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1" r:id="rId1"/>
  </p:sldMasterIdLst>
  <p:sldIdLst>
    <p:sldId id="256" r:id="rId2"/>
    <p:sldId id="289" r:id="rId3"/>
    <p:sldId id="326" r:id="rId4"/>
    <p:sldId id="327" r:id="rId5"/>
    <p:sldId id="322" r:id="rId6"/>
    <p:sldId id="324" r:id="rId7"/>
    <p:sldId id="329" r:id="rId8"/>
    <p:sldId id="330" r:id="rId9"/>
    <p:sldId id="323" r:id="rId10"/>
    <p:sldId id="328" r:id="rId11"/>
  </p:sldIdLst>
  <p:sldSz cx="9144000" cy="5715000" type="screen16x10"/>
  <p:notesSz cx="6858000" cy="9144000"/>
  <p:defaultTextStyle>
    <a:defPPr>
      <a:defRPr lang="en-US"/>
    </a:defPPr>
    <a:lvl1pPr marL="0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4A82AD-5029-7E4F-AC2C-3AE3DB603763}" v="169" dt="2020-04-15T13:36:50.1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868"/>
    <p:restoredTop sz="93692"/>
  </p:normalViewPr>
  <p:slideViewPr>
    <p:cSldViewPr snapToGrid="0" snapToObjects="1">
      <p:cViewPr varScale="1">
        <p:scale>
          <a:sx n="82" d="100"/>
          <a:sy n="82" d="100"/>
        </p:scale>
        <p:origin x="176" y="1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ng B Nguyen" userId="f59fb8f3-a021-417a-8bc1-65c8d471c621" providerId="ADAL" clId="{FB6A55DC-F0E2-F446-99DE-D98276A8ABE9}"/>
    <pc:docChg chg="modSld">
      <pc:chgData name="Long B Nguyen" userId="f59fb8f3-a021-417a-8bc1-65c8d471c621" providerId="ADAL" clId="{FB6A55DC-F0E2-F446-99DE-D98276A8ABE9}" dt="2019-11-04T04:38:14.063" v="2"/>
      <pc:docMkLst>
        <pc:docMk/>
      </pc:docMkLst>
      <pc:sldChg chg="addSp delSp modSp">
        <pc:chgData name="Long B Nguyen" userId="f59fb8f3-a021-417a-8bc1-65c8d471c621" providerId="ADAL" clId="{FB6A55DC-F0E2-F446-99DE-D98276A8ABE9}" dt="2019-11-04T04:38:14.063" v="2"/>
        <pc:sldMkLst>
          <pc:docMk/>
          <pc:sldMk cId="4247104139" sldId="256"/>
        </pc:sldMkLst>
        <pc:spChg chg="add del mod">
          <ac:chgData name="Long B Nguyen" userId="f59fb8f3-a021-417a-8bc1-65c8d471c621" providerId="ADAL" clId="{FB6A55DC-F0E2-F446-99DE-D98276A8ABE9}" dt="2019-11-04T04:38:14.063" v="2"/>
          <ac:spMkLst>
            <pc:docMk/>
            <pc:sldMk cId="4247104139" sldId="256"/>
            <ac:spMk id="5" creationId="{8E2114CE-48A4-F142-912F-077363D21B23}"/>
          </ac:spMkLst>
        </pc:spChg>
      </pc:sldChg>
    </pc:docChg>
  </pc:docChgLst>
  <pc:docChgLst>
    <pc:chgData name="Long B Nguyen" userId="f59fb8f3-a021-417a-8bc1-65c8d471c621" providerId="ADAL" clId="{AE8C78F6-2609-AC4F-B9EC-CBECD276CA0B}"/>
    <pc:docChg chg="undo custSel mod addSld delSld modSld">
      <pc:chgData name="Long B Nguyen" userId="f59fb8f3-a021-417a-8bc1-65c8d471c621" providerId="ADAL" clId="{AE8C78F6-2609-AC4F-B9EC-CBECD276CA0B}" dt="2020-03-29T00:43:30.814" v="551"/>
      <pc:docMkLst>
        <pc:docMk/>
      </pc:docMkLst>
      <pc:sldChg chg="addSp delSp modSp add mod setBg">
        <pc:chgData name="Long B Nguyen" userId="f59fb8f3-a021-417a-8bc1-65c8d471c621" providerId="ADAL" clId="{AE8C78F6-2609-AC4F-B9EC-CBECD276CA0B}" dt="2020-03-29T00:30:42.387" v="350" actId="1076"/>
        <pc:sldMkLst>
          <pc:docMk/>
          <pc:sldMk cId="2119013993" sldId="256"/>
        </pc:sldMkLst>
        <pc:spChg chg="mod ord">
          <ac:chgData name="Long B Nguyen" userId="f59fb8f3-a021-417a-8bc1-65c8d471c621" providerId="ADAL" clId="{AE8C78F6-2609-AC4F-B9EC-CBECD276CA0B}" dt="2020-03-29T00:30:35.849" v="349" actId="255"/>
          <ac:spMkLst>
            <pc:docMk/>
            <pc:sldMk cId="2119013993" sldId="256"/>
            <ac:spMk id="2" creationId="{6117A749-B1BA-E24B-8FB0-0604EF651FB3}"/>
          </ac:spMkLst>
        </pc:spChg>
        <pc:spChg chg="mod">
          <ac:chgData name="Long B Nguyen" userId="f59fb8f3-a021-417a-8bc1-65c8d471c621" providerId="ADAL" clId="{AE8C78F6-2609-AC4F-B9EC-CBECD276CA0B}" dt="2020-03-29T00:30:42.387" v="350" actId="1076"/>
          <ac:spMkLst>
            <pc:docMk/>
            <pc:sldMk cId="2119013993" sldId="256"/>
            <ac:spMk id="3" creationId="{1BDC47C8-6776-7B44-9CD4-95FC91452D62}"/>
          </ac:spMkLst>
        </pc:spChg>
        <pc:spChg chg="ord">
          <ac:chgData name="Long B Nguyen" userId="f59fb8f3-a021-417a-8bc1-65c8d471c621" providerId="ADAL" clId="{AE8C78F6-2609-AC4F-B9EC-CBECD276CA0B}" dt="2020-03-29T00:25:37.275" v="221" actId="26606"/>
          <ac:spMkLst>
            <pc:docMk/>
            <pc:sldMk cId="2119013993" sldId="256"/>
            <ac:spMk id="4" creationId="{C4071586-F58C-CD48-BB49-60F4B2277ED8}"/>
          </ac:spMkLst>
        </pc:spChg>
        <pc:spChg chg="add mod">
          <ac:chgData name="Long B Nguyen" userId="f59fb8f3-a021-417a-8bc1-65c8d471c621" providerId="ADAL" clId="{AE8C78F6-2609-AC4F-B9EC-CBECD276CA0B}" dt="2020-03-29T00:28:38.960" v="295" actId="1076"/>
          <ac:spMkLst>
            <pc:docMk/>
            <pc:sldMk cId="2119013993" sldId="256"/>
            <ac:spMk id="7" creationId="{AFEFA9C5-D02C-E240-8579-0C71B736A4C8}"/>
          </ac:spMkLst>
        </pc:spChg>
        <pc:spChg chg="add del">
          <ac:chgData name="Long B Nguyen" userId="f59fb8f3-a021-417a-8bc1-65c8d471c621" providerId="ADAL" clId="{AE8C78F6-2609-AC4F-B9EC-CBECD276CA0B}" dt="2020-03-29T00:25:37.247" v="220" actId="26606"/>
          <ac:spMkLst>
            <pc:docMk/>
            <pc:sldMk cId="2119013993" sldId="256"/>
            <ac:spMk id="11" creationId="{303CC970-4826-4CED-8063-0FB676635452}"/>
          </ac:spMkLst>
        </pc:spChg>
        <pc:spChg chg="add del">
          <ac:chgData name="Long B Nguyen" userId="f59fb8f3-a021-417a-8bc1-65c8d471c621" providerId="ADAL" clId="{AE8C78F6-2609-AC4F-B9EC-CBECD276CA0B}" dt="2020-03-29T00:25:37.247" v="220" actId="26606"/>
          <ac:spMkLst>
            <pc:docMk/>
            <pc:sldMk cId="2119013993" sldId="256"/>
            <ac:spMk id="13" creationId="{14490D63-3365-45CC-AC50-705C1B76815F}"/>
          </ac:spMkLst>
        </pc:spChg>
        <pc:spChg chg="add">
          <ac:chgData name="Long B Nguyen" userId="f59fb8f3-a021-417a-8bc1-65c8d471c621" providerId="ADAL" clId="{AE8C78F6-2609-AC4F-B9EC-CBECD276CA0B}" dt="2020-03-29T00:25:37.275" v="221" actId="26606"/>
          <ac:spMkLst>
            <pc:docMk/>
            <pc:sldMk cId="2119013993" sldId="256"/>
            <ac:spMk id="15" creationId="{7F7D7B8D-EF99-4CA1-AB1E-4C0C047409F5}"/>
          </ac:spMkLst>
        </pc:spChg>
        <pc:picChg chg="add mod ord">
          <ac:chgData name="Long B Nguyen" userId="f59fb8f3-a021-417a-8bc1-65c8d471c621" providerId="ADAL" clId="{AE8C78F6-2609-AC4F-B9EC-CBECD276CA0B}" dt="2020-03-29T00:25:37.275" v="221" actId="26606"/>
          <ac:picMkLst>
            <pc:docMk/>
            <pc:sldMk cId="2119013993" sldId="256"/>
            <ac:picMk id="6" creationId="{50588766-B9B1-1A4B-B1CD-429535B0736E}"/>
          </ac:picMkLst>
        </pc:picChg>
      </pc:sldChg>
      <pc:sldChg chg="addSp delSp modSp del mod setBg setClrOvrMap">
        <pc:chgData name="Long B Nguyen" userId="f59fb8f3-a021-417a-8bc1-65c8d471c621" providerId="ADAL" clId="{AE8C78F6-2609-AC4F-B9EC-CBECD276CA0B}" dt="2020-03-29T00:24:25.836" v="198" actId="2696"/>
        <pc:sldMkLst>
          <pc:docMk/>
          <pc:sldMk cId="4247104139" sldId="256"/>
        </pc:sldMkLst>
        <pc:spChg chg="mod">
          <ac:chgData name="Long B Nguyen" userId="f59fb8f3-a021-417a-8bc1-65c8d471c621" providerId="ADAL" clId="{AE8C78F6-2609-AC4F-B9EC-CBECD276CA0B}" dt="2020-03-29T00:23:16.607" v="197" actId="255"/>
          <ac:spMkLst>
            <pc:docMk/>
            <pc:sldMk cId="4247104139" sldId="256"/>
            <ac:spMk id="2" creationId="{6117A749-B1BA-E24B-8FB0-0604EF651FB3}"/>
          </ac:spMkLst>
        </pc:spChg>
        <pc:spChg chg="mod">
          <ac:chgData name="Long B Nguyen" userId="f59fb8f3-a021-417a-8bc1-65c8d471c621" providerId="ADAL" clId="{AE8C78F6-2609-AC4F-B9EC-CBECD276CA0B}" dt="2020-03-29T00:23:16.187" v="194" actId="1076"/>
          <ac:spMkLst>
            <pc:docMk/>
            <pc:sldMk cId="4247104139" sldId="256"/>
            <ac:spMk id="3" creationId="{1BDC47C8-6776-7B44-9CD4-95FC91452D62}"/>
          </ac:spMkLst>
        </pc:spChg>
        <pc:spChg chg="add del mod">
          <ac:chgData name="Long B Nguyen" userId="f59fb8f3-a021-417a-8bc1-65c8d471c621" providerId="ADAL" clId="{AE8C78F6-2609-AC4F-B9EC-CBECD276CA0B}" dt="2020-03-29T00:20:57.546" v="140"/>
          <ac:spMkLst>
            <pc:docMk/>
            <pc:sldMk cId="4247104139" sldId="256"/>
            <ac:spMk id="11" creationId="{D8C30005-7072-0340-9ACA-C973E1F13074}"/>
          </ac:spMkLst>
        </pc:spChg>
        <pc:spChg chg="add del mod">
          <ac:chgData name="Long B Nguyen" userId="f59fb8f3-a021-417a-8bc1-65c8d471c621" providerId="ADAL" clId="{AE8C78F6-2609-AC4F-B9EC-CBECD276CA0B}" dt="2020-03-29T00:20:58.558" v="142"/>
          <ac:spMkLst>
            <pc:docMk/>
            <pc:sldMk cId="4247104139" sldId="256"/>
            <ac:spMk id="12" creationId="{08223FE8-1DD6-3C4E-9909-06A05E2AA478}"/>
          </ac:spMkLst>
        </pc:spChg>
        <pc:spChg chg="add del mod">
          <ac:chgData name="Long B Nguyen" userId="f59fb8f3-a021-417a-8bc1-65c8d471c621" providerId="ADAL" clId="{AE8C78F6-2609-AC4F-B9EC-CBECD276CA0B}" dt="2020-03-29T00:23:16.318" v="195" actId="767"/>
          <ac:spMkLst>
            <pc:docMk/>
            <pc:sldMk cId="4247104139" sldId="256"/>
            <ac:spMk id="13" creationId="{97FE5D1C-5BDF-A34A-950B-43BAD3F482F4}"/>
          </ac:spMkLst>
        </pc:spChg>
        <pc:spChg chg="add">
          <ac:chgData name="Long B Nguyen" userId="f59fb8f3-a021-417a-8bc1-65c8d471c621" providerId="ADAL" clId="{AE8C78F6-2609-AC4F-B9EC-CBECD276CA0B}" dt="2020-03-29T00:19:54.477" v="125" actId="26606"/>
          <ac:spMkLst>
            <pc:docMk/>
            <pc:sldMk cId="4247104139" sldId="256"/>
            <ac:spMk id="15" creationId="{F40CA114-B78B-4E3B-A785-96745276B6FB}"/>
          </ac:spMkLst>
        </pc:spChg>
        <pc:picChg chg="add del mod">
          <ac:chgData name="Long B Nguyen" userId="f59fb8f3-a021-417a-8bc1-65c8d471c621" providerId="ADAL" clId="{AE8C78F6-2609-AC4F-B9EC-CBECD276CA0B}" dt="2020-03-29T00:18:34.221" v="116" actId="478"/>
          <ac:picMkLst>
            <pc:docMk/>
            <pc:sldMk cId="4247104139" sldId="256"/>
            <ac:picMk id="6" creationId="{10204ABB-AE43-DE40-BF81-B2AB6EF77C64}"/>
          </ac:picMkLst>
        </pc:picChg>
        <pc:picChg chg="add del mod">
          <ac:chgData name="Long B Nguyen" userId="f59fb8f3-a021-417a-8bc1-65c8d471c621" providerId="ADAL" clId="{AE8C78F6-2609-AC4F-B9EC-CBECD276CA0B}" dt="2020-03-29T00:19:02.269" v="121"/>
          <ac:picMkLst>
            <pc:docMk/>
            <pc:sldMk cId="4247104139" sldId="256"/>
            <ac:picMk id="8" creationId="{82FFA6DF-5598-464D-8C1F-E6A6CBA885C6}"/>
          </ac:picMkLst>
        </pc:picChg>
        <pc:picChg chg="add mod ord">
          <ac:chgData name="Long B Nguyen" userId="f59fb8f3-a021-417a-8bc1-65c8d471c621" providerId="ADAL" clId="{AE8C78F6-2609-AC4F-B9EC-CBECD276CA0B}" dt="2020-03-29T00:21:37.968" v="153" actId="14100"/>
          <ac:picMkLst>
            <pc:docMk/>
            <pc:sldMk cId="4247104139" sldId="256"/>
            <ac:picMk id="10" creationId="{D077BB4D-F070-DD4B-904D-528911CE15A0}"/>
          </ac:picMkLst>
        </pc:picChg>
        <pc:cxnChg chg="add">
          <ac:chgData name="Long B Nguyen" userId="f59fb8f3-a021-417a-8bc1-65c8d471c621" providerId="ADAL" clId="{AE8C78F6-2609-AC4F-B9EC-CBECD276CA0B}" dt="2020-03-29T00:19:54.477" v="125" actId="26606"/>
          <ac:cxnSpMkLst>
            <pc:docMk/>
            <pc:sldMk cId="4247104139" sldId="256"/>
            <ac:cxnSpMk id="17" creationId="{E126E481-B945-4179-BD79-05E96E9B29E1}"/>
          </ac:cxnSpMkLst>
        </pc:cxnChg>
      </pc:sldChg>
      <pc:sldChg chg="del">
        <pc:chgData name="Long B Nguyen" userId="f59fb8f3-a021-417a-8bc1-65c8d471c621" providerId="ADAL" clId="{AE8C78F6-2609-AC4F-B9EC-CBECD276CA0B}" dt="2020-03-29T00:24:28.453" v="200" actId="2696"/>
        <pc:sldMkLst>
          <pc:docMk/>
          <pc:sldMk cId="3470218235" sldId="350"/>
        </pc:sldMkLst>
      </pc:sldChg>
      <pc:sldChg chg="modSp add modAnim">
        <pc:chgData name="Long B Nguyen" userId="f59fb8f3-a021-417a-8bc1-65c8d471c621" providerId="ADAL" clId="{AE8C78F6-2609-AC4F-B9EC-CBECD276CA0B}" dt="2020-03-29T00:43:30.814" v="551"/>
        <pc:sldMkLst>
          <pc:docMk/>
          <pc:sldMk cId="3716630047" sldId="350"/>
        </pc:sldMkLst>
        <pc:spChg chg="mod">
          <ac:chgData name="Long B Nguyen" userId="f59fb8f3-a021-417a-8bc1-65c8d471c621" providerId="ADAL" clId="{AE8C78F6-2609-AC4F-B9EC-CBECD276CA0B}" dt="2020-03-29T00:31:08.715" v="362" actId="20577"/>
          <ac:spMkLst>
            <pc:docMk/>
            <pc:sldMk cId="3716630047" sldId="350"/>
            <ac:spMk id="2" creationId="{AA3A228F-61D0-D949-A5E7-F83756230BF8}"/>
          </ac:spMkLst>
        </pc:spChg>
        <pc:spChg chg="mod">
          <ac:chgData name="Long B Nguyen" userId="f59fb8f3-a021-417a-8bc1-65c8d471c621" providerId="ADAL" clId="{AE8C78F6-2609-AC4F-B9EC-CBECD276CA0B}" dt="2020-03-29T00:42:42.200" v="548" actId="20577"/>
          <ac:spMkLst>
            <pc:docMk/>
            <pc:sldMk cId="3716630047" sldId="350"/>
            <ac:spMk id="9" creationId="{E3B2E017-30B2-884B-A113-B419A2ED51AD}"/>
          </ac:spMkLst>
        </pc:spChg>
      </pc:sldChg>
      <pc:sldChg chg="del">
        <pc:chgData name="Long B Nguyen" userId="f59fb8f3-a021-417a-8bc1-65c8d471c621" providerId="ADAL" clId="{AE8C78F6-2609-AC4F-B9EC-CBECD276CA0B}" dt="2020-03-29T00:33:05.937" v="490" actId="2696"/>
        <pc:sldMkLst>
          <pc:docMk/>
          <pc:sldMk cId="1620444811" sldId="368"/>
        </pc:sldMkLst>
      </pc:sldChg>
      <pc:sldChg chg="del">
        <pc:chgData name="Long B Nguyen" userId="f59fb8f3-a021-417a-8bc1-65c8d471c621" providerId="ADAL" clId="{AE8C78F6-2609-AC4F-B9EC-CBECD276CA0B}" dt="2020-03-29T00:33:06.149" v="494" actId="2696"/>
        <pc:sldMkLst>
          <pc:docMk/>
          <pc:sldMk cId="1462784881" sldId="369"/>
        </pc:sldMkLst>
      </pc:sldChg>
      <pc:sldChg chg="del">
        <pc:chgData name="Long B Nguyen" userId="f59fb8f3-a021-417a-8bc1-65c8d471c621" providerId="ADAL" clId="{AE8C78F6-2609-AC4F-B9EC-CBECD276CA0B}" dt="2020-03-29T00:33:06.085" v="493" actId="2696"/>
        <pc:sldMkLst>
          <pc:docMk/>
          <pc:sldMk cId="2133813183" sldId="371"/>
        </pc:sldMkLst>
      </pc:sldChg>
      <pc:sldChg chg="del">
        <pc:chgData name="Long B Nguyen" userId="f59fb8f3-a021-417a-8bc1-65c8d471c621" providerId="ADAL" clId="{AE8C78F6-2609-AC4F-B9EC-CBECD276CA0B}" dt="2020-03-29T00:33:06.292" v="496" actId="2696"/>
        <pc:sldMkLst>
          <pc:docMk/>
          <pc:sldMk cId="3274292488" sldId="372"/>
        </pc:sldMkLst>
      </pc:sldChg>
      <pc:sldChg chg="del">
        <pc:chgData name="Long B Nguyen" userId="f59fb8f3-a021-417a-8bc1-65c8d471c621" providerId="ADAL" clId="{AE8C78F6-2609-AC4F-B9EC-CBECD276CA0B}" dt="2020-03-29T00:33:05.984" v="491" actId="2696"/>
        <pc:sldMkLst>
          <pc:docMk/>
          <pc:sldMk cId="3205254359" sldId="373"/>
        </pc:sldMkLst>
      </pc:sldChg>
      <pc:sldChg chg="del">
        <pc:chgData name="Long B Nguyen" userId="f59fb8f3-a021-417a-8bc1-65c8d471c621" providerId="ADAL" clId="{AE8C78F6-2609-AC4F-B9EC-CBECD276CA0B}" dt="2020-03-29T00:33:06.347" v="497" actId="2696"/>
        <pc:sldMkLst>
          <pc:docMk/>
          <pc:sldMk cId="183425342" sldId="374"/>
        </pc:sldMkLst>
      </pc:sldChg>
      <pc:sldChg chg="del">
        <pc:chgData name="Long B Nguyen" userId="f59fb8f3-a021-417a-8bc1-65c8d471c621" providerId="ADAL" clId="{AE8C78F6-2609-AC4F-B9EC-CBECD276CA0B}" dt="2020-03-29T00:33:06.368" v="498" actId="2696"/>
        <pc:sldMkLst>
          <pc:docMk/>
          <pc:sldMk cId="605678619" sldId="375"/>
        </pc:sldMkLst>
      </pc:sldChg>
      <pc:sldChg chg="del">
        <pc:chgData name="Long B Nguyen" userId="f59fb8f3-a021-417a-8bc1-65c8d471c621" providerId="ADAL" clId="{AE8C78F6-2609-AC4F-B9EC-CBECD276CA0B}" dt="2020-03-29T00:33:06.385" v="499" actId="2696"/>
        <pc:sldMkLst>
          <pc:docMk/>
          <pc:sldMk cId="1068780617" sldId="377"/>
        </pc:sldMkLst>
      </pc:sldChg>
      <pc:sldChg chg="del">
        <pc:chgData name="Long B Nguyen" userId="f59fb8f3-a021-417a-8bc1-65c8d471c621" providerId="ADAL" clId="{AE8C78F6-2609-AC4F-B9EC-CBECD276CA0B}" dt="2020-03-29T00:33:06.035" v="492" actId="2696"/>
        <pc:sldMkLst>
          <pc:docMk/>
          <pc:sldMk cId="2970094727" sldId="383"/>
        </pc:sldMkLst>
      </pc:sldChg>
      <pc:sldChg chg="del">
        <pc:chgData name="Long B Nguyen" userId="f59fb8f3-a021-417a-8bc1-65c8d471c621" providerId="ADAL" clId="{AE8C78F6-2609-AC4F-B9EC-CBECD276CA0B}" dt="2020-03-29T00:33:06.232" v="495" actId="2696"/>
        <pc:sldMkLst>
          <pc:docMk/>
          <pc:sldMk cId="989203647" sldId="385"/>
        </pc:sldMkLst>
      </pc:sldChg>
    </pc:docChg>
  </pc:docChgLst>
  <pc:docChgLst>
    <pc:chgData name="Long B Nguyen" userId="f59fb8f3-a021-417a-8bc1-65c8d471c621" providerId="ADAL" clId="{1EF3E461-684A-D84E-88F0-326F2A6CF448}"/>
  </pc:docChgLst>
  <pc:docChgLst>
    <pc:chgData name="Long B Nguyen" userId="f59fb8f3-a021-417a-8bc1-65c8d471c621" providerId="ADAL" clId="{63B86F0C-AD67-6347-A606-BE271B15E592}"/>
  </pc:docChgLst>
  <pc:docChgLst>
    <pc:chgData name="Long B Nguyen" userId="f59fb8f3-a021-417a-8bc1-65c8d471c621" providerId="ADAL" clId="{0C4A82AD-5029-7E4F-AC2C-3AE3DB603763}"/>
    <pc:docChg chg="custSel addSld delSld modSld">
      <pc:chgData name="Long B Nguyen" userId="f59fb8f3-a021-417a-8bc1-65c8d471c621" providerId="ADAL" clId="{0C4A82AD-5029-7E4F-AC2C-3AE3DB603763}" dt="2020-04-15T13:37:30.552" v="297" actId="20577"/>
      <pc:docMkLst>
        <pc:docMk/>
      </pc:docMkLst>
      <pc:sldChg chg="modSp">
        <pc:chgData name="Long B Nguyen" userId="f59fb8f3-a021-417a-8bc1-65c8d471c621" providerId="ADAL" clId="{0C4A82AD-5029-7E4F-AC2C-3AE3DB603763}" dt="2020-04-10T16:10:18.062" v="10" actId="20577"/>
        <pc:sldMkLst>
          <pc:docMk/>
          <pc:sldMk cId="2119013993" sldId="256"/>
        </pc:sldMkLst>
        <pc:spChg chg="mod">
          <ac:chgData name="Long B Nguyen" userId="f59fb8f3-a021-417a-8bc1-65c8d471c621" providerId="ADAL" clId="{0C4A82AD-5029-7E4F-AC2C-3AE3DB603763}" dt="2020-04-10T16:10:18.062" v="10" actId="20577"/>
          <ac:spMkLst>
            <pc:docMk/>
            <pc:sldMk cId="2119013993" sldId="256"/>
            <ac:spMk id="3" creationId="{1BDC47C8-6776-7B44-9CD4-95FC91452D62}"/>
          </ac:spMkLst>
        </pc:spChg>
      </pc:sldChg>
      <pc:sldChg chg="add">
        <pc:chgData name="Long B Nguyen" userId="f59fb8f3-a021-417a-8bc1-65c8d471c621" providerId="ADAL" clId="{0C4A82AD-5029-7E4F-AC2C-3AE3DB603763}" dt="2020-04-11T20:33:46.093" v="11"/>
        <pc:sldMkLst>
          <pc:docMk/>
          <pc:sldMk cId="3498716502" sldId="289"/>
        </pc:sldMkLst>
      </pc:sldChg>
      <pc:sldChg chg="modSp add modAnim">
        <pc:chgData name="Long B Nguyen" userId="f59fb8f3-a021-417a-8bc1-65c8d471c621" providerId="ADAL" clId="{0C4A82AD-5029-7E4F-AC2C-3AE3DB603763}" dt="2020-04-11T20:36:35.999" v="73" actId="20577"/>
        <pc:sldMkLst>
          <pc:docMk/>
          <pc:sldMk cId="2703640057" sldId="322"/>
        </pc:sldMkLst>
        <pc:spChg chg="mod">
          <ac:chgData name="Long B Nguyen" userId="f59fb8f3-a021-417a-8bc1-65c8d471c621" providerId="ADAL" clId="{0C4A82AD-5029-7E4F-AC2C-3AE3DB603763}" dt="2020-04-11T20:36:35.999" v="73" actId="20577"/>
          <ac:spMkLst>
            <pc:docMk/>
            <pc:sldMk cId="2703640057" sldId="322"/>
            <ac:spMk id="4" creationId="{DCAA5EB8-B85C-0147-9DC5-1620B61CF5C9}"/>
          </ac:spMkLst>
        </pc:spChg>
      </pc:sldChg>
      <pc:sldChg chg="modSp add">
        <pc:chgData name="Long B Nguyen" userId="f59fb8f3-a021-417a-8bc1-65c8d471c621" providerId="ADAL" clId="{0C4A82AD-5029-7E4F-AC2C-3AE3DB603763}" dt="2020-04-15T13:37:20.125" v="296" actId="20577"/>
        <pc:sldMkLst>
          <pc:docMk/>
          <pc:sldMk cId="1004995952" sldId="323"/>
        </pc:sldMkLst>
        <pc:spChg chg="mod">
          <ac:chgData name="Long B Nguyen" userId="f59fb8f3-a021-417a-8bc1-65c8d471c621" providerId="ADAL" clId="{0C4A82AD-5029-7E4F-AC2C-3AE3DB603763}" dt="2020-04-15T13:37:20.125" v="296" actId="20577"/>
          <ac:spMkLst>
            <pc:docMk/>
            <pc:sldMk cId="1004995952" sldId="323"/>
            <ac:spMk id="4" creationId="{DCAA5EB8-B85C-0147-9DC5-1620B61CF5C9}"/>
          </ac:spMkLst>
        </pc:spChg>
        <pc:picChg chg="mod">
          <ac:chgData name="Long B Nguyen" userId="f59fb8f3-a021-417a-8bc1-65c8d471c621" providerId="ADAL" clId="{0C4A82AD-5029-7E4F-AC2C-3AE3DB603763}" dt="2020-04-11T20:38:09.709" v="103" actId="1076"/>
          <ac:picMkLst>
            <pc:docMk/>
            <pc:sldMk cId="1004995952" sldId="323"/>
            <ac:picMk id="20" creationId="{92BE681D-CC80-4542-A389-195D44DAA178}"/>
          </ac:picMkLst>
        </pc:picChg>
      </pc:sldChg>
      <pc:sldChg chg="modSp add modAnim">
        <pc:chgData name="Long B Nguyen" userId="f59fb8f3-a021-417a-8bc1-65c8d471c621" providerId="ADAL" clId="{0C4A82AD-5029-7E4F-AC2C-3AE3DB603763}" dt="2020-04-15T13:35:21.990" v="264" actId="20577"/>
        <pc:sldMkLst>
          <pc:docMk/>
          <pc:sldMk cId="1130324991" sldId="324"/>
        </pc:sldMkLst>
        <pc:spChg chg="mod">
          <ac:chgData name="Long B Nguyen" userId="f59fb8f3-a021-417a-8bc1-65c8d471c621" providerId="ADAL" clId="{0C4A82AD-5029-7E4F-AC2C-3AE3DB603763}" dt="2020-04-15T13:35:21.990" v="264" actId="20577"/>
          <ac:spMkLst>
            <pc:docMk/>
            <pc:sldMk cId="1130324991" sldId="324"/>
            <ac:spMk id="4" creationId="{DCAA5EB8-B85C-0147-9DC5-1620B61CF5C9}"/>
          </ac:spMkLst>
        </pc:spChg>
        <pc:picChg chg="mod">
          <ac:chgData name="Long B Nguyen" userId="f59fb8f3-a021-417a-8bc1-65c8d471c621" providerId="ADAL" clId="{0C4A82AD-5029-7E4F-AC2C-3AE3DB603763}" dt="2020-04-11T20:36:58.504" v="85" actId="1036"/>
          <ac:picMkLst>
            <pc:docMk/>
            <pc:sldMk cId="1130324991" sldId="324"/>
            <ac:picMk id="20" creationId="{92BE681D-CC80-4542-A389-195D44DAA178}"/>
          </ac:picMkLst>
        </pc:picChg>
      </pc:sldChg>
      <pc:sldChg chg="modSp add del">
        <pc:chgData name="Long B Nguyen" userId="f59fb8f3-a021-417a-8bc1-65c8d471c621" providerId="ADAL" clId="{0C4A82AD-5029-7E4F-AC2C-3AE3DB603763}" dt="2020-04-15T13:36:19.643" v="294" actId="2696"/>
        <pc:sldMkLst>
          <pc:docMk/>
          <pc:sldMk cId="2915730265" sldId="325"/>
        </pc:sldMkLst>
        <pc:picChg chg="mod">
          <ac:chgData name="Long B Nguyen" userId="f59fb8f3-a021-417a-8bc1-65c8d471c621" providerId="ADAL" clId="{0C4A82AD-5029-7E4F-AC2C-3AE3DB603763}" dt="2020-04-11T20:37:51.299" v="102" actId="1036"/>
          <ac:picMkLst>
            <pc:docMk/>
            <pc:sldMk cId="2915730265" sldId="325"/>
            <ac:picMk id="20" creationId="{92BE681D-CC80-4542-A389-195D44DAA178}"/>
          </ac:picMkLst>
        </pc:picChg>
      </pc:sldChg>
      <pc:sldChg chg="addSp delSp modSp add modAnim">
        <pc:chgData name="Long B Nguyen" userId="f59fb8f3-a021-417a-8bc1-65c8d471c621" providerId="ADAL" clId="{0C4A82AD-5029-7E4F-AC2C-3AE3DB603763}" dt="2020-04-15T13:32:09.389" v="154"/>
        <pc:sldMkLst>
          <pc:docMk/>
          <pc:sldMk cId="1425008851" sldId="326"/>
        </pc:sldMkLst>
        <pc:spChg chg="add mod">
          <ac:chgData name="Long B Nguyen" userId="f59fb8f3-a021-417a-8bc1-65c8d471c621" providerId="ADAL" clId="{0C4A82AD-5029-7E4F-AC2C-3AE3DB603763}" dt="2020-04-11T20:41:24.448" v="139" actId="20577"/>
          <ac:spMkLst>
            <pc:docMk/>
            <pc:sldMk cId="1425008851" sldId="326"/>
            <ac:spMk id="3" creationId="{74BC091E-9F83-DF42-AF4D-D5CFAC020B14}"/>
          </ac:spMkLst>
        </pc:spChg>
        <pc:picChg chg="add del mod">
          <ac:chgData name="Long B Nguyen" userId="f59fb8f3-a021-417a-8bc1-65c8d471c621" providerId="ADAL" clId="{0C4A82AD-5029-7E4F-AC2C-3AE3DB603763}" dt="2020-04-11T20:41:47.726" v="143"/>
          <ac:picMkLst>
            <pc:docMk/>
            <pc:sldMk cId="1425008851" sldId="326"/>
            <ac:picMk id="19" creationId="{8BCE32AC-9A2B-2245-8B32-7B857359DD6F}"/>
          </ac:picMkLst>
        </pc:picChg>
        <pc:picChg chg="mod">
          <ac:chgData name="Long B Nguyen" userId="f59fb8f3-a021-417a-8bc1-65c8d471c621" providerId="ADAL" clId="{0C4A82AD-5029-7E4F-AC2C-3AE3DB603763}" dt="2020-04-11T20:41:45.160" v="142" actId="962"/>
          <ac:picMkLst>
            <pc:docMk/>
            <pc:sldMk cId="1425008851" sldId="326"/>
            <ac:picMk id="20" creationId="{92BE681D-CC80-4542-A389-195D44DAA178}"/>
          </ac:picMkLst>
        </pc:picChg>
      </pc:sldChg>
      <pc:sldChg chg="add del">
        <pc:chgData name="Long B Nguyen" userId="f59fb8f3-a021-417a-8bc1-65c8d471c621" providerId="ADAL" clId="{0C4A82AD-5029-7E4F-AC2C-3AE3DB603763}" dt="2020-04-11T20:40:24.481" v="105" actId="2696"/>
        <pc:sldMkLst>
          <pc:docMk/>
          <pc:sldMk cId="3061148303" sldId="326"/>
        </pc:sldMkLst>
      </pc:sldChg>
      <pc:sldChg chg="addSp delSp modSp add modAnim">
        <pc:chgData name="Long B Nguyen" userId="f59fb8f3-a021-417a-8bc1-65c8d471c621" providerId="ADAL" clId="{0C4A82AD-5029-7E4F-AC2C-3AE3DB603763}" dt="2020-04-15T13:32:13.332" v="155"/>
        <pc:sldMkLst>
          <pc:docMk/>
          <pc:sldMk cId="2836628268" sldId="327"/>
        </pc:sldMkLst>
        <pc:spChg chg="mod">
          <ac:chgData name="Long B Nguyen" userId="f59fb8f3-a021-417a-8bc1-65c8d471c621" providerId="ADAL" clId="{0C4A82AD-5029-7E4F-AC2C-3AE3DB603763}" dt="2020-04-11T20:41:19.377" v="133" actId="1076"/>
          <ac:spMkLst>
            <pc:docMk/>
            <pc:sldMk cId="2836628268" sldId="327"/>
            <ac:spMk id="3" creationId="{74BC091E-9F83-DF42-AF4D-D5CFAC020B14}"/>
          </ac:spMkLst>
        </pc:spChg>
        <pc:picChg chg="del mod">
          <ac:chgData name="Long B Nguyen" userId="f59fb8f3-a021-417a-8bc1-65c8d471c621" providerId="ADAL" clId="{0C4A82AD-5029-7E4F-AC2C-3AE3DB603763}" dt="2020-04-11T20:41:52.172" v="145" actId="478"/>
          <ac:picMkLst>
            <pc:docMk/>
            <pc:sldMk cId="2836628268" sldId="327"/>
            <ac:picMk id="20" creationId="{92BE681D-CC80-4542-A389-195D44DAA178}"/>
          </ac:picMkLst>
        </pc:picChg>
        <pc:picChg chg="add mod">
          <ac:chgData name="Long B Nguyen" userId="f59fb8f3-a021-417a-8bc1-65c8d471c621" providerId="ADAL" clId="{0C4A82AD-5029-7E4F-AC2C-3AE3DB603763}" dt="2020-04-11T20:41:57.801" v="147" actId="1076"/>
          <ac:picMkLst>
            <pc:docMk/>
            <pc:sldMk cId="2836628268" sldId="327"/>
            <ac:picMk id="24" creationId="{FC75EE76-2BE3-F44F-ACDE-9471E0A5EEED}"/>
          </ac:picMkLst>
        </pc:picChg>
      </pc:sldChg>
      <pc:sldChg chg="addSp delSp modSp add">
        <pc:chgData name="Long B Nguyen" userId="f59fb8f3-a021-417a-8bc1-65c8d471c621" providerId="ADAL" clId="{0C4A82AD-5029-7E4F-AC2C-3AE3DB603763}" dt="2020-04-15T13:37:30.552" v="297" actId="20577"/>
        <pc:sldMkLst>
          <pc:docMk/>
          <pc:sldMk cId="604270024" sldId="328"/>
        </pc:sldMkLst>
        <pc:spChg chg="mod">
          <ac:chgData name="Long B Nguyen" userId="f59fb8f3-a021-417a-8bc1-65c8d471c621" providerId="ADAL" clId="{0C4A82AD-5029-7E4F-AC2C-3AE3DB603763}" dt="2020-04-15T13:37:30.552" v="297" actId="20577"/>
          <ac:spMkLst>
            <pc:docMk/>
            <pc:sldMk cId="604270024" sldId="328"/>
            <ac:spMk id="4" creationId="{DCAA5EB8-B85C-0147-9DC5-1620B61CF5C9}"/>
          </ac:spMkLst>
        </pc:spChg>
        <pc:picChg chg="del">
          <ac:chgData name="Long B Nguyen" userId="f59fb8f3-a021-417a-8bc1-65c8d471c621" providerId="ADAL" clId="{0C4A82AD-5029-7E4F-AC2C-3AE3DB603763}" dt="2020-04-11T20:43:03.931" v="153" actId="478"/>
          <ac:picMkLst>
            <pc:docMk/>
            <pc:sldMk cId="604270024" sldId="328"/>
            <ac:picMk id="20" creationId="{92BE681D-CC80-4542-A389-195D44DAA178}"/>
          </ac:picMkLst>
        </pc:picChg>
        <pc:picChg chg="add mod">
          <ac:chgData name="Long B Nguyen" userId="f59fb8f3-a021-417a-8bc1-65c8d471c621" providerId="ADAL" clId="{0C4A82AD-5029-7E4F-AC2C-3AE3DB603763}" dt="2020-04-11T20:43:02.425" v="152" actId="1076"/>
          <ac:picMkLst>
            <pc:docMk/>
            <pc:sldMk cId="604270024" sldId="328"/>
            <ac:picMk id="24" creationId="{E76E343D-5210-E94F-AA67-121E7E73BDF4}"/>
          </ac:picMkLst>
        </pc:picChg>
      </pc:sldChg>
      <pc:sldChg chg="modSp add modAnim">
        <pc:chgData name="Long B Nguyen" userId="f59fb8f3-a021-417a-8bc1-65c8d471c621" providerId="ADAL" clId="{0C4A82AD-5029-7E4F-AC2C-3AE3DB603763}" dt="2020-04-15T13:36:50.105" v="295"/>
        <pc:sldMkLst>
          <pc:docMk/>
          <pc:sldMk cId="436281692" sldId="329"/>
        </pc:sldMkLst>
        <pc:spChg chg="mod">
          <ac:chgData name="Long B Nguyen" userId="f59fb8f3-a021-417a-8bc1-65c8d471c621" providerId="ADAL" clId="{0C4A82AD-5029-7E4F-AC2C-3AE3DB603763}" dt="2020-04-15T13:35:47.148" v="268" actId="20577"/>
          <ac:spMkLst>
            <pc:docMk/>
            <pc:sldMk cId="436281692" sldId="329"/>
            <ac:spMk id="4" creationId="{DCAA5EB8-B85C-0147-9DC5-1620B61CF5C9}"/>
          </ac:spMkLst>
        </pc:spChg>
        <pc:picChg chg="mod">
          <ac:chgData name="Long B Nguyen" userId="f59fb8f3-a021-417a-8bc1-65c8d471c621" providerId="ADAL" clId="{0C4A82AD-5029-7E4F-AC2C-3AE3DB603763}" dt="2020-04-15T13:35:50.486" v="280" actId="1036"/>
          <ac:picMkLst>
            <pc:docMk/>
            <pc:sldMk cId="436281692" sldId="329"/>
            <ac:picMk id="20" creationId="{92BE681D-CC80-4542-A389-195D44DAA178}"/>
          </ac:picMkLst>
        </pc:picChg>
      </pc:sldChg>
      <pc:sldChg chg="modSp add modAnim">
        <pc:chgData name="Long B Nguyen" userId="f59fb8f3-a021-417a-8bc1-65c8d471c621" providerId="ADAL" clId="{0C4A82AD-5029-7E4F-AC2C-3AE3DB603763}" dt="2020-04-15T13:36:14.591" v="293"/>
        <pc:sldMkLst>
          <pc:docMk/>
          <pc:sldMk cId="532869650" sldId="330"/>
        </pc:sldMkLst>
        <pc:picChg chg="mod">
          <ac:chgData name="Long B Nguyen" userId="f59fb8f3-a021-417a-8bc1-65c8d471c621" providerId="ADAL" clId="{0C4A82AD-5029-7E4F-AC2C-3AE3DB603763}" dt="2020-04-15T13:35:57.306" v="290" actId="1035"/>
          <ac:picMkLst>
            <pc:docMk/>
            <pc:sldMk cId="532869650" sldId="330"/>
            <ac:picMk id="20" creationId="{92BE681D-CC80-4542-A389-195D44DAA178}"/>
          </ac:picMkLst>
        </pc:picChg>
      </pc:sldChg>
      <pc:sldChg chg="del">
        <pc:chgData name="Long B Nguyen" userId="f59fb8f3-a021-417a-8bc1-65c8d471c621" providerId="ADAL" clId="{0C4A82AD-5029-7E4F-AC2C-3AE3DB603763}" dt="2020-04-11T20:33:49.134" v="12" actId="2696"/>
        <pc:sldMkLst>
          <pc:docMk/>
          <pc:sldMk cId="3716630047" sldId="350"/>
        </pc:sldMkLst>
      </pc:sldChg>
    </pc:docChg>
  </pc:docChgLst>
  <pc:docChgLst>
    <pc:chgData name="Long B Nguyen" userId="f59fb8f3-a021-417a-8bc1-65c8d471c621" providerId="ADAL" clId="{EA0CD14F-4827-5243-B758-D282D4B8BF6A}"/>
  </pc:docChgLst>
  <pc:docChgLst>
    <pc:chgData name="Long B Nguyen" userId="f59fb8f3-a021-417a-8bc1-65c8d471c621" providerId="ADAL" clId="{CA4CF07F-65EF-324A-97A0-9E04FAF4ABFC}"/>
    <pc:docChg chg="modSld">
      <pc:chgData name="Long B Nguyen" userId="f59fb8f3-a021-417a-8bc1-65c8d471c621" providerId="ADAL" clId="{CA4CF07F-65EF-324A-97A0-9E04FAF4ABFC}" dt="2019-12-12T01:01:39.736" v="19" actId="20577"/>
      <pc:docMkLst>
        <pc:docMk/>
      </pc:docMkLst>
      <pc:sldChg chg="modSp modAnim">
        <pc:chgData name="Long B Nguyen" userId="f59fb8f3-a021-417a-8bc1-65c8d471c621" providerId="ADAL" clId="{CA4CF07F-65EF-324A-97A0-9E04FAF4ABFC}" dt="2019-12-12T01:01:39.736" v="19" actId="20577"/>
        <pc:sldMkLst>
          <pc:docMk/>
          <pc:sldMk cId="3470218235" sldId="350"/>
        </pc:sldMkLst>
        <pc:spChg chg="mod">
          <ac:chgData name="Long B Nguyen" userId="f59fb8f3-a021-417a-8bc1-65c8d471c621" providerId="ADAL" clId="{CA4CF07F-65EF-324A-97A0-9E04FAF4ABFC}" dt="2019-12-12T01:01:39.736" v="19" actId="20577"/>
          <ac:spMkLst>
            <pc:docMk/>
            <pc:sldMk cId="3470218235" sldId="350"/>
            <ac:spMk id="9" creationId="{E3B2E017-30B2-884B-A113-B419A2ED51A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4/15/20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896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194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237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770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4/15/20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383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4/15/20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480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4/15/20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681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4/15/20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43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4/15/20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545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316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140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4/15/20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727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0">
            <a:extLst>
              <a:ext uri="{FF2B5EF4-FFF2-40B4-BE49-F238E27FC236}">
                <a16:creationId xmlns:a16="http://schemas.microsoft.com/office/drawing/2014/main" id="{7F7D7B8D-EF99-4CA1-AB1E-4C0C047409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2431141"/>
            <a:ext cx="9143999" cy="328385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17A749-B1BA-E24B-8FB0-0604EF651F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7836" y="3691476"/>
            <a:ext cx="8176104" cy="654491"/>
          </a:xfrm>
          <a:noFill/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How to Write a Platformer Game in Java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DC47C8-6776-7B44-9CD4-95FC91452D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7836" y="4329998"/>
            <a:ext cx="8176104" cy="466990"/>
          </a:xfrm>
          <a:noFill/>
        </p:spPr>
        <p:txBody>
          <a:bodyPr>
            <a:normAutofit/>
          </a:bodyPr>
          <a:lstStyle/>
          <a:p>
            <a:r>
              <a:rPr lang="en-US" sz="2500" b="1">
                <a:solidFill>
                  <a:schemeClr val="bg1"/>
                </a:solidFill>
              </a:rPr>
              <a:t>Add Jumping</a:t>
            </a:r>
            <a:endParaRPr lang="en-US" sz="2500" b="1" dirty="0">
              <a:solidFill>
                <a:schemeClr val="bg1"/>
              </a:solidFill>
            </a:endParaRPr>
          </a:p>
        </p:txBody>
      </p:sp>
      <p:pic>
        <p:nvPicPr>
          <p:cNvPr id="6" name="Picture 5" descr="A picture containing table, food, bed&#10;&#10;Description automatically generated">
            <a:extLst>
              <a:ext uri="{FF2B5EF4-FFF2-40B4-BE49-F238E27FC236}">
                <a16:creationId xmlns:a16="http://schemas.microsoft.com/office/drawing/2014/main" id="{50588766-B9B1-1A4B-B1CD-429535B0736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6911"/>
          <a:stretch/>
        </p:blipFill>
        <p:spPr>
          <a:xfrm>
            <a:off x="20" y="10"/>
            <a:ext cx="9143979" cy="3532892"/>
          </a:xfrm>
          <a:prstGeom prst="rect">
            <a:avLst/>
          </a:prstGeom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C4071586-F58C-CD48-BB49-60F4B2277ED8}"/>
              </a:ext>
            </a:extLst>
          </p:cNvPr>
          <p:cNvSpPr txBox="1">
            <a:spLocks/>
          </p:cNvSpPr>
          <p:nvPr/>
        </p:nvSpPr>
        <p:spPr>
          <a:xfrm>
            <a:off x="2183952" y="3285007"/>
            <a:ext cx="4507445" cy="5423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400" b="1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AFEFA9C5-D02C-E240-8579-0C71B736A4C8}"/>
              </a:ext>
            </a:extLst>
          </p:cNvPr>
          <p:cNvSpPr txBox="1">
            <a:spLocks/>
          </p:cNvSpPr>
          <p:nvPr/>
        </p:nvSpPr>
        <p:spPr>
          <a:xfrm>
            <a:off x="113016" y="5068064"/>
            <a:ext cx="1636416" cy="46699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dirty="0">
                <a:solidFill>
                  <a:schemeClr val="bg1"/>
                </a:solidFill>
              </a:rPr>
              <a:t>Long Nguyen</a:t>
            </a:r>
          </a:p>
          <a:p>
            <a:pPr algn="l"/>
            <a:r>
              <a:rPr lang="en-US" sz="2000" b="1" dirty="0">
                <a:solidFill>
                  <a:schemeClr val="bg1"/>
                </a:solidFill>
              </a:rPr>
              <a:t>Boston Latin School</a:t>
            </a:r>
          </a:p>
          <a:p>
            <a:pPr algn="r"/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0139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AC1F3-79C1-D54D-9F4F-7CDE7D29D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4540"/>
            <a:ext cx="7886700" cy="671774"/>
          </a:xfrm>
        </p:spPr>
        <p:txBody>
          <a:bodyPr/>
          <a:lstStyle/>
          <a:p>
            <a:r>
              <a:rPr lang="en-US" dirty="0"/>
              <a:t>Jumps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513AD7-DD4F-4844-A45C-15B893C5402D}"/>
              </a:ext>
            </a:extLst>
          </p:cNvPr>
          <p:cNvSpPr txBox="1"/>
          <p:nvPr/>
        </p:nvSpPr>
        <p:spPr>
          <a:xfrm>
            <a:off x="269379" y="1803769"/>
            <a:ext cx="18473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1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AA5EB8-B85C-0147-9DC5-1620B61CF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109" y="976045"/>
            <a:ext cx="8420511" cy="4434684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key pressed is A and sprite is on platform: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sprite.change_y</a:t>
            </a:r>
            <a:r>
              <a:rPr lang="en-US" dirty="0"/>
              <a:t> </a:t>
            </a:r>
            <a:r>
              <a:rPr lang="en-US"/>
              <a:t>= -JUMP</a:t>
            </a:r>
            <a:r>
              <a:rPr lang="en-US" dirty="0"/>
              <a:t>_SPEED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8DA68B1-DA2F-A04F-A6DF-57F0A53E08B1}"/>
              </a:ext>
            </a:extLst>
          </p:cNvPr>
          <p:cNvGrpSpPr/>
          <p:nvPr/>
        </p:nvGrpSpPr>
        <p:grpSpPr>
          <a:xfrm>
            <a:off x="1199813" y="4238710"/>
            <a:ext cx="6446044" cy="813816"/>
            <a:chOff x="1425844" y="4516112"/>
            <a:chExt cx="6446044" cy="813386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1D1CBFB-CC7F-2C4F-A216-9B0FAA38B39D}"/>
                </a:ext>
              </a:extLst>
            </p:cNvPr>
            <p:cNvGrpSpPr/>
            <p:nvPr/>
          </p:nvGrpSpPr>
          <p:grpSpPr>
            <a:xfrm>
              <a:off x="1425844" y="4516405"/>
              <a:ext cx="3223022" cy="813093"/>
              <a:chOff x="1425844" y="4516405"/>
              <a:chExt cx="3223022" cy="813093"/>
            </a:xfrm>
          </p:grpSpPr>
          <p:pic>
            <p:nvPicPr>
              <p:cNvPr id="5" name="Picture 4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25BE9A1E-5F1A-5746-A55E-A16CF7E68EF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4258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7" name="Picture 6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D0925021-DE8C-0248-955B-2A4A2653476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2386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8" name="Picture 7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9A6988F5-5A72-FC48-A889-324E7D32305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023266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0" name="Picture 9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FD6ED761-01B7-3546-A0BE-4E8EBA244C8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836066" y="4516698"/>
                <a:ext cx="812800" cy="812800"/>
              </a:xfrm>
              <a:prstGeom prst="rect">
                <a:avLst/>
              </a:prstGeom>
            </p:spPr>
          </p:pic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5046CB09-0289-2D4B-BE0B-4B67F21A11E0}"/>
                </a:ext>
              </a:extLst>
            </p:cNvPr>
            <p:cNvGrpSpPr/>
            <p:nvPr/>
          </p:nvGrpSpPr>
          <p:grpSpPr>
            <a:xfrm>
              <a:off x="4648866" y="4516112"/>
              <a:ext cx="3223022" cy="813093"/>
              <a:chOff x="1425844" y="4516405"/>
              <a:chExt cx="3223022" cy="813093"/>
            </a:xfrm>
          </p:grpSpPr>
          <p:pic>
            <p:nvPicPr>
              <p:cNvPr id="12" name="Picture 11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C77A8628-2B32-9C41-96A1-43F8AE79C15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4258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3" name="Picture 12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8DFBC56A-69E0-4F4F-A7EB-30451994538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2386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4" name="Picture 13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1C7BA053-F144-E544-9A16-CBBDA3D5469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023266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5" name="Picture 14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C5B4AF82-4B14-974F-B80E-3848C6ECF0D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836066" y="4516698"/>
                <a:ext cx="812800" cy="812800"/>
              </a:xfrm>
              <a:prstGeom prst="rect">
                <a:avLst/>
              </a:prstGeom>
            </p:spPr>
          </p:pic>
        </p:grp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8CC9C1A-9864-4646-93E7-588FEDBB729C}"/>
              </a:ext>
            </a:extLst>
          </p:cNvPr>
          <p:cNvGrpSpPr/>
          <p:nvPr/>
        </p:nvGrpSpPr>
        <p:grpSpPr>
          <a:xfrm>
            <a:off x="5027038" y="2721562"/>
            <a:ext cx="2042794" cy="514206"/>
            <a:chOff x="4130632" y="2857500"/>
            <a:chExt cx="2042794" cy="514206"/>
          </a:xfrm>
        </p:grpSpPr>
        <p:pic>
          <p:nvPicPr>
            <p:cNvPr id="18" name="Picture 17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19549F76-EE7F-864B-9CD8-347DC07947B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130632" y="2857500"/>
              <a:ext cx="513565" cy="513565"/>
            </a:xfrm>
            <a:prstGeom prst="rect">
              <a:avLst/>
            </a:prstGeom>
          </p:spPr>
        </p:pic>
        <p:pic>
          <p:nvPicPr>
            <p:cNvPr id="21" name="Picture 20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40B01C09-9529-F348-92F8-9DCD75F4A2C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32624" y="2857500"/>
              <a:ext cx="513565" cy="513565"/>
            </a:xfrm>
            <a:prstGeom prst="rect">
              <a:avLst/>
            </a:prstGeom>
          </p:spPr>
        </p:pic>
        <p:pic>
          <p:nvPicPr>
            <p:cNvPr id="22" name="Picture 21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27E4CB1C-13BF-EC4B-96B5-AEA00DF100E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146189" y="2858141"/>
              <a:ext cx="513565" cy="513565"/>
            </a:xfrm>
            <a:prstGeom prst="rect">
              <a:avLst/>
            </a:prstGeom>
          </p:spPr>
        </p:pic>
        <p:pic>
          <p:nvPicPr>
            <p:cNvPr id="23" name="Picture 22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835B61BB-A0BA-1640-BD8A-8051F436044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59861" y="2857500"/>
              <a:ext cx="513565" cy="513565"/>
            </a:xfrm>
            <a:prstGeom prst="rect">
              <a:avLst/>
            </a:prstGeom>
          </p:spPr>
        </p:pic>
      </p:grpSp>
      <p:pic>
        <p:nvPicPr>
          <p:cNvPr id="24" name="Picture 23" descr="A picture containing toy&#10;&#10;Description automatically generated">
            <a:extLst>
              <a:ext uri="{FF2B5EF4-FFF2-40B4-BE49-F238E27FC236}">
                <a16:creationId xmlns:a16="http://schemas.microsoft.com/office/drawing/2014/main" id="{E76E343D-5210-E94F-AA67-121E7E73BD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4168" y="2748540"/>
            <a:ext cx="8128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270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AC1F3-79C1-D54D-9F4F-7CDE7D29D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671774"/>
          </a:xfrm>
        </p:spPr>
        <p:txBody>
          <a:bodyPr/>
          <a:lstStyle/>
          <a:p>
            <a:r>
              <a:rPr lang="en-US" dirty="0"/>
              <a:t>Player Jumps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513AD7-DD4F-4844-A45C-15B893C5402D}"/>
              </a:ext>
            </a:extLst>
          </p:cNvPr>
          <p:cNvSpPr txBox="1"/>
          <p:nvPr/>
        </p:nvSpPr>
        <p:spPr>
          <a:xfrm>
            <a:off x="269379" y="1803769"/>
            <a:ext cx="18473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1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AA5EB8-B85C-0147-9DC5-1620B61CF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109" y="976045"/>
            <a:ext cx="8420511" cy="4434684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Jumping Rule: Player can only jump when he is on a platform. </a:t>
            </a:r>
          </a:p>
          <a:p>
            <a:pPr lvl="1"/>
            <a:r>
              <a:rPr lang="en-US" dirty="0"/>
              <a:t>No multi-jumping</a:t>
            </a:r>
          </a:p>
          <a:p>
            <a:pPr marL="342900" lvl="1" indent="0">
              <a:buNone/>
            </a:pPr>
            <a:r>
              <a:rPr lang="en-US" dirty="0"/>
              <a:t> 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8DA68B1-DA2F-A04F-A6DF-57F0A53E08B1}"/>
              </a:ext>
            </a:extLst>
          </p:cNvPr>
          <p:cNvGrpSpPr/>
          <p:nvPr/>
        </p:nvGrpSpPr>
        <p:grpSpPr>
          <a:xfrm>
            <a:off x="1199813" y="4238710"/>
            <a:ext cx="6446044" cy="813816"/>
            <a:chOff x="1425844" y="4516112"/>
            <a:chExt cx="6446044" cy="813386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1D1CBFB-CC7F-2C4F-A216-9B0FAA38B39D}"/>
                </a:ext>
              </a:extLst>
            </p:cNvPr>
            <p:cNvGrpSpPr/>
            <p:nvPr/>
          </p:nvGrpSpPr>
          <p:grpSpPr>
            <a:xfrm>
              <a:off x="1425844" y="4516405"/>
              <a:ext cx="3223022" cy="813093"/>
              <a:chOff x="1425844" y="4516405"/>
              <a:chExt cx="3223022" cy="813093"/>
            </a:xfrm>
          </p:grpSpPr>
          <p:pic>
            <p:nvPicPr>
              <p:cNvPr id="5" name="Picture 4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25BE9A1E-5F1A-5746-A55E-A16CF7E68EF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4258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7" name="Picture 6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D0925021-DE8C-0248-955B-2A4A2653476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2386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8" name="Picture 7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9A6988F5-5A72-FC48-A889-324E7D32305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023266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0" name="Picture 9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FD6ED761-01B7-3546-A0BE-4E8EBA244C8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836066" y="4516698"/>
                <a:ext cx="812800" cy="812800"/>
              </a:xfrm>
              <a:prstGeom prst="rect">
                <a:avLst/>
              </a:prstGeom>
            </p:spPr>
          </p:pic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5046CB09-0289-2D4B-BE0B-4B67F21A11E0}"/>
                </a:ext>
              </a:extLst>
            </p:cNvPr>
            <p:cNvGrpSpPr/>
            <p:nvPr/>
          </p:nvGrpSpPr>
          <p:grpSpPr>
            <a:xfrm>
              <a:off x="4648866" y="4516112"/>
              <a:ext cx="3223022" cy="813093"/>
              <a:chOff x="1425844" y="4516405"/>
              <a:chExt cx="3223022" cy="813093"/>
            </a:xfrm>
          </p:grpSpPr>
          <p:pic>
            <p:nvPicPr>
              <p:cNvPr id="12" name="Picture 11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C77A8628-2B32-9C41-96A1-43F8AE79C15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4258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3" name="Picture 12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8DFBC56A-69E0-4F4F-A7EB-30451994538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2386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4" name="Picture 13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1C7BA053-F144-E544-9A16-CBBDA3D5469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023266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5" name="Picture 14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C5B4AF82-4B14-974F-B80E-3848C6ECF0D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836066" y="4516698"/>
                <a:ext cx="812800" cy="812800"/>
              </a:xfrm>
              <a:prstGeom prst="rect">
                <a:avLst/>
              </a:prstGeom>
            </p:spPr>
          </p:pic>
        </p:grpSp>
      </p:grpSp>
      <p:pic>
        <p:nvPicPr>
          <p:cNvPr id="20" name="Picture 19" descr="A picture containing drawing&#10;&#10;Description automatically generated">
            <a:extLst>
              <a:ext uri="{FF2B5EF4-FFF2-40B4-BE49-F238E27FC236}">
                <a16:creationId xmlns:a16="http://schemas.microsoft.com/office/drawing/2014/main" id="{92BE681D-CC80-4542-A389-195D44DAA1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8366" y="3337040"/>
            <a:ext cx="801745" cy="901963"/>
          </a:xfrm>
          <a:prstGeom prst="rect">
            <a:avLst/>
          </a:prstGeom>
        </p:spPr>
      </p:pic>
      <p:grpSp>
        <p:nvGrpSpPr>
          <p:cNvPr id="29" name="Group 28">
            <a:extLst>
              <a:ext uri="{FF2B5EF4-FFF2-40B4-BE49-F238E27FC236}">
                <a16:creationId xmlns:a16="http://schemas.microsoft.com/office/drawing/2014/main" id="{C8CC9C1A-9864-4646-93E7-588FEDBB729C}"/>
              </a:ext>
            </a:extLst>
          </p:cNvPr>
          <p:cNvGrpSpPr/>
          <p:nvPr/>
        </p:nvGrpSpPr>
        <p:grpSpPr>
          <a:xfrm>
            <a:off x="5405260" y="2350128"/>
            <a:ext cx="2042794" cy="514206"/>
            <a:chOff x="4130632" y="2857500"/>
            <a:chExt cx="2042794" cy="514206"/>
          </a:xfrm>
        </p:grpSpPr>
        <p:pic>
          <p:nvPicPr>
            <p:cNvPr id="18" name="Picture 17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19549F76-EE7F-864B-9CD8-347DC07947B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130632" y="2857500"/>
              <a:ext cx="513565" cy="513565"/>
            </a:xfrm>
            <a:prstGeom prst="rect">
              <a:avLst/>
            </a:prstGeom>
          </p:spPr>
        </p:pic>
        <p:pic>
          <p:nvPicPr>
            <p:cNvPr id="21" name="Picture 20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40B01C09-9529-F348-92F8-9DCD75F4A2C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632624" y="2857500"/>
              <a:ext cx="513565" cy="513565"/>
            </a:xfrm>
            <a:prstGeom prst="rect">
              <a:avLst/>
            </a:prstGeom>
          </p:spPr>
        </p:pic>
        <p:pic>
          <p:nvPicPr>
            <p:cNvPr id="22" name="Picture 21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27E4CB1C-13BF-EC4B-96B5-AEA00DF100E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146189" y="2858141"/>
              <a:ext cx="513565" cy="513565"/>
            </a:xfrm>
            <a:prstGeom prst="rect">
              <a:avLst/>
            </a:prstGeom>
          </p:spPr>
        </p:pic>
        <p:pic>
          <p:nvPicPr>
            <p:cNvPr id="23" name="Picture 22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835B61BB-A0BA-1640-BD8A-8051F436044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659861" y="2857500"/>
              <a:ext cx="513565" cy="51356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98716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AC1F3-79C1-D54D-9F4F-7CDE7D29D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671774"/>
          </a:xfrm>
        </p:spPr>
        <p:txBody>
          <a:bodyPr/>
          <a:lstStyle/>
          <a:p>
            <a:r>
              <a:rPr lang="en-US" dirty="0"/>
              <a:t>Player Jumps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513AD7-DD4F-4844-A45C-15B893C5402D}"/>
              </a:ext>
            </a:extLst>
          </p:cNvPr>
          <p:cNvSpPr txBox="1"/>
          <p:nvPr/>
        </p:nvSpPr>
        <p:spPr>
          <a:xfrm>
            <a:off x="269379" y="1803769"/>
            <a:ext cx="18473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1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AA5EB8-B85C-0147-9DC5-1620B61CF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109" y="976045"/>
            <a:ext cx="8420511" cy="4434684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Jumping Rule: Player can only jump when he is on a platform. </a:t>
            </a:r>
          </a:p>
          <a:p>
            <a:pPr lvl="1"/>
            <a:r>
              <a:rPr lang="en-US" dirty="0"/>
              <a:t>No multi-jumping</a:t>
            </a:r>
          </a:p>
          <a:p>
            <a:pPr marL="342900" lvl="1" indent="0">
              <a:buNone/>
            </a:pPr>
            <a:r>
              <a:rPr lang="en-US" dirty="0"/>
              <a:t> 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8DA68B1-DA2F-A04F-A6DF-57F0A53E08B1}"/>
              </a:ext>
            </a:extLst>
          </p:cNvPr>
          <p:cNvGrpSpPr/>
          <p:nvPr/>
        </p:nvGrpSpPr>
        <p:grpSpPr>
          <a:xfrm>
            <a:off x="1199813" y="4238710"/>
            <a:ext cx="6446044" cy="813816"/>
            <a:chOff x="1425844" y="4516112"/>
            <a:chExt cx="6446044" cy="813386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1D1CBFB-CC7F-2C4F-A216-9B0FAA38B39D}"/>
                </a:ext>
              </a:extLst>
            </p:cNvPr>
            <p:cNvGrpSpPr/>
            <p:nvPr/>
          </p:nvGrpSpPr>
          <p:grpSpPr>
            <a:xfrm>
              <a:off x="1425844" y="4516405"/>
              <a:ext cx="3223022" cy="813093"/>
              <a:chOff x="1425844" y="4516405"/>
              <a:chExt cx="3223022" cy="813093"/>
            </a:xfrm>
          </p:grpSpPr>
          <p:pic>
            <p:nvPicPr>
              <p:cNvPr id="5" name="Picture 4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25BE9A1E-5F1A-5746-A55E-A16CF7E68EF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4258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7" name="Picture 6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D0925021-DE8C-0248-955B-2A4A2653476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2386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8" name="Picture 7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9A6988F5-5A72-FC48-A889-324E7D32305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023266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0" name="Picture 9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FD6ED761-01B7-3546-A0BE-4E8EBA244C8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836066" y="4516698"/>
                <a:ext cx="812800" cy="812800"/>
              </a:xfrm>
              <a:prstGeom prst="rect">
                <a:avLst/>
              </a:prstGeom>
            </p:spPr>
          </p:pic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5046CB09-0289-2D4B-BE0B-4B67F21A11E0}"/>
                </a:ext>
              </a:extLst>
            </p:cNvPr>
            <p:cNvGrpSpPr/>
            <p:nvPr/>
          </p:nvGrpSpPr>
          <p:grpSpPr>
            <a:xfrm>
              <a:off x="4648866" y="4516112"/>
              <a:ext cx="3223022" cy="813093"/>
              <a:chOff x="1425844" y="4516405"/>
              <a:chExt cx="3223022" cy="813093"/>
            </a:xfrm>
          </p:grpSpPr>
          <p:pic>
            <p:nvPicPr>
              <p:cNvPr id="12" name="Picture 11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C77A8628-2B32-9C41-96A1-43F8AE79C15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4258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3" name="Picture 12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8DFBC56A-69E0-4F4F-A7EB-30451994538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2386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4" name="Picture 13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1C7BA053-F144-E544-9A16-CBBDA3D5469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023266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5" name="Picture 14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C5B4AF82-4B14-974F-B80E-3848C6ECF0D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836066" y="4516698"/>
                <a:ext cx="812800" cy="812800"/>
              </a:xfrm>
              <a:prstGeom prst="rect">
                <a:avLst/>
              </a:prstGeom>
            </p:spPr>
          </p:pic>
        </p:grpSp>
      </p:grpSp>
      <p:pic>
        <p:nvPicPr>
          <p:cNvPr id="20" name="Picture 19" descr="A picture containing drawing&#10;&#10;Description automatically generated">
            <a:extLst>
              <a:ext uri="{FF2B5EF4-FFF2-40B4-BE49-F238E27FC236}">
                <a16:creationId xmlns:a16="http://schemas.microsoft.com/office/drawing/2014/main" id="{92BE681D-CC80-4542-A389-195D44DAA1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1799" y="3336747"/>
            <a:ext cx="801745" cy="901963"/>
          </a:xfrm>
          <a:prstGeom prst="rect">
            <a:avLst/>
          </a:prstGeom>
        </p:spPr>
      </p:pic>
      <p:grpSp>
        <p:nvGrpSpPr>
          <p:cNvPr id="29" name="Group 28">
            <a:extLst>
              <a:ext uri="{FF2B5EF4-FFF2-40B4-BE49-F238E27FC236}">
                <a16:creationId xmlns:a16="http://schemas.microsoft.com/office/drawing/2014/main" id="{C8CC9C1A-9864-4646-93E7-588FEDBB729C}"/>
              </a:ext>
            </a:extLst>
          </p:cNvPr>
          <p:cNvGrpSpPr/>
          <p:nvPr/>
        </p:nvGrpSpPr>
        <p:grpSpPr>
          <a:xfrm>
            <a:off x="5405260" y="2350128"/>
            <a:ext cx="2042794" cy="514206"/>
            <a:chOff x="4130632" y="2857500"/>
            <a:chExt cx="2042794" cy="514206"/>
          </a:xfrm>
        </p:grpSpPr>
        <p:pic>
          <p:nvPicPr>
            <p:cNvPr id="18" name="Picture 17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19549F76-EE7F-864B-9CD8-347DC07947B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130632" y="2857500"/>
              <a:ext cx="513565" cy="513565"/>
            </a:xfrm>
            <a:prstGeom prst="rect">
              <a:avLst/>
            </a:prstGeom>
          </p:spPr>
        </p:pic>
        <p:pic>
          <p:nvPicPr>
            <p:cNvPr id="21" name="Picture 20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40B01C09-9529-F348-92F8-9DCD75F4A2C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632624" y="2857500"/>
              <a:ext cx="513565" cy="513565"/>
            </a:xfrm>
            <a:prstGeom prst="rect">
              <a:avLst/>
            </a:prstGeom>
          </p:spPr>
        </p:pic>
        <p:pic>
          <p:nvPicPr>
            <p:cNvPr id="22" name="Picture 21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27E4CB1C-13BF-EC4B-96B5-AEA00DF100E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146189" y="2858141"/>
              <a:ext cx="513565" cy="513565"/>
            </a:xfrm>
            <a:prstGeom prst="rect">
              <a:avLst/>
            </a:prstGeom>
          </p:spPr>
        </p:pic>
        <p:pic>
          <p:nvPicPr>
            <p:cNvPr id="23" name="Picture 22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835B61BB-A0BA-1640-BD8A-8051F436044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659861" y="2857500"/>
              <a:ext cx="513565" cy="513565"/>
            </a:xfrm>
            <a:prstGeom prst="rect">
              <a:avLst/>
            </a:prstGeom>
          </p:spPr>
        </p:pic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74BC091E-9F83-DF42-AF4D-D5CFAC020B14}"/>
              </a:ext>
            </a:extLst>
          </p:cNvPr>
          <p:cNvSpPr txBox="1"/>
          <p:nvPr/>
        </p:nvSpPr>
        <p:spPr>
          <a:xfrm>
            <a:off x="2795357" y="2800805"/>
            <a:ext cx="13933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CAN jump!</a:t>
            </a:r>
          </a:p>
        </p:txBody>
      </p:sp>
    </p:spTree>
    <p:extLst>
      <p:ext uri="{BB962C8B-B14F-4D97-AF65-F5344CB8AC3E}">
        <p14:creationId xmlns:p14="http://schemas.microsoft.com/office/powerpoint/2010/main" val="1425008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AC1F3-79C1-D54D-9F4F-7CDE7D29D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671774"/>
          </a:xfrm>
        </p:spPr>
        <p:txBody>
          <a:bodyPr/>
          <a:lstStyle/>
          <a:p>
            <a:r>
              <a:rPr lang="en-US" dirty="0"/>
              <a:t>Player Jumps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513AD7-DD4F-4844-A45C-15B893C5402D}"/>
              </a:ext>
            </a:extLst>
          </p:cNvPr>
          <p:cNvSpPr txBox="1"/>
          <p:nvPr/>
        </p:nvSpPr>
        <p:spPr>
          <a:xfrm>
            <a:off x="269379" y="1803769"/>
            <a:ext cx="18473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1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AA5EB8-B85C-0147-9DC5-1620B61CF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109" y="976045"/>
            <a:ext cx="8420511" cy="4434684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Jumping Rule: Player can only jump when he is on a platform. </a:t>
            </a:r>
          </a:p>
          <a:p>
            <a:pPr lvl="1"/>
            <a:r>
              <a:rPr lang="en-US" dirty="0"/>
              <a:t>No multi-jumping</a:t>
            </a:r>
          </a:p>
          <a:p>
            <a:pPr marL="342900" lvl="1" indent="0">
              <a:buNone/>
            </a:pPr>
            <a:r>
              <a:rPr lang="en-US" dirty="0"/>
              <a:t> 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8DA68B1-DA2F-A04F-A6DF-57F0A53E08B1}"/>
              </a:ext>
            </a:extLst>
          </p:cNvPr>
          <p:cNvGrpSpPr/>
          <p:nvPr/>
        </p:nvGrpSpPr>
        <p:grpSpPr>
          <a:xfrm>
            <a:off x="1199813" y="4238710"/>
            <a:ext cx="6446044" cy="813816"/>
            <a:chOff x="1425844" y="4516112"/>
            <a:chExt cx="6446044" cy="813386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1D1CBFB-CC7F-2C4F-A216-9B0FAA38B39D}"/>
                </a:ext>
              </a:extLst>
            </p:cNvPr>
            <p:cNvGrpSpPr/>
            <p:nvPr/>
          </p:nvGrpSpPr>
          <p:grpSpPr>
            <a:xfrm>
              <a:off x="1425844" y="4516405"/>
              <a:ext cx="3223022" cy="813093"/>
              <a:chOff x="1425844" y="4516405"/>
              <a:chExt cx="3223022" cy="813093"/>
            </a:xfrm>
          </p:grpSpPr>
          <p:pic>
            <p:nvPicPr>
              <p:cNvPr id="5" name="Picture 4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25BE9A1E-5F1A-5746-A55E-A16CF7E68EF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4258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7" name="Picture 6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D0925021-DE8C-0248-955B-2A4A2653476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2386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8" name="Picture 7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9A6988F5-5A72-FC48-A889-324E7D32305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023266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0" name="Picture 9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FD6ED761-01B7-3546-A0BE-4E8EBA244C8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836066" y="4516698"/>
                <a:ext cx="812800" cy="812800"/>
              </a:xfrm>
              <a:prstGeom prst="rect">
                <a:avLst/>
              </a:prstGeom>
            </p:spPr>
          </p:pic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5046CB09-0289-2D4B-BE0B-4B67F21A11E0}"/>
                </a:ext>
              </a:extLst>
            </p:cNvPr>
            <p:cNvGrpSpPr/>
            <p:nvPr/>
          </p:nvGrpSpPr>
          <p:grpSpPr>
            <a:xfrm>
              <a:off x="4648866" y="4516112"/>
              <a:ext cx="3223022" cy="813093"/>
              <a:chOff x="1425844" y="4516405"/>
              <a:chExt cx="3223022" cy="813093"/>
            </a:xfrm>
          </p:grpSpPr>
          <p:pic>
            <p:nvPicPr>
              <p:cNvPr id="12" name="Picture 11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C77A8628-2B32-9C41-96A1-43F8AE79C15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4258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3" name="Picture 12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8DFBC56A-69E0-4F4F-A7EB-30451994538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2386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4" name="Picture 13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1C7BA053-F144-E544-9A16-CBBDA3D5469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023266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5" name="Picture 14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C5B4AF82-4B14-974F-B80E-3848C6ECF0D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836066" y="4516698"/>
                <a:ext cx="812800" cy="812800"/>
              </a:xfrm>
              <a:prstGeom prst="rect">
                <a:avLst/>
              </a:prstGeom>
            </p:spPr>
          </p:pic>
        </p:grp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8CC9C1A-9864-4646-93E7-588FEDBB729C}"/>
              </a:ext>
            </a:extLst>
          </p:cNvPr>
          <p:cNvGrpSpPr/>
          <p:nvPr/>
        </p:nvGrpSpPr>
        <p:grpSpPr>
          <a:xfrm>
            <a:off x="5405260" y="2350128"/>
            <a:ext cx="2042794" cy="514206"/>
            <a:chOff x="4130632" y="2857500"/>
            <a:chExt cx="2042794" cy="514206"/>
          </a:xfrm>
        </p:grpSpPr>
        <p:pic>
          <p:nvPicPr>
            <p:cNvPr id="18" name="Picture 17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19549F76-EE7F-864B-9CD8-347DC07947B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130632" y="2857500"/>
              <a:ext cx="513565" cy="513565"/>
            </a:xfrm>
            <a:prstGeom prst="rect">
              <a:avLst/>
            </a:prstGeom>
          </p:spPr>
        </p:pic>
        <p:pic>
          <p:nvPicPr>
            <p:cNvPr id="21" name="Picture 20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40B01C09-9529-F348-92F8-9DCD75F4A2C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32624" y="2857500"/>
              <a:ext cx="513565" cy="513565"/>
            </a:xfrm>
            <a:prstGeom prst="rect">
              <a:avLst/>
            </a:prstGeom>
          </p:spPr>
        </p:pic>
        <p:pic>
          <p:nvPicPr>
            <p:cNvPr id="22" name="Picture 21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27E4CB1C-13BF-EC4B-96B5-AEA00DF100E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146189" y="2858141"/>
              <a:ext cx="513565" cy="513565"/>
            </a:xfrm>
            <a:prstGeom prst="rect">
              <a:avLst/>
            </a:prstGeom>
          </p:spPr>
        </p:pic>
        <p:pic>
          <p:nvPicPr>
            <p:cNvPr id="23" name="Picture 22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835B61BB-A0BA-1640-BD8A-8051F436044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59861" y="2857500"/>
              <a:ext cx="513565" cy="513565"/>
            </a:xfrm>
            <a:prstGeom prst="rect">
              <a:avLst/>
            </a:prstGeom>
          </p:spPr>
        </p:pic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74BC091E-9F83-DF42-AF4D-D5CFAC020B14}"/>
              </a:ext>
            </a:extLst>
          </p:cNvPr>
          <p:cNvSpPr txBox="1"/>
          <p:nvPr/>
        </p:nvSpPr>
        <p:spPr>
          <a:xfrm>
            <a:off x="2566384" y="2315298"/>
            <a:ext cx="19441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CANNOT jump!</a:t>
            </a:r>
          </a:p>
        </p:txBody>
      </p:sp>
      <p:pic>
        <p:nvPicPr>
          <p:cNvPr id="24" name="Picture 23" descr="A picture containing toy&#10;&#10;Description automatically generated">
            <a:extLst>
              <a:ext uri="{FF2B5EF4-FFF2-40B4-BE49-F238E27FC236}">
                <a16:creationId xmlns:a16="http://schemas.microsoft.com/office/drawing/2014/main" id="{FC75EE76-2BE3-F44F-ACDE-9471E0A5EE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58622" y="2736187"/>
            <a:ext cx="8128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628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AC1F3-79C1-D54D-9F4F-7CDE7D29D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4540"/>
            <a:ext cx="7886700" cy="671774"/>
          </a:xfrm>
        </p:spPr>
        <p:txBody>
          <a:bodyPr/>
          <a:lstStyle/>
          <a:p>
            <a:r>
              <a:rPr lang="en-US" dirty="0" err="1"/>
              <a:t>is_on_platform</a:t>
            </a:r>
            <a:r>
              <a:rPr lang="en-US" dirty="0"/>
              <a:t>(sprite, platforms)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513AD7-DD4F-4844-A45C-15B893C5402D}"/>
              </a:ext>
            </a:extLst>
          </p:cNvPr>
          <p:cNvSpPr txBox="1"/>
          <p:nvPr/>
        </p:nvSpPr>
        <p:spPr>
          <a:xfrm>
            <a:off x="269379" y="1803769"/>
            <a:ext cx="18473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1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AA5EB8-B85C-0147-9DC5-1620B61CF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109" y="976045"/>
            <a:ext cx="8420511" cy="443468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This method returns whether the sprite is on one of the platforms. </a:t>
            </a:r>
          </a:p>
          <a:p>
            <a:pPr marL="0" indent="0">
              <a:buNone/>
            </a:pPr>
            <a:r>
              <a:rPr lang="en-US" dirty="0"/>
              <a:t>Algorithm:</a:t>
            </a:r>
          </a:p>
          <a:p>
            <a:pPr marL="0" indent="0">
              <a:buNone/>
            </a:pPr>
            <a:r>
              <a:rPr lang="en-US" dirty="0"/>
              <a:t>move sprite down say 5 pixels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8DA68B1-DA2F-A04F-A6DF-57F0A53E08B1}"/>
              </a:ext>
            </a:extLst>
          </p:cNvPr>
          <p:cNvGrpSpPr/>
          <p:nvPr/>
        </p:nvGrpSpPr>
        <p:grpSpPr>
          <a:xfrm>
            <a:off x="1199813" y="4238710"/>
            <a:ext cx="6446044" cy="813816"/>
            <a:chOff x="1425844" y="4516112"/>
            <a:chExt cx="6446044" cy="813386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1D1CBFB-CC7F-2C4F-A216-9B0FAA38B39D}"/>
                </a:ext>
              </a:extLst>
            </p:cNvPr>
            <p:cNvGrpSpPr/>
            <p:nvPr/>
          </p:nvGrpSpPr>
          <p:grpSpPr>
            <a:xfrm>
              <a:off x="1425844" y="4516405"/>
              <a:ext cx="3223022" cy="813093"/>
              <a:chOff x="1425844" y="4516405"/>
              <a:chExt cx="3223022" cy="813093"/>
            </a:xfrm>
          </p:grpSpPr>
          <p:pic>
            <p:nvPicPr>
              <p:cNvPr id="5" name="Picture 4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25BE9A1E-5F1A-5746-A55E-A16CF7E68EF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4258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7" name="Picture 6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D0925021-DE8C-0248-955B-2A4A2653476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2386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8" name="Picture 7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9A6988F5-5A72-FC48-A889-324E7D32305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023266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0" name="Picture 9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FD6ED761-01B7-3546-A0BE-4E8EBA244C8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836066" y="4516698"/>
                <a:ext cx="812800" cy="812800"/>
              </a:xfrm>
              <a:prstGeom prst="rect">
                <a:avLst/>
              </a:prstGeom>
            </p:spPr>
          </p:pic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5046CB09-0289-2D4B-BE0B-4B67F21A11E0}"/>
                </a:ext>
              </a:extLst>
            </p:cNvPr>
            <p:cNvGrpSpPr/>
            <p:nvPr/>
          </p:nvGrpSpPr>
          <p:grpSpPr>
            <a:xfrm>
              <a:off x="4648866" y="4516112"/>
              <a:ext cx="3223022" cy="813093"/>
              <a:chOff x="1425844" y="4516405"/>
              <a:chExt cx="3223022" cy="813093"/>
            </a:xfrm>
          </p:grpSpPr>
          <p:pic>
            <p:nvPicPr>
              <p:cNvPr id="12" name="Picture 11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C77A8628-2B32-9C41-96A1-43F8AE79C15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4258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3" name="Picture 12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8DFBC56A-69E0-4F4F-A7EB-30451994538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2386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4" name="Picture 13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1C7BA053-F144-E544-9A16-CBBDA3D5469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023266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5" name="Picture 14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C5B4AF82-4B14-974F-B80E-3848C6ECF0D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836066" y="4516698"/>
                <a:ext cx="812800" cy="812800"/>
              </a:xfrm>
              <a:prstGeom prst="rect">
                <a:avLst/>
              </a:prstGeom>
            </p:spPr>
          </p:pic>
        </p:grpSp>
      </p:grpSp>
      <p:pic>
        <p:nvPicPr>
          <p:cNvPr id="20" name="Picture 19" descr="A picture containing drawing&#10;&#10;Description automatically generated">
            <a:extLst>
              <a:ext uri="{FF2B5EF4-FFF2-40B4-BE49-F238E27FC236}">
                <a16:creationId xmlns:a16="http://schemas.microsoft.com/office/drawing/2014/main" id="{92BE681D-CC80-4542-A389-195D44DAA1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7632" y="1818958"/>
            <a:ext cx="801745" cy="901963"/>
          </a:xfrm>
          <a:prstGeom prst="rect">
            <a:avLst/>
          </a:prstGeom>
        </p:spPr>
      </p:pic>
      <p:grpSp>
        <p:nvGrpSpPr>
          <p:cNvPr id="29" name="Group 28">
            <a:extLst>
              <a:ext uri="{FF2B5EF4-FFF2-40B4-BE49-F238E27FC236}">
                <a16:creationId xmlns:a16="http://schemas.microsoft.com/office/drawing/2014/main" id="{C8CC9C1A-9864-4646-93E7-588FEDBB729C}"/>
              </a:ext>
            </a:extLst>
          </p:cNvPr>
          <p:cNvGrpSpPr/>
          <p:nvPr/>
        </p:nvGrpSpPr>
        <p:grpSpPr>
          <a:xfrm>
            <a:off x="5027038" y="2721562"/>
            <a:ext cx="2042794" cy="514206"/>
            <a:chOff x="4130632" y="2857500"/>
            <a:chExt cx="2042794" cy="514206"/>
          </a:xfrm>
        </p:grpSpPr>
        <p:pic>
          <p:nvPicPr>
            <p:cNvPr id="18" name="Picture 17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19549F76-EE7F-864B-9CD8-347DC07947B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130632" y="2857500"/>
              <a:ext cx="513565" cy="513565"/>
            </a:xfrm>
            <a:prstGeom prst="rect">
              <a:avLst/>
            </a:prstGeom>
          </p:spPr>
        </p:pic>
        <p:pic>
          <p:nvPicPr>
            <p:cNvPr id="21" name="Picture 20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40B01C09-9529-F348-92F8-9DCD75F4A2C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632624" y="2857500"/>
              <a:ext cx="513565" cy="513565"/>
            </a:xfrm>
            <a:prstGeom prst="rect">
              <a:avLst/>
            </a:prstGeom>
          </p:spPr>
        </p:pic>
        <p:pic>
          <p:nvPicPr>
            <p:cNvPr id="22" name="Picture 21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27E4CB1C-13BF-EC4B-96B5-AEA00DF100E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146189" y="2858141"/>
              <a:ext cx="513565" cy="513565"/>
            </a:xfrm>
            <a:prstGeom prst="rect">
              <a:avLst/>
            </a:prstGeom>
          </p:spPr>
        </p:pic>
        <p:pic>
          <p:nvPicPr>
            <p:cNvPr id="23" name="Picture 22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835B61BB-A0BA-1640-BD8A-8051F436044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659861" y="2857500"/>
              <a:ext cx="513565" cy="51356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03640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AC1F3-79C1-D54D-9F4F-7CDE7D29D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4540"/>
            <a:ext cx="7886700" cy="671774"/>
          </a:xfrm>
        </p:spPr>
        <p:txBody>
          <a:bodyPr/>
          <a:lstStyle/>
          <a:p>
            <a:r>
              <a:rPr lang="en-US" dirty="0" err="1"/>
              <a:t>is_on_platform</a:t>
            </a:r>
            <a:r>
              <a:rPr lang="en-US" dirty="0"/>
              <a:t>(sprite, platforms)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513AD7-DD4F-4844-A45C-15B893C5402D}"/>
              </a:ext>
            </a:extLst>
          </p:cNvPr>
          <p:cNvSpPr txBox="1"/>
          <p:nvPr/>
        </p:nvSpPr>
        <p:spPr>
          <a:xfrm>
            <a:off x="269379" y="1803769"/>
            <a:ext cx="18473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1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AA5EB8-B85C-0147-9DC5-1620B61CF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109" y="976045"/>
            <a:ext cx="8420511" cy="443468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This method returns whether the sprite is on one of the platforms. </a:t>
            </a:r>
          </a:p>
          <a:p>
            <a:pPr marL="0" indent="0">
              <a:buNone/>
            </a:pPr>
            <a:r>
              <a:rPr lang="en-US" dirty="0"/>
              <a:t>Algorithm:</a:t>
            </a:r>
          </a:p>
          <a:p>
            <a:pPr marL="0" indent="0">
              <a:buNone/>
            </a:pPr>
            <a:r>
              <a:rPr lang="en-US" dirty="0"/>
              <a:t>move sprite down say 5 pixels</a:t>
            </a:r>
          </a:p>
          <a:p>
            <a:pPr marL="0" indent="0">
              <a:buNone/>
            </a:pPr>
            <a:r>
              <a:rPr lang="en-US" dirty="0"/>
              <a:t>compute collision list with platforms</a:t>
            </a:r>
          </a:p>
          <a:p>
            <a:pPr marL="0" indent="0">
              <a:buNone/>
            </a:pPr>
            <a:r>
              <a:rPr lang="en-US" dirty="0"/>
              <a:t>restore position by moving up 5 pixels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8DA68B1-DA2F-A04F-A6DF-57F0A53E08B1}"/>
              </a:ext>
            </a:extLst>
          </p:cNvPr>
          <p:cNvGrpSpPr/>
          <p:nvPr/>
        </p:nvGrpSpPr>
        <p:grpSpPr>
          <a:xfrm>
            <a:off x="1199813" y="4238710"/>
            <a:ext cx="6446044" cy="813816"/>
            <a:chOff x="1425844" y="4516112"/>
            <a:chExt cx="6446044" cy="813386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1D1CBFB-CC7F-2C4F-A216-9B0FAA38B39D}"/>
                </a:ext>
              </a:extLst>
            </p:cNvPr>
            <p:cNvGrpSpPr/>
            <p:nvPr/>
          </p:nvGrpSpPr>
          <p:grpSpPr>
            <a:xfrm>
              <a:off x="1425844" y="4516405"/>
              <a:ext cx="3223022" cy="813093"/>
              <a:chOff x="1425844" y="4516405"/>
              <a:chExt cx="3223022" cy="813093"/>
            </a:xfrm>
          </p:grpSpPr>
          <p:pic>
            <p:nvPicPr>
              <p:cNvPr id="5" name="Picture 4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25BE9A1E-5F1A-5746-A55E-A16CF7E68EF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4258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7" name="Picture 6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D0925021-DE8C-0248-955B-2A4A2653476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2386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8" name="Picture 7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9A6988F5-5A72-FC48-A889-324E7D32305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023266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0" name="Picture 9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FD6ED761-01B7-3546-A0BE-4E8EBA244C8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836066" y="4516698"/>
                <a:ext cx="812800" cy="812800"/>
              </a:xfrm>
              <a:prstGeom prst="rect">
                <a:avLst/>
              </a:prstGeom>
            </p:spPr>
          </p:pic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5046CB09-0289-2D4B-BE0B-4B67F21A11E0}"/>
                </a:ext>
              </a:extLst>
            </p:cNvPr>
            <p:cNvGrpSpPr/>
            <p:nvPr/>
          </p:nvGrpSpPr>
          <p:grpSpPr>
            <a:xfrm>
              <a:off x="4648866" y="4516112"/>
              <a:ext cx="3223022" cy="813093"/>
              <a:chOff x="1425844" y="4516405"/>
              <a:chExt cx="3223022" cy="813093"/>
            </a:xfrm>
          </p:grpSpPr>
          <p:pic>
            <p:nvPicPr>
              <p:cNvPr id="12" name="Picture 11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C77A8628-2B32-9C41-96A1-43F8AE79C15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4258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3" name="Picture 12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8DFBC56A-69E0-4F4F-A7EB-30451994538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2386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4" name="Picture 13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1C7BA053-F144-E544-9A16-CBBDA3D5469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023266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5" name="Picture 14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C5B4AF82-4B14-974F-B80E-3848C6ECF0D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836066" y="4516698"/>
                <a:ext cx="812800" cy="812800"/>
              </a:xfrm>
              <a:prstGeom prst="rect">
                <a:avLst/>
              </a:prstGeom>
            </p:spPr>
          </p:pic>
        </p:grp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8CC9C1A-9864-4646-93E7-588FEDBB729C}"/>
              </a:ext>
            </a:extLst>
          </p:cNvPr>
          <p:cNvGrpSpPr/>
          <p:nvPr/>
        </p:nvGrpSpPr>
        <p:grpSpPr>
          <a:xfrm>
            <a:off x="5027038" y="2721562"/>
            <a:ext cx="2042794" cy="514206"/>
            <a:chOff x="4130632" y="2857500"/>
            <a:chExt cx="2042794" cy="514206"/>
          </a:xfrm>
        </p:grpSpPr>
        <p:pic>
          <p:nvPicPr>
            <p:cNvPr id="18" name="Picture 17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19549F76-EE7F-864B-9CD8-347DC07947B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130632" y="2857500"/>
              <a:ext cx="513565" cy="513565"/>
            </a:xfrm>
            <a:prstGeom prst="rect">
              <a:avLst/>
            </a:prstGeom>
          </p:spPr>
        </p:pic>
        <p:pic>
          <p:nvPicPr>
            <p:cNvPr id="21" name="Picture 20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40B01C09-9529-F348-92F8-9DCD75F4A2C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32624" y="2857500"/>
              <a:ext cx="513565" cy="513565"/>
            </a:xfrm>
            <a:prstGeom prst="rect">
              <a:avLst/>
            </a:prstGeom>
          </p:spPr>
        </p:pic>
        <p:pic>
          <p:nvPicPr>
            <p:cNvPr id="22" name="Picture 21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27E4CB1C-13BF-EC4B-96B5-AEA00DF100E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146189" y="2858141"/>
              <a:ext cx="513565" cy="513565"/>
            </a:xfrm>
            <a:prstGeom prst="rect">
              <a:avLst/>
            </a:prstGeom>
          </p:spPr>
        </p:pic>
        <p:pic>
          <p:nvPicPr>
            <p:cNvPr id="23" name="Picture 22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835B61BB-A0BA-1640-BD8A-8051F436044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59861" y="2857500"/>
              <a:ext cx="513565" cy="513565"/>
            </a:xfrm>
            <a:prstGeom prst="rect">
              <a:avLst/>
            </a:prstGeom>
          </p:spPr>
        </p:pic>
      </p:grpSp>
      <p:pic>
        <p:nvPicPr>
          <p:cNvPr id="20" name="Picture 19" descr="A picture containing drawing&#10;&#10;Description automatically generated">
            <a:extLst>
              <a:ext uri="{FF2B5EF4-FFF2-40B4-BE49-F238E27FC236}">
                <a16:creationId xmlns:a16="http://schemas.microsoft.com/office/drawing/2014/main" id="{92BE681D-CC80-4542-A389-195D44DAA1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97632" y="1973938"/>
            <a:ext cx="801745" cy="901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324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AC1F3-79C1-D54D-9F4F-7CDE7D29D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4540"/>
            <a:ext cx="7886700" cy="671774"/>
          </a:xfrm>
        </p:spPr>
        <p:txBody>
          <a:bodyPr/>
          <a:lstStyle/>
          <a:p>
            <a:r>
              <a:rPr lang="en-US" dirty="0" err="1"/>
              <a:t>is_on_platform</a:t>
            </a:r>
            <a:r>
              <a:rPr lang="en-US" dirty="0"/>
              <a:t>(sprite, platforms)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513AD7-DD4F-4844-A45C-15B893C5402D}"/>
              </a:ext>
            </a:extLst>
          </p:cNvPr>
          <p:cNvSpPr txBox="1"/>
          <p:nvPr/>
        </p:nvSpPr>
        <p:spPr>
          <a:xfrm>
            <a:off x="269379" y="1803769"/>
            <a:ext cx="18473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1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AA5EB8-B85C-0147-9DC5-1620B61CF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109" y="976045"/>
            <a:ext cx="8420511" cy="443468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This method returns whether the sprite is on one of the platforms. </a:t>
            </a:r>
          </a:p>
          <a:p>
            <a:pPr marL="0" indent="0">
              <a:buNone/>
            </a:pPr>
            <a:r>
              <a:rPr lang="en-US" dirty="0"/>
              <a:t>Algorithm:</a:t>
            </a:r>
          </a:p>
          <a:p>
            <a:pPr marL="0" indent="0">
              <a:buNone/>
            </a:pPr>
            <a:r>
              <a:rPr lang="en-US" dirty="0"/>
              <a:t>move sprite down say 5 pixels</a:t>
            </a:r>
          </a:p>
          <a:p>
            <a:pPr marL="0" indent="0">
              <a:buNone/>
            </a:pPr>
            <a:r>
              <a:rPr lang="en-US" dirty="0"/>
              <a:t>compute collision list with platforms</a:t>
            </a:r>
          </a:p>
          <a:p>
            <a:pPr marL="0" indent="0">
              <a:buNone/>
            </a:pPr>
            <a:r>
              <a:rPr lang="en-US" dirty="0"/>
              <a:t>restore position by moving up 5 pixels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8DA68B1-DA2F-A04F-A6DF-57F0A53E08B1}"/>
              </a:ext>
            </a:extLst>
          </p:cNvPr>
          <p:cNvGrpSpPr/>
          <p:nvPr/>
        </p:nvGrpSpPr>
        <p:grpSpPr>
          <a:xfrm>
            <a:off x="1199813" y="4238710"/>
            <a:ext cx="6446044" cy="813816"/>
            <a:chOff x="1425844" y="4516112"/>
            <a:chExt cx="6446044" cy="813386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1D1CBFB-CC7F-2C4F-A216-9B0FAA38B39D}"/>
                </a:ext>
              </a:extLst>
            </p:cNvPr>
            <p:cNvGrpSpPr/>
            <p:nvPr/>
          </p:nvGrpSpPr>
          <p:grpSpPr>
            <a:xfrm>
              <a:off x="1425844" y="4516405"/>
              <a:ext cx="3223022" cy="813093"/>
              <a:chOff x="1425844" y="4516405"/>
              <a:chExt cx="3223022" cy="813093"/>
            </a:xfrm>
          </p:grpSpPr>
          <p:pic>
            <p:nvPicPr>
              <p:cNvPr id="5" name="Picture 4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25BE9A1E-5F1A-5746-A55E-A16CF7E68EF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4258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7" name="Picture 6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D0925021-DE8C-0248-955B-2A4A2653476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2386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8" name="Picture 7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9A6988F5-5A72-FC48-A889-324E7D32305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023266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0" name="Picture 9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FD6ED761-01B7-3546-A0BE-4E8EBA244C8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836066" y="4516698"/>
                <a:ext cx="812800" cy="812800"/>
              </a:xfrm>
              <a:prstGeom prst="rect">
                <a:avLst/>
              </a:prstGeom>
            </p:spPr>
          </p:pic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5046CB09-0289-2D4B-BE0B-4B67F21A11E0}"/>
                </a:ext>
              </a:extLst>
            </p:cNvPr>
            <p:cNvGrpSpPr/>
            <p:nvPr/>
          </p:nvGrpSpPr>
          <p:grpSpPr>
            <a:xfrm>
              <a:off x="4648866" y="4516112"/>
              <a:ext cx="3223022" cy="813093"/>
              <a:chOff x="1425844" y="4516405"/>
              <a:chExt cx="3223022" cy="813093"/>
            </a:xfrm>
          </p:grpSpPr>
          <p:pic>
            <p:nvPicPr>
              <p:cNvPr id="12" name="Picture 11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C77A8628-2B32-9C41-96A1-43F8AE79C15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4258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3" name="Picture 12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8DFBC56A-69E0-4F4F-A7EB-30451994538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2386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4" name="Picture 13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1C7BA053-F144-E544-9A16-CBBDA3D5469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023266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5" name="Picture 14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C5B4AF82-4B14-974F-B80E-3848C6ECF0D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836066" y="4516698"/>
                <a:ext cx="812800" cy="812800"/>
              </a:xfrm>
              <a:prstGeom prst="rect">
                <a:avLst/>
              </a:prstGeom>
            </p:spPr>
          </p:pic>
        </p:grp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8CC9C1A-9864-4646-93E7-588FEDBB729C}"/>
              </a:ext>
            </a:extLst>
          </p:cNvPr>
          <p:cNvGrpSpPr/>
          <p:nvPr/>
        </p:nvGrpSpPr>
        <p:grpSpPr>
          <a:xfrm>
            <a:off x="5027038" y="2721562"/>
            <a:ext cx="2042794" cy="514206"/>
            <a:chOff x="4130632" y="2857500"/>
            <a:chExt cx="2042794" cy="514206"/>
          </a:xfrm>
        </p:grpSpPr>
        <p:pic>
          <p:nvPicPr>
            <p:cNvPr id="18" name="Picture 17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19549F76-EE7F-864B-9CD8-347DC07947B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130632" y="2857500"/>
              <a:ext cx="513565" cy="513565"/>
            </a:xfrm>
            <a:prstGeom prst="rect">
              <a:avLst/>
            </a:prstGeom>
          </p:spPr>
        </p:pic>
        <p:pic>
          <p:nvPicPr>
            <p:cNvPr id="21" name="Picture 20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40B01C09-9529-F348-92F8-9DCD75F4A2C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32624" y="2857500"/>
              <a:ext cx="513565" cy="513565"/>
            </a:xfrm>
            <a:prstGeom prst="rect">
              <a:avLst/>
            </a:prstGeom>
          </p:spPr>
        </p:pic>
        <p:pic>
          <p:nvPicPr>
            <p:cNvPr id="22" name="Picture 21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27E4CB1C-13BF-EC4B-96B5-AEA00DF100E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146189" y="2858141"/>
              <a:ext cx="513565" cy="513565"/>
            </a:xfrm>
            <a:prstGeom prst="rect">
              <a:avLst/>
            </a:prstGeom>
          </p:spPr>
        </p:pic>
        <p:pic>
          <p:nvPicPr>
            <p:cNvPr id="23" name="Picture 22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835B61BB-A0BA-1640-BD8A-8051F436044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59861" y="2857500"/>
              <a:ext cx="513565" cy="513565"/>
            </a:xfrm>
            <a:prstGeom prst="rect">
              <a:avLst/>
            </a:prstGeom>
          </p:spPr>
        </p:pic>
      </p:grpSp>
      <p:pic>
        <p:nvPicPr>
          <p:cNvPr id="20" name="Picture 19" descr="A picture containing drawing&#10;&#10;Description automatically generated">
            <a:extLst>
              <a:ext uri="{FF2B5EF4-FFF2-40B4-BE49-F238E27FC236}">
                <a16:creationId xmlns:a16="http://schemas.microsoft.com/office/drawing/2014/main" id="{92BE681D-CC80-4542-A389-195D44DAA1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97632" y="1818956"/>
            <a:ext cx="801745" cy="901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281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AC1F3-79C1-D54D-9F4F-7CDE7D29D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4540"/>
            <a:ext cx="7886700" cy="671774"/>
          </a:xfrm>
        </p:spPr>
        <p:txBody>
          <a:bodyPr/>
          <a:lstStyle/>
          <a:p>
            <a:r>
              <a:rPr lang="en-US" dirty="0" err="1"/>
              <a:t>is_on_platform</a:t>
            </a:r>
            <a:r>
              <a:rPr lang="en-US" dirty="0"/>
              <a:t>(sprite, platforms)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513AD7-DD4F-4844-A45C-15B893C5402D}"/>
              </a:ext>
            </a:extLst>
          </p:cNvPr>
          <p:cNvSpPr txBox="1"/>
          <p:nvPr/>
        </p:nvSpPr>
        <p:spPr>
          <a:xfrm>
            <a:off x="269379" y="1803769"/>
            <a:ext cx="18473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1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AA5EB8-B85C-0147-9DC5-1620B61CF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109" y="976045"/>
            <a:ext cx="8420511" cy="443468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This method returns whether the sprite is on one of the platforms. </a:t>
            </a:r>
          </a:p>
          <a:p>
            <a:pPr marL="0" indent="0">
              <a:buNone/>
            </a:pPr>
            <a:r>
              <a:rPr lang="en-US" dirty="0"/>
              <a:t>Algorithm:</a:t>
            </a:r>
          </a:p>
          <a:p>
            <a:pPr marL="0" indent="0">
              <a:buNone/>
            </a:pPr>
            <a:r>
              <a:rPr lang="en-US" dirty="0"/>
              <a:t>move sprite down say 5 pixels</a:t>
            </a:r>
          </a:p>
          <a:p>
            <a:pPr marL="0" indent="0">
              <a:buNone/>
            </a:pPr>
            <a:r>
              <a:rPr lang="en-US" dirty="0"/>
              <a:t>compute collision list with platforms</a:t>
            </a:r>
          </a:p>
          <a:p>
            <a:pPr marL="0" indent="0">
              <a:buNone/>
            </a:pPr>
            <a:r>
              <a:rPr lang="en-US" dirty="0"/>
              <a:t>restore position by moving up 5 pixels</a:t>
            </a:r>
          </a:p>
          <a:p>
            <a:pPr marL="0" indent="0">
              <a:buNone/>
            </a:pPr>
            <a:r>
              <a:rPr lang="en-US" dirty="0"/>
              <a:t>if collision list not empty </a:t>
            </a:r>
          </a:p>
          <a:p>
            <a:pPr marL="0" indent="0">
              <a:buNone/>
            </a:pPr>
            <a:r>
              <a:rPr lang="en-US" dirty="0"/>
              <a:t>    return true</a:t>
            </a:r>
          </a:p>
          <a:p>
            <a:pPr marL="0" indent="0">
              <a:buNone/>
            </a:pPr>
            <a:r>
              <a:rPr lang="en-US" dirty="0"/>
              <a:t>otherwise return false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8DA68B1-DA2F-A04F-A6DF-57F0A53E08B1}"/>
              </a:ext>
            </a:extLst>
          </p:cNvPr>
          <p:cNvGrpSpPr/>
          <p:nvPr/>
        </p:nvGrpSpPr>
        <p:grpSpPr>
          <a:xfrm>
            <a:off x="1199813" y="4238710"/>
            <a:ext cx="6446044" cy="813816"/>
            <a:chOff x="1425844" y="4516112"/>
            <a:chExt cx="6446044" cy="813386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1D1CBFB-CC7F-2C4F-A216-9B0FAA38B39D}"/>
                </a:ext>
              </a:extLst>
            </p:cNvPr>
            <p:cNvGrpSpPr/>
            <p:nvPr/>
          </p:nvGrpSpPr>
          <p:grpSpPr>
            <a:xfrm>
              <a:off x="1425844" y="4516405"/>
              <a:ext cx="3223022" cy="813093"/>
              <a:chOff x="1425844" y="4516405"/>
              <a:chExt cx="3223022" cy="813093"/>
            </a:xfrm>
          </p:grpSpPr>
          <p:pic>
            <p:nvPicPr>
              <p:cNvPr id="5" name="Picture 4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25BE9A1E-5F1A-5746-A55E-A16CF7E68EF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4258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7" name="Picture 6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D0925021-DE8C-0248-955B-2A4A2653476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2386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8" name="Picture 7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9A6988F5-5A72-FC48-A889-324E7D32305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023266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0" name="Picture 9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FD6ED761-01B7-3546-A0BE-4E8EBA244C8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836066" y="4516698"/>
                <a:ext cx="812800" cy="812800"/>
              </a:xfrm>
              <a:prstGeom prst="rect">
                <a:avLst/>
              </a:prstGeom>
            </p:spPr>
          </p:pic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5046CB09-0289-2D4B-BE0B-4B67F21A11E0}"/>
                </a:ext>
              </a:extLst>
            </p:cNvPr>
            <p:cNvGrpSpPr/>
            <p:nvPr/>
          </p:nvGrpSpPr>
          <p:grpSpPr>
            <a:xfrm>
              <a:off x="4648866" y="4516112"/>
              <a:ext cx="3223022" cy="813093"/>
              <a:chOff x="1425844" y="4516405"/>
              <a:chExt cx="3223022" cy="813093"/>
            </a:xfrm>
          </p:grpSpPr>
          <p:pic>
            <p:nvPicPr>
              <p:cNvPr id="12" name="Picture 11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C77A8628-2B32-9C41-96A1-43F8AE79C15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4258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3" name="Picture 12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8DFBC56A-69E0-4F4F-A7EB-30451994538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2386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4" name="Picture 13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1C7BA053-F144-E544-9A16-CBBDA3D5469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023266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5" name="Picture 14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C5B4AF82-4B14-974F-B80E-3848C6ECF0D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836066" y="4516698"/>
                <a:ext cx="812800" cy="812800"/>
              </a:xfrm>
              <a:prstGeom prst="rect">
                <a:avLst/>
              </a:prstGeom>
            </p:spPr>
          </p:pic>
        </p:grp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8CC9C1A-9864-4646-93E7-588FEDBB729C}"/>
              </a:ext>
            </a:extLst>
          </p:cNvPr>
          <p:cNvGrpSpPr/>
          <p:nvPr/>
        </p:nvGrpSpPr>
        <p:grpSpPr>
          <a:xfrm>
            <a:off x="5027038" y="2721562"/>
            <a:ext cx="2042794" cy="514206"/>
            <a:chOff x="4130632" y="2857500"/>
            <a:chExt cx="2042794" cy="514206"/>
          </a:xfrm>
        </p:grpSpPr>
        <p:pic>
          <p:nvPicPr>
            <p:cNvPr id="18" name="Picture 17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19549F76-EE7F-864B-9CD8-347DC07947B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130632" y="2857500"/>
              <a:ext cx="513565" cy="513565"/>
            </a:xfrm>
            <a:prstGeom prst="rect">
              <a:avLst/>
            </a:prstGeom>
          </p:spPr>
        </p:pic>
        <p:pic>
          <p:nvPicPr>
            <p:cNvPr id="21" name="Picture 20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40B01C09-9529-F348-92F8-9DCD75F4A2C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32624" y="2857500"/>
              <a:ext cx="513565" cy="513565"/>
            </a:xfrm>
            <a:prstGeom prst="rect">
              <a:avLst/>
            </a:prstGeom>
          </p:spPr>
        </p:pic>
        <p:pic>
          <p:nvPicPr>
            <p:cNvPr id="22" name="Picture 21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27E4CB1C-13BF-EC4B-96B5-AEA00DF100E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146189" y="2858141"/>
              <a:ext cx="513565" cy="513565"/>
            </a:xfrm>
            <a:prstGeom prst="rect">
              <a:avLst/>
            </a:prstGeom>
          </p:spPr>
        </p:pic>
        <p:pic>
          <p:nvPicPr>
            <p:cNvPr id="23" name="Picture 22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835B61BB-A0BA-1640-BD8A-8051F436044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59861" y="2857500"/>
              <a:ext cx="513565" cy="513565"/>
            </a:xfrm>
            <a:prstGeom prst="rect">
              <a:avLst/>
            </a:prstGeom>
          </p:spPr>
        </p:pic>
      </p:grpSp>
      <p:pic>
        <p:nvPicPr>
          <p:cNvPr id="20" name="Picture 19" descr="A picture containing drawing&#10;&#10;Description automatically generated">
            <a:extLst>
              <a:ext uri="{FF2B5EF4-FFF2-40B4-BE49-F238E27FC236}">
                <a16:creationId xmlns:a16="http://schemas.microsoft.com/office/drawing/2014/main" id="{92BE681D-CC80-4542-A389-195D44DAA1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97632" y="1818958"/>
            <a:ext cx="801745" cy="901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869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AC1F3-79C1-D54D-9F4F-7CDE7D29D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4540"/>
            <a:ext cx="7886700" cy="671774"/>
          </a:xfrm>
        </p:spPr>
        <p:txBody>
          <a:bodyPr/>
          <a:lstStyle/>
          <a:p>
            <a:r>
              <a:rPr lang="en-US" dirty="0"/>
              <a:t>Jumps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513AD7-DD4F-4844-A45C-15B893C5402D}"/>
              </a:ext>
            </a:extLst>
          </p:cNvPr>
          <p:cNvSpPr txBox="1"/>
          <p:nvPr/>
        </p:nvSpPr>
        <p:spPr>
          <a:xfrm>
            <a:off x="269379" y="1803769"/>
            <a:ext cx="18473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1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AA5EB8-B85C-0147-9DC5-1620B61CF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109" y="976045"/>
            <a:ext cx="8420511" cy="4434684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key pressed is A and sprite is on platform: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sprite.change_y</a:t>
            </a:r>
            <a:r>
              <a:rPr lang="en-US" dirty="0"/>
              <a:t> = -JUMP_SPEED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8DA68B1-DA2F-A04F-A6DF-57F0A53E08B1}"/>
              </a:ext>
            </a:extLst>
          </p:cNvPr>
          <p:cNvGrpSpPr/>
          <p:nvPr/>
        </p:nvGrpSpPr>
        <p:grpSpPr>
          <a:xfrm>
            <a:off x="1199813" y="4238710"/>
            <a:ext cx="6446044" cy="813816"/>
            <a:chOff x="1425844" y="4516112"/>
            <a:chExt cx="6446044" cy="813386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1D1CBFB-CC7F-2C4F-A216-9B0FAA38B39D}"/>
                </a:ext>
              </a:extLst>
            </p:cNvPr>
            <p:cNvGrpSpPr/>
            <p:nvPr/>
          </p:nvGrpSpPr>
          <p:grpSpPr>
            <a:xfrm>
              <a:off x="1425844" y="4516405"/>
              <a:ext cx="3223022" cy="813093"/>
              <a:chOff x="1425844" y="4516405"/>
              <a:chExt cx="3223022" cy="813093"/>
            </a:xfrm>
          </p:grpSpPr>
          <p:pic>
            <p:nvPicPr>
              <p:cNvPr id="5" name="Picture 4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25BE9A1E-5F1A-5746-A55E-A16CF7E68EF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4258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7" name="Picture 6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D0925021-DE8C-0248-955B-2A4A2653476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2386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8" name="Picture 7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9A6988F5-5A72-FC48-A889-324E7D32305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023266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0" name="Picture 9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FD6ED761-01B7-3546-A0BE-4E8EBA244C8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836066" y="4516698"/>
                <a:ext cx="812800" cy="812800"/>
              </a:xfrm>
              <a:prstGeom prst="rect">
                <a:avLst/>
              </a:prstGeom>
            </p:spPr>
          </p:pic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5046CB09-0289-2D4B-BE0B-4B67F21A11E0}"/>
                </a:ext>
              </a:extLst>
            </p:cNvPr>
            <p:cNvGrpSpPr/>
            <p:nvPr/>
          </p:nvGrpSpPr>
          <p:grpSpPr>
            <a:xfrm>
              <a:off x="4648866" y="4516112"/>
              <a:ext cx="3223022" cy="813093"/>
              <a:chOff x="1425844" y="4516405"/>
              <a:chExt cx="3223022" cy="813093"/>
            </a:xfrm>
          </p:grpSpPr>
          <p:pic>
            <p:nvPicPr>
              <p:cNvPr id="12" name="Picture 11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C77A8628-2B32-9C41-96A1-43F8AE79C15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4258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3" name="Picture 12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8DFBC56A-69E0-4F4F-A7EB-30451994538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238644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4" name="Picture 13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1C7BA053-F144-E544-9A16-CBBDA3D5469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023266" y="4516405"/>
                <a:ext cx="812800" cy="812800"/>
              </a:xfrm>
              <a:prstGeom prst="rect">
                <a:avLst/>
              </a:prstGeom>
            </p:spPr>
          </p:pic>
          <p:pic>
            <p:nvPicPr>
              <p:cNvPr id="15" name="Picture 14" descr="A picture containing outdoor, building, green, man&#10;&#10;Description automatically generated">
                <a:extLst>
                  <a:ext uri="{FF2B5EF4-FFF2-40B4-BE49-F238E27FC236}">
                    <a16:creationId xmlns:a16="http://schemas.microsoft.com/office/drawing/2014/main" id="{C5B4AF82-4B14-974F-B80E-3848C6ECF0D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836066" y="4516698"/>
                <a:ext cx="812800" cy="812800"/>
              </a:xfrm>
              <a:prstGeom prst="rect">
                <a:avLst/>
              </a:prstGeom>
            </p:spPr>
          </p:pic>
        </p:grpSp>
      </p:grpSp>
      <p:pic>
        <p:nvPicPr>
          <p:cNvPr id="20" name="Picture 19" descr="A picture containing drawing&#10;&#10;Description automatically generated">
            <a:extLst>
              <a:ext uri="{FF2B5EF4-FFF2-40B4-BE49-F238E27FC236}">
                <a16:creationId xmlns:a16="http://schemas.microsoft.com/office/drawing/2014/main" id="{92BE681D-CC80-4542-A389-195D44DAA1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0777" y="3336747"/>
            <a:ext cx="801745" cy="901963"/>
          </a:xfrm>
          <a:prstGeom prst="rect">
            <a:avLst/>
          </a:prstGeom>
        </p:spPr>
      </p:pic>
      <p:grpSp>
        <p:nvGrpSpPr>
          <p:cNvPr id="29" name="Group 28">
            <a:extLst>
              <a:ext uri="{FF2B5EF4-FFF2-40B4-BE49-F238E27FC236}">
                <a16:creationId xmlns:a16="http://schemas.microsoft.com/office/drawing/2014/main" id="{C8CC9C1A-9864-4646-93E7-588FEDBB729C}"/>
              </a:ext>
            </a:extLst>
          </p:cNvPr>
          <p:cNvGrpSpPr/>
          <p:nvPr/>
        </p:nvGrpSpPr>
        <p:grpSpPr>
          <a:xfrm>
            <a:off x="5027038" y="2721562"/>
            <a:ext cx="2042794" cy="514206"/>
            <a:chOff x="4130632" y="2857500"/>
            <a:chExt cx="2042794" cy="514206"/>
          </a:xfrm>
        </p:grpSpPr>
        <p:pic>
          <p:nvPicPr>
            <p:cNvPr id="18" name="Picture 17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19549F76-EE7F-864B-9CD8-347DC07947B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130632" y="2857500"/>
              <a:ext cx="513565" cy="513565"/>
            </a:xfrm>
            <a:prstGeom prst="rect">
              <a:avLst/>
            </a:prstGeom>
          </p:spPr>
        </p:pic>
        <p:pic>
          <p:nvPicPr>
            <p:cNvPr id="21" name="Picture 20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40B01C09-9529-F348-92F8-9DCD75F4A2C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632624" y="2857500"/>
              <a:ext cx="513565" cy="513565"/>
            </a:xfrm>
            <a:prstGeom prst="rect">
              <a:avLst/>
            </a:prstGeom>
          </p:spPr>
        </p:pic>
        <p:pic>
          <p:nvPicPr>
            <p:cNvPr id="22" name="Picture 21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27E4CB1C-13BF-EC4B-96B5-AEA00DF100E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146189" y="2858141"/>
              <a:ext cx="513565" cy="513565"/>
            </a:xfrm>
            <a:prstGeom prst="rect">
              <a:avLst/>
            </a:prstGeom>
          </p:spPr>
        </p:pic>
        <p:pic>
          <p:nvPicPr>
            <p:cNvPr id="23" name="Picture 22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835B61BB-A0BA-1640-BD8A-8051F436044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659861" y="2857500"/>
              <a:ext cx="513565" cy="51356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04995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295</Words>
  <Application>Microsoft Macintosh PowerPoint</Application>
  <PresentationFormat>On-screen Show (16:10)</PresentationFormat>
  <Paragraphs>54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Gill Sans MT</vt:lpstr>
      <vt:lpstr>Office Theme</vt:lpstr>
      <vt:lpstr>How to Write a Platformer Game in Java</vt:lpstr>
      <vt:lpstr>Player Jumps</vt:lpstr>
      <vt:lpstr>Player Jumps</vt:lpstr>
      <vt:lpstr>Player Jumps</vt:lpstr>
      <vt:lpstr>is_on_platform(sprite, platforms)</vt:lpstr>
      <vt:lpstr>is_on_platform(sprite, platforms)</vt:lpstr>
      <vt:lpstr>is_on_platform(sprite, platforms)</vt:lpstr>
      <vt:lpstr>is_on_platform(sprite, platforms)</vt:lpstr>
      <vt:lpstr>Jumps</vt:lpstr>
      <vt:lpstr>Jumps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Coding Games in Python</dc:title>
  <dc:creator>Long B Nguyen</dc:creator>
  <cp:lastModifiedBy>Long B Nguyen</cp:lastModifiedBy>
  <cp:revision>1</cp:revision>
  <dcterms:created xsi:type="dcterms:W3CDTF">2020-03-29T00:25:37Z</dcterms:created>
  <dcterms:modified xsi:type="dcterms:W3CDTF">2020-04-15T13:37:34Z</dcterms:modified>
</cp:coreProperties>
</file>