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sldIdLst>
    <p:sldId id="256" r:id="rId2"/>
    <p:sldId id="288" r:id="rId3"/>
    <p:sldId id="290" r:id="rId4"/>
    <p:sldId id="291" r:id="rId5"/>
    <p:sldId id="292" r:id="rId6"/>
    <p:sldId id="295" r:id="rId7"/>
    <p:sldId id="293" r:id="rId8"/>
    <p:sldId id="296" r:id="rId9"/>
    <p:sldId id="294" r:id="rId10"/>
    <p:sldId id="297" r:id="rId11"/>
    <p:sldId id="329" r:id="rId12"/>
    <p:sldId id="298" r:id="rId13"/>
    <p:sldId id="330" r:id="rId14"/>
    <p:sldId id="299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289" r:id="rId24"/>
    <p:sldId id="311" r:id="rId25"/>
    <p:sldId id="321" r:id="rId26"/>
    <p:sldId id="322" r:id="rId27"/>
    <p:sldId id="306" r:id="rId28"/>
    <p:sldId id="323" r:id="rId29"/>
    <p:sldId id="324" r:id="rId30"/>
    <p:sldId id="312" r:id="rId31"/>
    <p:sldId id="325" r:id="rId32"/>
    <p:sldId id="326" r:id="rId33"/>
    <p:sldId id="316" r:id="rId34"/>
    <p:sldId id="327" r:id="rId35"/>
    <p:sldId id="328" r:id="rId36"/>
    <p:sldId id="340" r:id="rId37"/>
    <p:sldId id="341" r:id="rId38"/>
    <p:sldId id="342" r:id="rId39"/>
    <p:sldId id="343" r:id="rId40"/>
    <p:sldId id="344" r:id="rId41"/>
    <p:sldId id="345" r:id="rId42"/>
    <p:sldId id="346" r:id="rId43"/>
    <p:sldId id="347" r:id="rId44"/>
    <p:sldId id="348" r:id="rId45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7E40DE-55D2-0646-9F43-ABA63CDBDB13}" v="4" dt="2023-03-14T11:28:32.3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68"/>
    <p:restoredTop sz="93692"/>
  </p:normalViewPr>
  <p:slideViewPr>
    <p:cSldViewPr snapToGrid="0" snapToObjects="1">
      <p:cViewPr varScale="1">
        <p:scale>
          <a:sx n="82" d="100"/>
          <a:sy n="82" d="100"/>
        </p:scale>
        <p:origin x="176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FB6A55DC-F0E2-F446-99DE-D98276A8ABE9}"/>
    <pc:docChg chg="modSld">
      <pc:chgData name="Long B Nguyen" userId="f59fb8f3-a021-417a-8bc1-65c8d471c621" providerId="ADAL" clId="{FB6A55DC-F0E2-F446-99DE-D98276A8ABE9}" dt="2019-11-04T04:38:14.063" v="2"/>
      <pc:docMkLst>
        <pc:docMk/>
      </pc:docMkLst>
      <pc:sldChg chg="addSp delSp modSp">
        <pc:chgData name="Long B Nguyen" userId="f59fb8f3-a021-417a-8bc1-65c8d471c621" providerId="ADAL" clId="{FB6A55DC-F0E2-F446-99DE-D98276A8ABE9}" dt="2019-11-04T04:38:14.063" v="2"/>
        <pc:sldMkLst>
          <pc:docMk/>
          <pc:sldMk cId="4247104139" sldId="256"/>
        </pc:sldMkLst>
        <pc:spChg chg="add del mod">
          <ac:chgData name="Long B Nguyen" userId="f59fb8f3-a021-417a-8bc1-65c8d471c621" providerId="ADAL" clId="{FB6A55DC-F0E2-F446-99DE-D98276A8ABE9}" dt="2019-11-04T04:38:14.063" v="2"/>
          <ac:spMkLst>
            <pc:docMk/>
            <pc:sldMk cId="4247104139" sldId="256"/>
            <ac:spMk id="5" creationId="{8E2114CE-48A4-F142-912F-077363D21B23}"/>
          </ac:spMkLst>
        </pc:spChg>
      </pc:sldChg>
    </pc:docChg>
  </pc:docChgLst>
  <pc:docChgLst>
    <pc:chgData name="Long B Nguyen" userId="f59fb8f3-a021-417a-8bc1-65c8d471c621" providerId="ADAL" clId="{12975E8F-D833-5D49-A066-CCE09958E278}"/>
    <pc:docChg chg="undo custSel addSld delSld modSld">
      <pc:chgData name="Long B Nguyen" userId="f59fb8f3-a021-417a-8bc1-65c8d471c621" providerId="ADAL" clId="{12975E8F-D833-5D49-A066-CCE09958E278}" dt="2020-04-09T18:03:31.496" v="1799" actId="20577"/>
      <pc:docMkLst>
        <pc:docMk/>
      </pc:docMkLst>
      <pc:sldChg chg="modSp">
        <pc:chgData name="Long B Nguyen" userId="f59fb8f3-a021-417a-8bc1-65c8d471c621" providerId="ADAL" clId="{12975E8F-D833-5D49-A066-CCE09958E278}" dt="2020-04-09T03:29:18.077" v="1392" actId="20577"/>
        <pc:sldMkLst>
          <pc:docMk/>
          <pc:sldMk cId="2119013993" sldId="256"/>
        </pc:sldMkLst>
        <pc:spChg chg="mod">
          <ac:chgData name="Long B Nguyen" userId="f59fb8f3-a021-417a-8bc1-65c8d471c621" providerId="ADAL" clId="{12975E8F-D833-5D49-A066-CCE09958E278}" dt="2020-04-09T03:29:18.077" v="1392" actId="20577"/>
          <ac:spMkLst>
            <pc:docMk/>
            <pc:sldMk cId="2119013993" sldId="256"/>
            <ac:spMk id="3" creationId="{1BDC47C8-6776-7B44-9CD4-95FC91452D62}"/>
          </ac:spMkLst>
        </pc:spChg>
      </pc:sldChg>
      <pc:sldChg chg="modSp add">
        <pc:chgData name="Long B Nguyen" userId="f59fb8f3-a021-417a-8bc1-65c8d471c621" providerId="ADAL" clId="{12975E8F-D833-5D49-A066-CCE09958E278}" dt="2020-04-07T04:05:56.607" v="1009" actId="20577"/>
        <pc:sldMkLst>
          <pc:docMk/>
          <pc:sldMk cId="2125810661" sldId="288"/>
        </pc:sldMkLst>
        <pc:spChg chg="mod">
          <ac:chgData name="Long B Nguyen" userId="f59fb8f3-a021-417a-8bc1-65c8d471c621" providerId="ADAL" clId="{12975E8F-D833-5D49-A066-CCE09958E278}" dt="2020-04-06T17:38:43.894" v="31" actId="20577"/>
          <ac:spMkLst>
            <pc:docMk/>
            <pc:sldMk cId="2125810661" sldId="288"/>
            <ac:spMk id="4" creationId="{DCAA5EB8-B85C-0147-9DC5-1620B61CF5C9}"/>
          </ac:spMkLst>
        </pc:spChg>
        <pc:spChg chg="mod">
          <ac:chgData name="Long B Nguyen" userId="f59fb8f3-a021-417a-8bc1-65c8d471c621" providerId="ADAL" clId="{12975E8F-D833-5D49-A066-CCE09958E278}" dt="2020-04-06T18:01:03.949" v="57" actId="1038"/>
          <ac:spMkLst>
            <pc:docMk/>
            <pc:sldMk cId="2125810661" sldId="288"/>
            <ac:spMk id="17" creationId="{DB679EAB-7C44-034B-ABFD-5352CB4D5912}"/>
          </ac:spMkLst>
        </pc:spChg>
        <pc:spChg chg="mod">
          <ac:chgData name="Long B Nguyen" userId="f59fb8f3-a021-417a-8bc1-65c8d471c621" providerId="ADAL" clId="{12975E8F-D833-5D49-A066-CCE09958E278}" dt="2020-04-06T18:00:53.399" v="55" actId="1036"/>
          <ac:spMkLst>
            <pc:docMk/>
            <pc:sldMk cId="2125810661" sldId="288"/>
            <ac:spMk id="19" creationId="{0AB8F858-0A49-B84C-82CE-593608041AFF}"/>
          </ac:spMkLst>
        </pc:spChg>
        <pc:spChg chg="mod">
          <ac:chgData name="Long B Nguyen" userId="f59fb8f3-a021-417a-8bc1-65c8d471c621" providerId="ADAL" clId="{12975E8F-D833-5D49-A066-CCE09958E278}" dt="2020-04-07T04:05:56.607" v="1009" actId="20577"/>
          <ac:spMkLst>
            <pc:docMk/>
            <pc:sldMk cId="2125810661" sldId="288"/>
            <ac:spMk id="41" creationId="{8099D235-6601-5946-9E61-91F4FBCE4D93}"/>
          </ac:spMkLst>
        </pc:spChg>
        <pc:cxnChg chg="mod">
          <ac:chgData name="Long B Nguyen" userId="f59fb8f3-a021-417a-8bc1-65c8d471c621" providerId="ADAL" clId="{12975E8F-D833-5D49-A066-CCE09958E278}" dt="2020-04-06T18:00:53.399" v="55" actId="1036"/>
          <ac:cxnSpMkLst>
            <pc:docMk/>
            <pc:sldMk cId="2125810661" sldId="288"/>
            <ac:cxnSpMk id="20" creationId="{2BE289C0-3D4F-E042-A317-DAD43422ECE1}"/>
          </ac:cxnSpMkLst>
        </pc:cxnChg>
      </pc:sldChg>
      <pc:sldChg chg="add">
        <pc:chgData name="Long B Nguyen" userId="f59fb8f3-a021-417a-8bc1-65c8d471c621" providerId="ADAL" clId="{12975E8F-D833-5D49-A066-CCE09958E278}" dt="2020-04-09T03:48:30.051" v="1788"/>
        <pc:sldMkLst>
          <pc:docMk/>
          <pc:sldMk cId="700720077" sldId="289"/>
        </pc:sldMkLst>
      </pc:sldChg>
      <pc:sldChg chg="addSp delSp modSp add del modAnim">
        <pc:chgData name="Long B Nguyen" userId="f59fb8f3-a021-417a-8bc1-65c8d471c621" providerId="ADAL" clId="{12975E8F-D833-5D49-A066-CCE09958E278}" dt="2020-04-09T03:48:28.025" v="1787" actId="2696"/>
        <pc:sldMkLst>
          <pc:docMk/>
          <pc:sldMk cId="3593271475" sldId="289"/>
        </pc:sldMkLst>
        <pc:spChg chg="add del mod">
          <ac:chgData name="Long B Nguyen" userId="f59fb8f3-a021-417a-8bc1-65c8d471c621" providerId="ADAL" clId="{12975E8F-D833-5D49-A066-CCE09958E278}" dt="2020-04-09T03:42:34.976" v="1518"/>
          <ac:spMkLst>
            <pc:docMk/>
            <pc:sldMk cId="3593271475" sldId="289"/>
            <ac:spMk id="17" creationId="{B773CDD0-C4E5-6541-A867-F4EFBB29DA2D}"/>
          </ac:spMkLst>
        </pc:spChg>
        <pc:spChg chg="add del mod">
          <ac:chgData name="Long B Nguyen" userId="f59fb8f3-a021-417a-8bc1-65c8d471c621" providerId="ADAL" clId="{12975E8F-D833-5D49-A066-CCE09958E278}" dt="2020-04-09T03:43:18.266" v="1521"/>
          <ac:spMkLst>
            <pc:docMk/>
            <pc:sldMk cId="3593271475" sldId="289"/>
            <ac:spMk id="19" creationId="{FADA171A-BA78-214A-B890-F29593F03AAF}"/>
          </ac:spMkLst>
        </pc:spChg>
        <pc:spChg chg="add mod">
          <ac:chgData name="Long B Nguyen" userId="f59fb8f3-a021-417a-8bc1-65c8d471c621" providerId="ADAL" clId="{12975E8F-D833-5D49-A066-CCE09958E278}" dt="2020-04-09T03:43:19.147" v="1522" actId="767"/>
          <ac:spMkLst>
            <pc:docMk/>
            <pc:sldMk cId="3593271475" sldId="289"/>
            <ac:spMk id="24" creationId="{034392D3-5466-4141-97EA-1485D78D40AB}"/>
          </ac:spMkLst>
        </pc:spChg>
        <pc:spChg chg="add mod">
          <ac:chgData name="Long B Nguyen" userId="f59fb8f3-a021-417a-8bc1-65c8d471c621" providerId="ADAL" clId="{12975E8F-D833-5D49-A066-CCE09958E278}" dt="2020-04-09T03:43:32.963" v="1523" actId="767"/>
          <ac:spMkLst>
            <pc:docMk/>
            <pc:sldMk cId="3593271475" sldId="289"/>
            <ac:spMk id="25" creationId="{86AC38CF-2092-6F43-8B35-4D18887AC663}"/>
          </ac:spMkLst>
        </pc:spChg>
        <pc:spChg chg="add mod">
          <ac:chgData name="Long B Nguyen" userId="f59fb8f3-a021-417a-8bc1-65c8d471c621" providerId="ADAL" clId="{12975E8F-D833-5D49-A066-CCE09958E278}" dt="2020-04-09T03:44:41.526" v="1530" actId="1076"/>
          <ac:spMkLst>
            <pc:docMk/>
            <pc:sldMk cId="3593271475" sldId="289"/>
            <ac:spMk id="26" creationId="{E98C8C1F-BB33-6D4A-B708-CDCD73D16D95}"/>
          </ac:spMkLst>
        </pc:spChg>
      </pc:sldChg>
      <pc:sldChg chg="addSp delSp modSp add">
        <pc:chgData name="Long B Nguyen" userId="f59fb8f3-a021-417a-8bc1-65c8d471c621" providerId="ADAL" clId="{12975E8F-D833-5D49-A066-CCE09958E278}" dt="2020-04-07T04:06:15.621" v="1011" actId="20577"/>
        <pc:sldMkLst>
          <pc:docMk/>
          <pc:sldMk cId="318560728" sldId="290"/>
        </pc:sldMkLst>
        <pc:spChg chg="del mod">
          <ac:chgData name="Long B Nguyen" userId="f59fb8f3-a021-417a-8bc1-65c8d471c621" providerId="ADAL" clId="{12975E8F-D833-5D49-A066-CCE09958E278}" dt="2020-04-06T18:01:31.817" v="63" actId="478"/>
          <ac:spMkLst>
            <pc:docMk/>
            <pc:sldMk cId="318560728" sldId="290"/>
            <ac:spMk id="17" creationId="{DB679EAB-7C44-034B-ABFD-5352CB4D5912}"/>
          </ac:spMkLst>
        </pc:spChg>
        <pc:spChg chg="del mod">
          <ac:chgData name="Long B Nguyen" userId="f59fb8f3-a021-417a-8bc1-65c8d471c621" providerId="ADAL" clId="{12975E8F-D833-5D49-A066-CCE09958E278}" dt="2020-04-06T18:01:36.387" v="66" actId="478"/>
          <ac:spMkLst>
            <pc:docMk/>
            <pc:sldMk cId="318560728" sldId="290"/>
            <ac:spMk id="19" creationId="{0AB8F858-0A49-B84C-82CE-593608041AFF}"/>
          </ac:spMkLst>
        </pc:spChg>
        <pc:spChg chg="add del">
          <ac:chgData name="Long B Nguyen" userId="f59fb8f3-a021-417a-8bc1-65c8d471c621" providerId="ADAL" clId="{12975E8F-D833-5D49-A066-CCE09958E278}" dt="2020-04-06T18:01:24.968" v="59"/>
          <ac:spMkLst>
            <pc:docMk/>
            <pc:sldMk cId="318560728" sldId="290"/>
            <ac:spMk id="22" creationId="{14C48C2B-E28F-1744-BB6F-924A3B564623}"/>
          </ac:spMkLst>
        </pc:spChg>
        <pc:spChg chg="add del">
          <ac:chgData name="Long B Nguyen" userId="f59fb8f3-a021-417a-8bc1-65c8d471c621" providerId="ADAL" clId="{12975E8F-D833-5D49-A066-CCE09958E278}" dt="2020-04-06T18:01:24.968" v="59"/>
          <ac:spMkLst>
            <pc:docMk/>
            <pc:sldMk cId="318560728" sldId="290"/>
            <ac:spMk id="26" creationId="{3C6DB1EA-D8BF-1B43-9A43-DAA83593DBC3}"/>
          </ac:spMkLst>
        </pc:spChg>
        <pc:spChg chg="mod">
          <ac:chgData name="Long B Nguyen" userId="f59fb8f3-a021-417a-8bc1-65c8d471c621" providerId="ADAL" clId="{12975E8F-D833-5D49-A066-CCE09958E278}" dt="2020-04-07T03:31:23.442" v="167" actId="20577"/>
          <ac:spMkLst>
            <pc:docMk/>
            <pc:sldMk cId="318560728" sldId="290"/>
            <ac:spMk id="28" creationId="{0DD186AD-0542-7345-AB93-BC9A41739683}"/>
          </ac:spMkLst>
        </pc:spChg>
        <pc:spChg chg="add">
          <ac:chgData name="Long B Nguyen" userId="f59fb8f3-a021-417a-8bc1-65c8d471c621" providerId="ADAL" clId="{12975E8F-D833-5D49-A066-CCE09958E278}" dt="2020-04-06T18:01:37.271" v="67"/>
          <ac:spMkLst>
            <pc:docMk/>
            <pc:sldMk cId="318560728" sldId="290"/>
            <ac:spMk id="30" creationId="{BB8070D4-DFAE-4E44-A27B-C8013B971174}"/>
          </ac:spMkLst>
        </pc:spChg>
        <pc:spChg chg="add">
          <ac:chgData name="Long B Nguyen" userId="f59fb8f3-a021-417a-8bc1-65c8d471c621" providerId="ADAL" clId="{12975E8F-D833-5D49-A066-CCE09958E278}" dt="2020-04-06T18:01:37.271" v="67"/>
          <ac:spMkLst>
            <pc:docMk/>
            <pc:sldMk cId="318560728" sldId="290"/>
            <ac:spMk id="33" creationId="{B57960EF-E2A1-7D4D-BF7C-F90390E7B381}"/>
          </ac:spMkLst>
        </pc:spChg>
        <pc:spChg chg="mod">
          <ac:chgData name="Long B Nguyen" userId="f59fb8f3-a021-417a-8bc1-65c8d471c621" providerId="ADAL" clId="{12975E8F-D833-5D49-A066-CCE09958E278}" dt="2020-04-07T04:06:15.621" v="1011" actId="20577"/>
          <ac:spMkLst>
            <pc:docMk/>
            <pc:sldMk cId="318560728" sldId="290"/>
            <ac:spMk id="41" creationId="{8099D235-6601-5946-9E61-91F4FBCE4D93}"/>
          </ac:spMkLst>
        </pc:spChg>
        <pc:cxnChg chg="del">
          <ac:chgData name="Long B Nguyen" userId="f59fb8f3-a021-417a-8bc1-65c8d471c621" providerId="ADAL" clId="{12975E8F-D833-5D49-A066-CCE09958E278}" dt="2020-04-06T18:01:26.292" v="60" actId="478"/>
          <ac:cxnSpMkLst>
            <pc:docMk/>
            <pc:sldMk cId="318560728" sldId="290"/>
            <ac:cxnSpMk id="20" creationId="{2BE289C0-3D4F-E042-A317-DAD43422ECE1}"/>
          </ac:cxnSpMkLst>
        </pc:cxnChg>
        <pc:cxnChg chg="add del">
          <ac:chgData name="Long B Nguyen" userId="f59fb8f3-a021-417a-8bc1-65c8d471c621" providerId="ADAL" clId="{12975E8F-D833-5D49-A066-CCE09958E278}" dt="2020-04-06T18:01:24.968" v="59"/>
          <ac:cxnSpMkLst>
            <pc:docMk/>
            <pc:sldMk cId="318560728" sldId="290"/>
            <ac:cxnSpMk id="29" creationId="{ABBC82C6-0337-BA40-8008-752743D6434B}"/>
          </ac:cxnSpMkLst>
        </pc:cxnChg>
        <pc:cxnChg chg="add">
          <ac:chgData name="Long B Nguyen" userId="f59fb8f3-a021-417a-8bc1-65c8d471c621" providerId="ADAL" clId="{12975E8F-D833-5D49-A066-CCE09958E278}" dt="2020-04-06T18:01:37.271" v="67"/>
          <ac:cxnSpMkLst>
            <pc:docMk/>
            <pc:sldMk cId="318560728" sldId="290"/>
            <ac:cxnSpMk id="34" creationId="{8818B204-96B3-F047-B387-805D64058B0E}"/>
          </ac:cxnSpMkLst>
        </pc:cxnChg>
      </pc:sldChg>
      <pc:sldChg chg="addSp delSp modSp add">
        <pc:chgData name="Long B Nguyen" userId="f59fb8f3-a021-417a-8bc1-65c8d471c621" providerId="ADAL" clId="{12975E8F-D833-5D49-A066-CCE09958E278}" dt="2020-04-09T18:03:31.496" v="1799" actId="20577"/>
        <pc:sldMkLst>
          <pc:docMk/>
          <pc:sldMk cId="660928232" sldId="291"/>
        </pc:sldMkLst>
        <pc:spChg chg="del mod">
          <ac:chgData name="Long B Nguyen" userId="f59fb8f3-a021-417a-8bc1-65c8d471c621" providerId="ADAL" clId="{12975E8F-D833-5D49-A066-CCE09958E278}" dt="2020-04-06T18:01:55.876" v="73" actId="478"/>
          <ac:spMkLst>
            <pc:docMk/>
            <pc:sldMk cId="660928232" sldId="291"/>
            <ac:spMk id="17" creationId="{DB679EAB-7C44-034B-ABFD-5352CB4D5912}"/>
          </ac:spMkLst>
        </pc:spChg>
        <pc:spChg chg="del mod">
          <ac:chgData name="Long B Nguyen" userId="f59fb8f3-a021-417a-8bc1-65c8d471c621" providerId="ADAL" clId="{12975E8F-D833-5D49-A066-CCE09958E278}" dt="2020-04-06T18:01:52.916" v="71" actId="478"/>
          <ac:spMkLst>
            <pc:docMk/>
            <pc:sldMk cId="660928232" sldId="291"/>
            <ac:spMk id="19" creationId="{0AB8F858-0A49-B84C-82CE-593608041AFF}"/>
          </ac:spMkLst>
        </pc:spChg>
        <pc:spChg chg="add">
          <ac:chgData name="Long B Nguyen" userId="f59fb8f3-a021-417a-8bc1-65c8d471c621" providerId="ADAL" clId="{12975E8F-D833-5D49-A066-CCE09958E278}" dt="2020-04-06T18:01:57.541" v="74"/>
          <ac:spMkLst>
            <pc:docMk/>
            <pc:sldMk cId="660928232" sldId="291"/>
            <ac:spMk id="22" creationId="{31C76D11-E97F-3A46-B419-E1034D34C798}"/>
          </ac:spMkLst>
        </pc:spChg>
        <pc:spChg chg="mod">
          <ac:chgData name="Long B Nguyen" userId="f59fb8f3-a021-417a-8bc1-65c8d471c621" providerId="ADAL" clId="{12975E8F-D833-5D49-A066-CCE09958E278}" dt="2020-04-07T03:32:58.688" v="177" actId="1037"/>
          <ac:spMkLst>
            <pc:docMk/>
            <pc:sldMk cId="660928232" sldId="291"/>
            <ac:spMk id="23" creationId="{581E6A61-A8A8-C044-9AAB-C5F829FEF0C5}"/>
          </ac:spMkLst>
        </pc:spChg>
        <pc:spChg chg="add">
          <ac:chgData name="Long B Nguyen" userId="f59fb8f3-a021-417a-8bc1-65c8d471c621" providerId="ADAL" clId="{12975E8F-D833-5D49-A066-CCE09958E278}" dt="2020-04-06T18:01:57.541" v="74"/>
          <ac:spMkLst>
            <pc:docMk/>
            <pc:sldMk cId="660928232" sldId="291"/>
            <ac:spMk id="26" creationId="{4476BE85-AD22-A843-B059-9307EDEAB353}"/>
          </ac:spMkLst>
        </pc:spChg>
        <pc:spChg chg="mod">
          <ac:chgData name="Long B Nguyen" userId="f59fb8f3-a021-417a-8bc1-65c8d471c621" providerId="ADAL" clId="{12975E8F-D833-5D49-A066-CCE09958E278}" dt="2020-04-07T03:31:29.903" v="168" actId="20577"/>
          <ac:spMkLst>
            <pc:docMk/>
            <pc:sldMk cId="660928232" sldId="291"/>
            <ac:spMk id="28" creationId="{0DD186AD-0542-7345-AB93-BC9A41739683}"/>
          </ac:spMkLst>
        </pc:spChg>
        <pc:spChg chg="mod">
          <ac:chgData name="Long B Nguyen" userId="f59fb8f3-a021-417a-8bc1-65c8d471c621" providerId="ADAL" clId="{12975E8F-D833-5D49-A066-CCE09958E278}" dt="2020-04-09T18:03:31.496" v="1799" actId="20577"/>
          <ac:spMkLst>
            <pc:docMk/>
            <pc:sldMk cId="660928232" sldId="291"/>
            <ac:spMk id="41" creationId="{8099D235-6601-5946-9E61-91F4FBCE4D93}"/>
          </ac:spMkLst>
        </pc:spChg>
        <pc:cxnChg chg="del">
          <ac:chgData name="Long B Nguyen" userId="f59fb8f3-a021-417a-8bc1-65c8d471c621" providerId="ADAL" clId="{12975E8F-D833-5D49-A066-CCE09958E278}" dt="2020-04-06T18:01:47.867" v="68" actId="478"/>
          <ac:cxnSpMkLst>
            <pc:docMk/>
            <pc:sldMk cId="660928232" sldId="291"/>
            <ac:cxnSpMk id="20" creationId="{2BE289C0-3D4F-E042-A317-DAD43422ECE1}"/>
          </ac:cxnSpMkLst>
        </pc:cxnChg>
        <pc:cxnChg chg="add">
          <ac:chgData name="Long B Nguyen" userId="f59fb8f3-a021-417a-8bc1-65c8d471c621" providerId="ADAL" clId="{12975E8F-D833-5D49-A066-CCE09958E278}" dt="2020-04-06T18:01:57.541" v="74"/>
          <ac:cxnSpMkLst>
            <pc:docMk/>
            <pc:sldMk cId="660928232" sldId="291"/>
            <ac:cxnSpMk id="29" creationId="{4FA71361-C261-7F45-ACB9-457432E361DB}"/>
          </ac:cxnSpMkLst>
        </pc:cxnChg>
        <pc:cxnChg chg="mod">
          <ac:chgData name="Long B Nguyen" userId="f59fb8f3-a021-417a-8bc1-65c8d471c621" providerId="ADAL" clId="{12975E8F-D833-5D49-A066-CCE09958E278}" dt="2020-04-07T03:32:58.688" v="177" actId="1037"/>
          <ac:cxnSpMkLst>
            <pc:docMk/>
            <pc:sldMk cId="660928232" sldId="291"/>
            <ac:cxnSpMk id="32" creationId="{DBD05769-3BFC-6047-B524-8B8A71DB07A2}"/>
          </ac:cxnSpMkLst>
        </pc:cxnChg>
      </pc:sldChg>
      <pc:sldChg chg="addSp delSp modSp add">
        <pc:chgData name="Long B Nguyen" userId="f59fb8f3-a021-417a-8bc1-65c8d471c621" providerId="ADAL" clId="{12975E8F-D833-5D49-A066-CCE09958E278}" dt="2020-04-07T04:06:25.342" v="1015" actId="20577"/>
        <pc:sldMkLst>
          <pc:docMk/>
          <pc:sldMk cId="2347568306" sldId="292"/>
        </pc:sldMkLst>
        <pc:spChg chg="del mod">
          <ac:chgData name="Long B Nguyen" userId="f59fb8f3-a021-417a-8bc1-65c8d471c621" providerId="ADAL" clId="{12975E8F-D833-5D49-A066-CCE09958E278}" dt="2020-04-06T18:02:07.753" v="77" actId="478"/>
          <ac:spMkLst>
            <pc:docMk/>
            <pc:sldMk cId="2347568306" sldId="292"/>
            <ac:spMk id="17" creationId="{DB679EAB-7C44-034B-ABFD-5352CB4D5912}"/>
          </ac:spMkLst>
        </pc:spChg>
        <pc:spChg chg="del">
          <ac:chgData name="Long B Nguyen" userId="f59fb8f3-a021-417a-8bc1-65c8d471c621" providerId="ADAL" clId="{12975E8F-D833-5D49-A066-CCE09958E278}" dt="2020-04-06T18:02:04.801" v="75" actId="478"/>
          <ac:spMkLst>
            <pc:docMk/>
            <pc:sldMk cId="2347568306" sldId="292"/>
            <ac:spMk id="19" creationId="{0AB8F858-0A49-B84C-82CE-593608041AFF}"/>
          </ac:spMkLst>
        </pc:spChg>
        <pc:spChg chg="mod">
          <ac:chgData name="Long B Nguyen" userId="f59fb8f3-a021-417a-8bc1-65c8d471c621" providerId="ADAL" clId="{12975E8F-D833-5D49-A066-CCE09958E278}" dt="2020-04-07T03:33:53.562" v="186" actId="1037"/>
          <ac:spMkLst>
            <pc:docMk/>
            <pc:sldMk cId="2347568306" sldId="292"/>
            <ac:spMk id="23" creationId="{581E6A61-A8A8-C044-9AAB-C5F829FEF0C5}"/>
          </ac:spMkLst>
        </pc:spChg>
        <pc:spChg chg="add">
          <ac:chgData name="Long B Nguyen" userId="f59fb8f3-a021-417a-8bc1-65c8d471c621" providerId="ADAL" clId="{12975E8F-D833-5D49-A066-CCE09958E278}" dt="2020-04-06T18:02:08.420" v="78"/>
          <ac:spMkLst>
            <pc:docMk/>
            <pc:sldMk cId="2347568306" sldId="292"/>
            <ac:spMk id="26" creationId="{D421287B-46B6-E74E-AD77-4A0706282BFA}"/>
          </ac:spMkLst>
        </pc:spChg>
        <pc:spChg chg="mod">
          <ac:chgData name="Long B Nguyen" userId="f59fb8f3-a021-417a-8bc1-65c8d471c621" providerId="ADAL" clId="{12975E8F-D833-5D49-A066-CCE09958E278}" dt="2020-04-07T03:33:21.407" v="178" actId="20577"/>
          <ac:spMkLst>
            <pc:docMk/>
            <pc:sldMk cId="2347568306" sldId="292"/>
            <ac:spMk id="28" creationId="{0DD186AD-0542-7345-AB93-BC9A41739683}"/>
          </ac:spMkLst>
        </pc:spChg>
        <pc:spChg chg="add">
          <ac:chgData name="Long B Nguyen" userId="f59fb8f3-a021-417a-8bc1-65c8d471c621" providerId="ADAL" clId="{12975E8F-D833-5D49-A066-CCE09958E278}" dt="2020-04-06T18:02:08.420" v="78"/>
          <ac:spMkLst>
            <pc:docMk/>
            <pc:sldMk cId="2347568306" sldId="292"/>
            <ac:spMk id="29" creationId="{A595874B-69C8-D441-B8D9-54C5B8E6685A}"/>
          </ac:spMkLst>
        </pc:spChg>
        <pc:spChg chg="mod">
          <ac:chgData name="Long B Nguyen" userId="f59fb8f3-a021-417a-8bc1-65c8d471c621" providerId="ADAL" clId="{12975E8F-D833-5D49-A066-CCE09958E278}" dt="2020-04-07T04:06:25.342" v="1015" actId="20577"/>
          <ac:spMkLst>
            <pc:docMk/>
            <pc:sldMk cId="2347568306" sldId="292"/>
            <ac:spMk id="41" creationId="{8099D235-6601-5946-9E61-91F4FBCE4D93}"/>
          </ac:spMkLst>
        </pc:spChg>
        <pc:cxnChg chg="del">
          <ac:chgData name="Long B Nguyen" userId="f59fb8f3-a021-417a-8bc1-65c8d471c621" providerId="ADAL" clId="{12975E8F-D833-5D49-A066-CCE09958E278}" dt="2020-04-06T18:02:04.801" v="75" actId="478"/>
          <ac:cxnSpMkLst>
            <pc:docMk/>
            <pc:sldMk cId="2347568306" sldId="292"/>
            <ac:cxnSpMk id="20" creationId="{2BE289C0-3D4F-E042-A317-DAD43422ECE1}"/>
          </ac:cxnSpMkLst>
        </pc:cxnChg>
        <pc:cxnChg chg="add">
          <ac:chgData name="Long B Nguyen" userId="f59fb8f3-a021-417a-8bc1-65c8d471c621" providerId="ADAL" clId="{12975E8F-D833-5D49-A066-CCE09958E278}" dt="2020-04-06T18:02:08.420" v="78"/>
          <ac:cxnSpMkLst>
            <pc:docMk/>
            <pc:sldMk cId="2347568306" sldId="292"/>
            <ac:cxnSpMk id="30" creationId="{021AB788-86CF-2E48-8D21-8928DA2C66A0}"/>
          </ac:cxnSpMkLst>
        </pc:cxnChg>
        <pc:cxnChg chg="mod">
          <ac:chgData name="Long B Nguyen" userId="f59fb8f3-a021-417a-8bc1-65c8d471c621" providerId="ADAL" clId="{12975E8F-D833-5D49-A066-CCE09958E278}" dt="2020-04-07T03:33:53.562" v="186" actId="1037"/>
          <ac:cxnSpMkLst>
            <pc:docMk/>
            <pc:sldMk cId="2347568306" sldId="292"/>
            <ac:cxnSpMk id="32" creationId="{DBD05769-3BFC-6047-B524-8B8A71DB07A2}"/>
          </ac:cxnSpMkLst>
        </pc:cxnChg>
      </pc:sldChg>
      <pc:sldChg chg="modSp add">
        <pc:chgData name="Long B Nguyen" userId="f59fb8f3-a021-417a-8bc1-65c8d471c621" providerId="ADAL" clId="{12975E8F-D833-5D49-A066-CCE09958E278}" dt="2020-04-07T03:34:23.190" v="188" actId="255"/>
        <pc:sldMkLst>
          <pc:docMk/>
          <pc:sldMk cId="1556670333" sldId="293"/>
        </pc:sldMkLst>
        <pc:spChg chg="mod">
          <ac:chgData name="Long B Nguyen" userId="f59fb8f3-a021-417a-8bc1-65c8d471c621" providerId="ADAL" clId="{12975E8F-D833-5D49-A066-CCE09958E278}" dt="2020-04-07T03:34:23.190" v="188" actId="255"/>
          <ac:spMkLst>
            <pc:docMk/>
            <pc:sldMk cId="1556670333" sldId="293"/>
            <ac:spMk id="4" creationId="{DCAA5EB8-B85C-0147-9DC5-1620B61CF5C9}"/>
          </ac:spMkLst>
        </pc:spChg>
      </pc:sldChg>
      <pc:sldChg chg="addSp delSp modSp add">
        <pc:chgData name="Long B Nguyen" userId="f59fb8f3-a021-417a-8bc1-65c8d471c621" providerId="ADAL" clId="{12975E8F-D833-5D49-A066-CCE09958E278}" dt="2020-04-07T04:08:39.800" v="1024" actId="1076"/>
        <pc:sldMkLst>
          <pc:docMk/>
          <pc:sldMk cId="2032835340" sldId="294"/>
        </pc:sldMkLst>
        <pc:spChg chg="del">
          <ac:chgData name="Long B Nguyen" userId="f59fb8f3-a021-417a-8bc1-65c8d471c621" providerId="ADAL" clId="{12975E8F-D833-5D49-A066-CCE09958E278}" dt="2020-04-06T18:02:29.252" v="81" actId="478"/>
          <ac:spMkLst>
            <pc:docMk/>
            <pc:sldMk cId="2032835340" sldId="294"/>
            <ac:spMk id="17" creationId="{DB679EAB-7C44-034B-ABFD-5352CB4D5912}"/>
          </ac:spMkLst>
        </pc:spChg>
        <pc:spChg chg="del">
          <ac:chgData name="Long B Nguyen" userId="f59fb8f3-a021-417a-8bc1-65c8d471c621" providerId="ADAL" clId="{12975E8F-D833-5D49-A066-CCE09958E278}" dt="2020-04-06T18:02:25.398" v="80" actId="478"/>
          <ac:spMkLst>
            <pc:docMk/>
            <pc:sldMk cId="2032835340" sldId="294"/>
            <ac:spMk id="19" creationId="{0AB8F858-0A49-B84C-82CE-593608041AFF}"/>
          </ac:spMkLst>
        </pc:spChg>
        <pc:spChg chg="add mod">
          <ac:chgData name="Long B Nguyen" userId="f59fb8f3-a021-417a-8bc1-65c8d471c621" providerId="ADAL" clId="{12975E8F-D833-5D49-A066-CCE09958E278}" dt="2020-04-06T18:02:49.048" v="94" actId="1038"/>
          <ac:spMkLst>
            <pc:docMk/>
            <pc:sldMk cId="2032835340" sldId="294"/>
            <ac:spMk id="22" creationId="{7A04A31C-7BB5-004C-AEED-2902B8386C13}"/>
          </ac:spMkLst>
        </pc:spChg>
        <pc:spChg chg="add mod">
          <ac:chgData name="Long B Nguyen" userId="f59fb8f3-a021-417a-8bc1-65c8d471c621" providerId="ADAL" clId="{12975E8F-D833-5D49-A066-CCE09958E278}" dt="2020-04-06T18:02:34.127" v="83" actId="1076"/>
          <ac:spMkLst>
            <pc:docMk/>
            <pc:sldMk cId="2032835340" sldId="294"/>
            <ac:spMk id="23" creationId="{90520A27-5043-9047-AB55-14DE0DBDC34F}"/>
          </ac:spMkLst>
        </pc:spChg>
        <pc:spChg chg="mod">
          <ac:chgData name="Long B Nguyen" userId="f59fb8f3-a021-417a-8bc1-65c8d471c621" providerId="ADAL" clId="{12975E8F-D833-5D49-A066-CCE09958E278}" dt="2020-04-07T04:08:39.800" v="1024" actId="1076"/>
          <ac:spMkLst>
            <pc:docMk/>
            <pc:sldMk cId="2032835340" sldId="294"/>
            <ac:spMk id="38" creationId="{DFE5AE22-486D-7D4A-BD36-BA6031C887E5}"/>
          </ac:spMkLst>
        </pc:spChg>
        <pc:cxnChg chg="del">
          <ac:chgData name="Long B Nguyen" userId="f59fb8f3-a021-417a-8bc1-65c8d471c621" providerId="ADAL" clId="{12975E8F-D833-5D49-A066-CCE09958E278}" dt="2020-04-06T18:02:15.559" v="79" actId="478"/>
          <ac:cxnSpMkLst>
            <pc:docMk/>
            <pc:sldMk cId="2032835340" sldId="294"/>
            <ac:cxnSpMk id="20" creationId="{2BE289C0-3D4F-E042-A317-DAD43422ECE1}"/>
          </ac:cxnSpMkLst>
        </pc:cxnChg>
        <pc:cxnChg chg="add mod">
          <ac:chgData name="Long B Nguyen" userId="f59fb8f3-a021-417a-8bc1-65c8d471c621" providerId="ADAL" clId="{12975E8F-D833-5D49-A066-CCE09958E278}" dt="2020-04-06T18:02:34.127" v="83" actId="1076"/>
          <ac:cxnSpMkLst>
            <pc:docMk/>
            <pc:sldMk cId="2032835340" sldId="294"/>
            <ac:cxnSpMk id="24" creationId="{F63B753B-E015-F841-B87F-BB79DB6617C2}"/>
          </ac:cxnSpMkLst>
        </pc:cxnChg>
      </pc:sldChg>
      <pc:sldChg chg="modSp add">
        <pc:chgData name="Long B Nguyen" userId="f59fb8f3-a021-417a-8bc1-65c8d471c621" providerId="ADAL" clId="{12975E8F-D833-5D49-A066-CCE09958E278}" dt="2020-04-07T03:34:17.406" v="187" actId="255"/>
        <pc:sldMkLst>
          <pc:docMk/>
          <pc:sldMk cId="3093871981" sldId="295"/>
        </pc:sldMkLst>
        <pc:spChg chg="mod">
          <ac:chgData name="Long B Nguyen" userId="f59fb8f3-a021-417a-8bc1-65c8d471c621" providerId="ADAL" clId="{12975E8F-D833-5D49-A066-CCE09958E278}" dt="2020-04-07T03:34:17.406" v="187" actId="255"/>
          <ac:spMkLst>
            <pc:docMk/>
            <pc:sldMk cId="3093871981" sldId="295"/>
            <ac:spMk id="4" creationId="{DCAA5EB8-B85C-0147-9DC5-1620B61CF5C9}"/>
          </ac:spMkLst>
        </pc:spChg>
      </pc:sldChg>
      <pc:sldChg chg="modSp add">
        <pc:chgData name="Long B Nguyen" userId="f59fb8f3-a021-417a-8bc1-65c8d471c621" providerId="ADAL" clId="{12975E8F-D833-5D49-A066-CCE09958E278}" dt="2020-04-07T03:34:28.892" v="189" actId="255"/>
        <pc:sldMkLst>
          <pc:docMk/>
          <pc:sldMk cId="814928625" sldId="296"/>
        </pc:sldMkLst>
        <pc:spChg chg="mod">
          <ac:chgData name="Long B Nguyen" userId="f59fb8f3-a021-417a-8bc1-65c8d471c621" providerId="ADAL" clId="{12975E8F-D833-5D49-A066-CCE09958E278}" dt="2020-04-07T03:34:28.892" v="189" actId="255"/>
          <ac:spMkLst>
            <pc:docMk/>
            <pc:sldMk cId="814928625" sldId="296"/>
            <ac:spMk id="4" creationId="{DCAA5EB8-B85C-0147-9DC5-1620B61CF5C9}"/>
          </ac:spMkLst>
        </pc:spChg>
      </pc:sldChg>
      <pc:sldChg chg="addSp delSp modSp add">
        <pc:chgData name="Long B Nguyen" userId="f59fb8f3-a021-417a-8bc1-65c8d471c621" providerId="ADAL" clId="{12975E8F-D833-5D49-A066-CCE09958E278}" dt="2020-04-06T18:05:10.071" v="158" actId="20577"/>
        <pc:sldMkLst>
          <pc:docMk/>
          <pc:sldMk cId="1630878213" sldId="297"/>
        </pc:sldMkLst>
        <pc:spChg chg="del">
          <ac:chgData name="Long B Nguyen" userId="f59fb8f3-a021-417a-8bc1-65c8d471c621" providerId="ADAL" clId="{12975E8F-D833-5D49-A066-CCE09958E278}" dt="2020-04-06T18:03:02.747" v="97" actId="478"/>
          <ac:spMkLst>
            <pc:docMk/>
            <pc:sldMk cId="1630878213" sldId="297"/>
            <ac:spMk id="17" creationId="{DB679EAB-7C44-034B-ABFD-5352CB4D5912}"/>
          </ac:spMkLst>
        </pc:spChg>
        <pc:spChg chg="del">
          <ac:chgData name="Long B Nguyen" userId="f59fb8f3-a021-417a-8bc1-65c8d471c621" providerId="ADAL" clId="{12975E8F-D833-5D49-A066-CCE09958E278}" dt="2020-04-06T18:02:59.290" v="95" actId="478"/>
          <ac:spMkLst>
            <pc:docMk/>
            <pc:sldMk cId="1630878213" sldId="297"/>
            <ac:spMk id="19" creationId="{0AB8F858-0A49-B84C-82CE-593608041AFF}"/>
          </ac:spMkLst>
        </pc:spChg>
        <pc:spChg chg="add">
          <ac:chgData name="Long B Nguyen" userId="f59fb8f3-a021-417a-8bc1-65c8d471c621" providerId="ADAL" clId="{12975E8F-D833-5D49-A066-CCE09958E278}" dt="2020-04-06T18:03:03.958" v="98"/>
          <ac:spMkLst>
            <pc:docMk/>
            <pc:sldMk cId="1630878213" sldId="297"/>
            <ac:spMk id="22" creationId="{BBD47A4F-1D79-1349-AD41-24124EB61F49}"/>
          </ac:spMkLst>
        </pc:spChg>
        <pc:spChg chg="add">
          <ac:chgData name="Long B Nguyen" userId="f59fb8f3-a021-417a-8bc1-65c8d471c621" providerId="ADAL" clId="{12975E8F-D833-5D49-A066-CCE09958E278}" dt="2020-04-06T18:03:03.958" v="98"/>
          <ac:spMkLst>
            <pc:docMk/>
            <pc:sldMk cId="1630878213" sldId="297"/>
            <ac:spMk id="23" creationId="{F2AB64CC-62B0-774A-A070-159FDAABE455}"/>
          </ac:spMkLst>
        </pc:spChg>
        <pc:spChg chg="mod">
          <ac:chgData name="Long B Nguyen" userId="f59fb8f3-a021-417a-8bc1-65c8d471c621" providerId="ADAL" clId="{12975E8F-D833-5D49-A066-CCE09958E278}" dt="2020-04-06T18:05:10.071" v="158" actId="20577"/>
          <ac:spMkLst>
            <pc:docMk/>
            <pc:sldMk cId="1630878213" sldId="297"/>
            <ac:spMk id="33" creationId="{6BD30C7F-35B8-8D47-856F-11B6472C7F1B}"/>
          </ac:spMkLst>
        </pc:spChg>
        <pc:spChg chg="mod">
          <ac:chgData name="Long B Nguyen" userId="f59fb8f3-a021-417a-8bc1-65c8d471c621" providerId="ADAL" clId="{12975E8F-D833-5D49-A066-CCE09958E278}" dt="2020-04-06T18:04:36.484" v="152" actId="20577"/>
          <ac:spMkLst>
            <pc:docMk/>
            <pc:sldMk cId="1630878213" sldId="297"/>
            <ac:spMk id="37" creationId="{26038D30-9D18-2D41-9810-35DA429E9AED}"/>
          </ac:spMkLst>
        </pc:spChg>
        <pc:cxnChg chg="del">
          <ac:chgData name="Long B Nguyen" userId="f59fb8f3-a021-417a-8bc1-65c8d471c621" providerId="ADAL" clId="{12975E8F-D833-5D49-A066-CCE09958E278}" dt="2020-04-06T18:03:00.890" v="96" actId="478"/>
          <ac:cxnSpMkLst>
            <pc:docMk/>
            <pc:sldMk cId="1630878213" sldId="297"/>
            <ac:cxnSpMk id="20" creationId="{2BE289C0-3D4F-E042-A317-DAD43422ECE1}"/>
          </ac:cxnSpMkLst>
        </pc:cxnChg>
        <pc:cxnChg chg="add">
          <ac:chgData name="Long B Nguyen" userId="f59fb8f3-a021-417a-8bc1-65c8d471c621" providerId="ADAL" clId="{12975E8F-D833-5D49-A066-CCE09958E278}" dt="2020-04-06T18:03:03.958" v="98"/>
          <ac:cxnSpMkLst>
            <pc:docMk/>
            <pc:sldMk cId="1630878213" sldId="297"/>
            <ac:cxnSpMk id="24" creationId="{C63150BE-A987-1241-B350-89FA01B0FF37}"/>
          </ac:cxnSpMkLst>
        </pc:cxnChg>
      </pc:sldChg>
      <pc:sldChg chg="addSp delSp modSp add modAnim">
        <pc:chgData name="Long B Nguyen" userId="f59fb8f3-a021-417a-8bc1-65c8d471c621" providerId="ADAL" clId="{12975E8F-D833-5D49-A066-CCE09958E278}" dt="2020-04-07T04:27:14.729" v="1200"/>
        <pc:sldMkLst>
          <pc:docMk/>
          <pc:sldMk cId="1602108431" sldId="298"/>
        </pc:sldMkLst>
        <pc:spChg chg="del">
          <ac:chgData name="Long B Nguyen" userId="f59fb8f3-a021-417a-8bc1-65c8d471c621" providerId="ADAL" clId="{12975E8F-D833-5D49-A066-CCE09958E278}" dt="2020-04-06T18:03:10.888" v="99" actId="478"/>
          <ac:spMkLst>
            <pc:docMk/>
            <pc:sldMk cId="1602108431" sldId="298"/>
            <ac:spMk id="17" creationId="{DB679EAB-7C44-034B-ABFD-5352CB4D5912}"/>
          </ac:spMkLst>
        </pc:spChg>
        <pc:spChg chg="del">
          <ac:chgData name="Long B Nguyen" userId="f59fb8f3-a021-417a-8bc1-65c8d471c621" providerId="ADAL" clId="{12975E8F-D833-5D49-A066-CCE09958E278}" dt="2020-04-06T18:03:10.888" v="99" actId="478"/>
          <ac:spMkLst>
            <pc:docMk/>
            <pc:sldMk cId="1602108431" sldId="298"/>
            <ac:spMk id="19" creationId="{0AB8F858-0A49-B84C-82CE-593608041AFF}"/>
          </ac:spMkLst>
        </pc:spChg>
        <pc:spChg chg="add">
          <ac:chgData name="Long B Nguyen" userId="f59fb8f3-a021-417a-8bc1-65c8d471c621" providerId="ADAL" clId="{12975E8F-D833-5D49-A066-CCE09958E278}" dt="2020-04-06T18:03:12.118" v="100"/>
          <ac:spMkLst>
            <pc:docMk/>
            <pc:sldMk cId="1602108431" sldId="298"/>
            <ac:spMk id="22" creationId="{C225DA98-78E7-D943-88F0-5E886897C28D}"/>
          </ac:spMkLst>
        </pc:spChg>
        <pc:spChg chg="add">
          <ac:chgData name="Long B Nguyen" userId="f59fb8f3-a021-417a-8bc1-65c8d471c621" providerId="ADAL" clId="{12975E8F-D833-5D49-A066-CCE09958E278}" dt="2020-04-06T18:03:12.118" v="100"/>
          <ac:spMkLst>
            <pc:docMk/>
            <pc:sldMk cId="1602108431" sldId="298"/>
            <ac:spMk id="23" creationId="{79EA8022-40DE-664D-BF4A-E00C56FF9E5D}"/>
          </ac:spMkLst>
        </pc:spChg>
        <pc:spChg chg="mod">
          <ac:chgData name="Long B Nguyen" userId="f59fb8f3-a021-417a-8bc1-65c8d471c621" providerId="ADAL" clId="{12975E8F-D833-5D49-A066-CCE09958E278}" dt="2020-04-06T18:05:18.363" v="159" actId="20577"/>
          <ac:spMkLst>
            <pc:docMk/>
            <pc:sldMk cId="1602108431" sldId="298"/>
            <ac:spMk id="33" creationId="{6BD30C7F-35B8-8D47-856F-11B6472C7F1B}"/>
          </ac:spMkLst>
        </pc:spChg>
        <pc:spChg chg="mod">
          <ac:chgData name="Long B Nguyen" userId="f59fb8f3-a021-417a-8bc1-65c8d471c621" providerId="ADAL" clId="{12975E8F-D833-5D49-A066-CCE09958E278}" dt="2020-04-06T18:04:43.318" v="153" actId="20577"/>
          <ac:spMkLst>
            <pc:docMk/>
            <pc:sldMk cId="1602108431" sldId="298"/>
            <ac:spMk id="37" creationId="{26038D30-9D18-2D41-9810-35DA429E9AED}"/>
          </ac:spMkLst>
        </pc:spChg>
        <pc:cxnChg chg="del">
          <ac:chgData name="Long B Nguyen" userId="f59fb8f3-a021-417a-8bc1-65c8d471c621" providerId="ADAL" clId="{12975E8F-D833-5D49-A066-CCE09958E278}" dt="2020-04-06T18:03:10.888" v="99" actId="478"/>
          <ac:cxnSpMkLst>
            <pc:docMk/>
            <pc:sldMk cId="1602108431" sldId="298"/>
            <ac:cxnSpMk id="20" creationId="{2BE289C0-3D4F-E042-A317-DAD43422ECE1}"/>
          </ac:cxnSpMkLst>
        </pc:cxnChg>
        <pc:cxnChg chg="add">
          <ac:chgData name="Long B Nguyen" userId="f59fb8f3-a021-417a-8bc1-65c8d471c621" providerId="ADAL" clId="{12975E8F-D833-5D49-A066-CCE09958E278}" dt="2020-04-06T18:03:12.118" v="100"/>
          <ac:cxnSpMkLst>
            <pc:docMk/>
            <pc:sldMk cId="1602108431" sldId="298"/>
            <ac:cxnSpMk id="24" creationId="{B696ABC4-E694-3041-A03A-8B47F0217B2B}"/>
          </ac:cxnSpMkLst>
        </pc:cxnChg>
      </pc:sldChg>
      <pc:sldChg chg="addSp delSp modSp add modAnim">
        <pc:chgData name="Long B Nguyen" userId="f59fb8f3-a021-417a-8bc1-65c8d471c621" providerId="ADAL" clId="{12975E8F-D833-5D49-A066-CCE09958E278}" dt="2020-04-07T04:27:53.767" v="1202"/>
        <pc:sldMkLst>
          <pc:docMk/>
          <pc:sldMk cId="249202124" sldId="299"/>
        </pc:sldMkLst>
        <pc:spChg chg="del mod">
          <ac:chgData name="Long B Nguyen" userId="f59fb8f3-a021-417a-8bc1-65c8d471c621" providerId="ADAL" clId="{12975E8F-D833-5D49-A066-CCE09958E278}" dt="2020-04-06T18:03:24.999" v="104" actId="478"/>
          <ac:spMkLst>
            <pc:docMk/>
            <pc:sldMk cId="249202124" sldId="299"/>
            <ac:spMk id="17" creationId="{DB679EAB-7C44-034B-ABFD-5352CB4D5912}"/>
          </ac:spMkLst>
        </pc:spChg>
        <pc:spChg chg="del">
          <ac:chgData name="Long B Nguyen" userId="f59fb8f3-a021-417a-8bc1-65c8d471c621" providerId="ADAL" clId="{12975E8F-D833-5D49-A066-CCE09958E278}" dt="2020-04-06T18:03:21.184" v="102" actId="478"/>
          <ac:spMkLst>
            <pc:docMk/>
            <pc:sldMk cId="249202124" sldId="299"/>
            <ac:spMk id="19" creationId="{0AB8F858-0A49-B84C-82CE-593608041AFF}"/>
          </ac:spMkLst>
        </pc:spChg>
        <pc:spChg chg="add">
          <ac:chgData name="Long B Nguyen" userId="f59fb8f3-a021-417a-8bc1-65c8d471c621" providerId="ADAL" clId="{12975E8F-D833-5D49-A066-CCE09958E278}" dt="2020-04-06T18:03:26.308" v="105"/>
          <ac:spMkLst>
            <pc:docMk/>
            <pc:sldMk cId="249202124" sldId="299"/>
            <ac:spMk id="22" creationId="{D7A44824-10FB-154D-B91B-EA61FED2A601}"/>
          </ac:spMkLst>
        </pc:spChg>
        <pc:spChg chg="add">
          <ac:chgData name="Long B Nguyen" userId="f59fb8f3-a021-417a-8bc1-65c8d471c621" providerId="ADAL" clId="{12975E8F-D833-5D49-A066-CCE09958E278}" dt="2020-04-06T18:03:26.308" v="105"/>
          <ac:spMkLst>
            <pc:docMk/>
            <pc:sldMk cId="249202124" sldId="299"/>
            <ac:spMk id="23" creationId="{7E0C233D-4F72-4745-854C-0066313CAB41}"/>
          </ac:spMkLst>
        </pc:spChg>
        <pc:spChg chg="mod">
          <ac:chgData name="Long B Nguyen" userId="f59fb8f3-a021-417a-8bc1-65c8d471c621" providerId="ADAL" clId="{12975E8F-D833-5D49-A066-CCE09958E278}" dt="2020-04-06T18:05:23.673" v="160" actId="20577"/>
          <ac:spMkLst>
            <pc:docMk/>
            <pc:sldMk cId="249202124" sldId="299"/>
            <ac:spMk id="33" creationId="{6BD30C7F-35B8-8D47-856F-11B6472C7F1B}"/>
          </ac:spMkLst>
        </pc:spChg>
        <pc:spChg chg="mod">
          <ac:chgData name="Long B Nguyen" userId="f59fb8f3-a021-417a-8bc1-65c8d471c621" providerId="ADAL" clId="{12975E8F-D833-5D49-A066-CCE09958E278}" dt="2020-04-06T18:05:31.842" v="163" actId="20577"/>
          <ac:spMkLst>
            <pc:docMk/>
            <pc:sldMk cId="249202124" sldId="299"/>
            <ac:spMk id="37" creationId="{26038D30-9D18-2D41-9810-35DA429E9AED}"/>
          </ac:spMkLst>
        </pc:spChg>
        <pc:cxnChg chg="del">
          <ac:chgData name="Long B Nguyen" userId="f59fb8f3-a021-417a-8bc1-65c8d471c621" providerId="ADAL" clId="{12975E8F-D833-5D49-A066-CCE09958E278}" dt="2020-04-06T18:03:17.737" v="101" actId="478"/>
          <ac:cxnSpMkLst>
            <pc:docMk/>
            <pc:sldMk cId="249202124" sldId="299"/>
            <ac:cxnSpMk id="20" creationId="{2BE289C0-3D4F-E042-A317-DAD43422ECE1}"/>
          </ac:cxnSpMkLst>
        </pc:cxnChg>
        <pc:cxnChg chg="add">
          <ac:chgData name="Long B Nguyen" userId="f59fb8f3-a021-417a-8bc1-65c8d471c621" providerId="ADAL" clId="{12975E8F-D833-5D49-A066-CCE09958E278}" dt="2020-04-06T18:03:26.308" v="105"/>
          <ac:cxnSpMkLst>
            <pc:docMk/>
            <pc:sldMk cId="249202124" sldId="299"/>
            <ac:cxnSpMk id="24" creationId="{77997D0A-BAB7-4442-8E9B-36FA56BEA499}"/>
          </ac:cxnSpMkLst>
        </pc:cxnChg>
      </pc:sldChg>
      <pc:sldChg chg="addSp delSp modSp add del">
        <pc:chgData name="Long B Nguyen" userId="f59fb8f3-a021-417a-8bc1-65c8d471c621" providerId="ADAL" clId="{12975E8F-D833-5D49-A066-CCE09958E278}" dt="2020-04-07T04:14:56.875" v="1039" actId="2696"/>
        <pc:sldMkLst>
          <pc:docMk/>
          <pc:sldMk cId="700178474" sldId="300"/>
        </pc:sldMkLst>
        <pc:spChg chg="add">
          <ac:chgData name="Long B Nguyen" userId="f59fb8f3-a021-417a-8bc1-65c8d471c621" providerId="ADAL" clId="{12975E8F-D833-5D49-A066-CCE09958E278}" dt="2020-04-06T18:03:36.730" v="109"/>
          <ac:spMkLst>
            <pc:docMk/>
            <pc:sldMk cId="700178474" sldId="300"/>
            <ac:spMk id="15" creationId="{743BDFF4-4DCE-534E-A81B-B668ABA11D90}"/>
          </ac:spMkLst>
        </pc:spChg>
        <pc:spChg chg="del">
          <ac:chgData name="Long B Nguyen" userId="f59fb8f3-a021-417a-8bc1-65c8d471c621" providerId="ADAL" clId="{12975E8F-D833-5D49-A066-CCE09958E278}" dt="2020-04-06T18:03:35.980" v="108" actId="478"/>
          <ac:spMkLst>
            <pc:docMk/>
            <pc:sldMk cId="700178474" sldId="300"/>
            <ac:spMk id="17" creationId="{DB679EAB-7C44-034B-ABFD-5352CB4D5912}"/>
          </ac:spMkLst>
        </pc:spChg>
        <pc:spChg chg="del">
          <ac:chgData name="Long B Nguyen" userId="f59fb8f3-a021-417a-8bc1-65c8d471c621" providerId="ADAL" clId="{12975E8F-D833-5D49-A066-CCE09958E278}" dt="2020-04-06T18:03:33.561" v="107" actId="478"/>
          <ac:spMkLst>
            <pc:docMk/>
            <pc:sldMk cId="700178474" sldId="300"/>
            <ac:spMk id="19" creationId="{0AB8F858-0A49-B84C-82CE-593608041AFF}"/>
          </ac:spMkLst>
        </pc:spChg>
        <pc:spChg chg="add">
          <ac:chgData name="Long B Nguyen" userId="f59fb8f3-a021-417a-8bc1-65c8d471c621" providerId="ADAL" clId="{12975E8F-D833-5D49-A066-CCE09958E278}" dt="2020-04-06T18:03:36.730" v="109"/>
          <ac:spMkLst>
            <pc:docMk/>
            <pc:sldMk cId="700178474" sldId="300"/>
            <ac:spMk id="22" creationId="{B57FF5C2-97CB-3447-BAEA-3F86A3C240AD}"/>
          </ac:spMkLst>
        </pc:spChg>
        <pc:spChg chg="mod">
          <ac:chgData name="Long B Nguyen" userId="f59fb8f3-a021-417a-8bc1-65c8d471c621" providerId="ADAL" clId="{12975E8F-D833-5D49-A066-CCE09958E278}" dt="2020-04-06T18:04:48.365" v="154" actId="20577"/>
          <ac:spMkLst>
            <pc:docMk/>
            <pc:sldMk cId="700178474" sldId="300"/>
            <ac:spMk id="37" creationId="{26038D30-9D18-2D41-9810-35DA429E9AED}"/>
          </ac:spMkLst>
        </pc:spChg>
        <pc:cxnChg chg="del">
          <ac:chgData name="Long B Nguyen" userId="f59fb8f3-a021-417a-8bc1-65c8d471c621" providerId="ADAL" clId="{12975E8F-D833-5D49-A066-CCE09958E278}" dt="2020-04-06T18:03:29.862" v="106" actId="478"/>
          <ac:cxnSpMkLst>
            <pc:docMk/>
            <pc:sldMk cId="700178474" sldId="300"/>
            <ac:cxnSpMk id="20" creationId="{2BE289C0-3D4F-E042-A317-DAD43422ECE1}"/>
          </ac:cxnSpMkLst>
        </pc:cxnChg>
        <pc:cxnChg chg="add">
          <ac:chgData name="Long B Nguyen" userId="f59fb8f3-a021-417a-8bc1-65c8d471c621" providerId="ADAL" clId="{12975E8F-D833-5D49-A066-CCE09958E278}" dt="2020-04-06T18:03:36.730" v="109"/>
          <ac:cxnSpMkLst>
            <pc:docMk/>
            <pc:sldMk cId="700178474" sldId="300"/>
            <ac:cxnSpMk id="23" creationId="{48E3ADB3-A0EE-6B46-BB27-B42BAA32CADC}"/>
          </ac:cxnSpMkLst>
        </pc:cxnChg>
      </pc:sldChg>
      <pc:sldChg chg="addSp delSp modSp add del">
        <pc:chgData name="Long B Nguyen" userId="f59fb8f3-a021-417a-8bc1-65c8d471c621" providerId="ADAL" clId="{12975E8F-D833-5D49-A066-CCE09958E278}" dt="2020-04-07T04:18:48.275" v="1083" actId="2696"/>
        <pc:sldMkLst>
          <pc:docMk/>
          <pc:sldMk cId="2072352292" sldId="301"/>
        </pc:sldMkLst>
        <pc:spChg chg="del">
          <ac:chgData name="Long B Nguyen" userId="f59fb8f3-a021-417a-8bc1-65c8d471c621" providerId="ADAL" clId="{12975E8F-D833-5D49-A066-CCE09958E278}" dt="2020-04-06T18:03:46.577" v="111" actId="478"/>
          <ac:spMkLst>
            <pc:docMk/>
            <pc:sldMk cId="2072352292" sldId="301"/>
            <ac:spMk id="17" creationId="{DB679EAB-7C44-034B-ABFD-5352CB4D5912}"/>
          </ac:spMkLst>
        </pc:spChg>
        <pc:spChg chg="del">
          <ac:chgData name="Long B Nguyen" userId="f59fb8f3-a021-417a-8bc1-65c8d471c621" providerId="ADAL" clId="{12975E8F-D833-5D49-A066-CCE09958E278}" dt="2020-04-06T18:03:43.321" v="110" actId="478"/>
          <ac:spMkLst>
            <pc:docMk/>
            <pc:sldMk cId="2072352292" sldId="301"/>
            <ac:spMk id="19" creationId="{0AB8F858-0A49-B84C-82CE-593608041AFF}"/>
          </ac:spMkLst>
        </pc:spChg>
        <pc:spChg chg="add">
          <ac:chgData name="Long B Nguyen" userId="f59fb8f3-a021-417a-8bc1-65c8d471c621" providerId="ADAL" clId="{12975E8F-D833-5D49-A066-CCE09958E278}" dt="2020-04-06T18:03:47.288" v="112"/>
          <ac:spMkLst>
            <pc:docMk/>
            <pc:sldMk cId="2072352292" sldId="301"/>
            <ac:spMk id="22" creationId="{957B4727-9876-1D49-A8C2-F4BD829BACD8}"/>
          </ac:spMkLst>
        </pc:spChg>
        <pc:spChg chg="add">
          <ac:chgData name="Long B Nguyen" userId="f59fb8f3-a021-417a-8bc1-65c8d471c621" providerId="ADAL" clId="{12975E8F-D833-5D49-A066-CCE09958E278}" dt="2020-04-06T18:03:47.288" v="112"/>
          <ac:spMkLst>
            <pc:docMk/>
            <pc:sldMk cId="2072352292" sldId="301"/>
            <ac:spMk id="23" creationId="{30E1C876-6936-E746-AAA6-C4593A3D4E3A}"/>
          </ac:spMkLst>
        </pc:spChg>
        <pc:spChg chg="mod">
          <ac:chgData name="Long B Nguyen" userId="f59fb8f3-a021-417a-8bc1-65c8d471c621" providerId="ADAL" clId="{12975E8F-D833-5D49-A066-CCE09958E278}" dt="2020-04-06T18:05:41.252" v="164" actId="20577"/>
          <ac:spMkLst>
            <pc:docMk/>
            <pc:sldMk cId="2072352292" sldId="301"/>
            <ac:spMk id="33" creationId="{6BD30C7F-35B8-8D47-856F-11B6472C7F1B}"/>
          </ac:spMkLst>
        </pc:spChg>
        <pc:spChg chg="mod">
          <ac:chgData name="Long B Nguyen" userId="f59fb8f3-a021-417a-8bc1-65c8d471c621" providerId="ADAL" clId="{12975E8F-D833-5D49-A066-CCE09958E278}" dt="2020-04-06T18:04:53.642" v="155" actId="20577"/>
          <ac:spMkLst>
            <pc:docMk/>
            <pc:sldMk cId="2072352292" sldId="301"/>
            <ac:spMk id="37" creationId="{26038D30-9D18-2D41-9810-35DA429E9AED}"/>
          </ac:spMkLst>
        </pc:spChg>
        <pc:cxnChg chg="del">
          <ac:chgData name="Long B Nguyen" userId="f59fb8f3-a021-417a-8bc1-65c8d471c621" providerId="ADAL" clId="{12975E8F-D833-5D49-A066-CCE09958E278}" dt="2020-04-06T18:03:43.321" v="110" actId="478"/>
          <ac:cxnSpMkLst>
            <pc:docMk/>
            <pc:sldMk cId="2072352292" sldId="301"/>
            <ac:cxnSpMk id="20" creationId="{2BE289C0-3D4F-E042-A317-DAD43422ECE1}"/>
          </ac:cxnSpMkLst>
        </pc:cxnChg>
        <pc:cxnChg chg="add">
          <ac:chgData name="Long B Nguyen" userId="f59fb8f3-a021-417a-8bc1-65c8d471c621" providerId="ADAL" clId="{12975E8F-D833-5D49-A066-CCE09958E278}" dt="2020-04-06T18:03:47.288" v="112"/>
          <ac:cxnSpMkLst>
            <pc:docMk/>
            <pc:sldMk cId="2072352292" sldId="301"/>
            <ac:cxnSpMk id="24" creationId="{DC922FFD-70C2-654B-9079-986EDB4CC383}"/>
          </ac:cxnSpMkLst>
        </pc:cxnChg>
      </pc:sldChg>
      <pc:sldChg chg="addSp delSp modSp add del">
        <pc:chgData name="Long B Nguyen" userId="f59fb8f3-a021-417a-8bc1-65c8d471c621" providerId="ADAL" clId="{12975E8F-D833-5D49-A066-CCE09958E278}" dt="2020-04-07T04:19:43.894" v="1107" actId="2696"/>
        <pc:sldMkLst>
          <pc:docMk/>
          <pc:sldMk cId="130312373" sldId="302"/>
        </pc:sldMkLst>
        <pc:spChg chg="del mod">
          <ac:chgData name="Long B Nguyen" userId="f59fb8f3-a021-417a-8bc1-65c8d471c621" providerId="ADAL" clId="{12975E8F-D833-5D49-A066-CCE09958E278}" dt="2020-04-06T18:03:55.391" v="115" actId="478"/>
          <ac:spMkLst>
            <pc:docMk/>
            <pc:sldMk cId="130312373" sldId="302"/>
            <ac:spMk id="17" creationId="{DB679EAB-7C44-034B-ABFD-5352CB4D5912}"/>
          </ac:spMkLst>
        </pc:spChg>
        <pc:spChg chg="del">
          <ac:chgData name="Long B Nguyen" userId="f59fb8f3-a021-417a-8bc1-65c8d471c621" providerId="ADAL" clId="{12975E8F-D833-5D49-A066-CCE09958E278}" dt="2020-04-06T18:03:52.226" v="113" actId="478"/>
          <ac:spMkLst>
            <pc:docMk/>
            <pc:sldMk cId="130312373" sldId="302"/>
            <ac:spMk id="19" creationId="{0AB8F858-0A49-B84C-82CE-593608041AFF}"/>
          </ac:spMkLst>
        </pc:spChg>
        <pc:spChg chg="add">
          <ac:chgData name="Long B Nguyen" userId="f59fb8f3-a021-417a-8bc1-65c8d471c621" providerId="ADAL" clId="{12975E8F-D833-5D49-A066-CCE09958E278}" dt="2020-04-06T18:03:56.266" v="116"/>
          <ac:spMkLst>
            <pc:docMk/>
            <pc:sldMk cId="130312373" sldId="302"/>
            <ac:spMk id="22" creationId="{5880967A-21B7-F44F-B3F3-3182A865BE47}"/>
          </ac:spMkLst>
        </pc:spChg>
        <pc:spChg chg="add">
          <ac:chgData name="Long B Nguyen" userId="f59fb8f3-a021-417a-8bc1-65c8d471c621" providerId="ADAL" clId="{12975E8F-D833-5D49-A066-CCE09958E278}" dt="2020-04-06T18:03:56.266" v="116"/>
          <ac:spMkLst>
            <pc:docMk/>
            <pc:sldMk cId="130312373" sldId="302"/>
            <ac:spMk id="23" creationId="{DDE512B1-C9B3-0547-AB42-67EAF483F00D}"/>
          </ac:spMkLst>
        </pc:spChg>
        <pc:spChg chg="mod">
          <ac:chgData name="Long B Nguyen" userId="f59fb8f3-a021-417a-8bc1-65c8d471c621" providerId="ADAL" clId="{12975E8F-D833-5D49-A066-CCE09958E278}" dt="2020-04-06T18:05:44.607" v="165" actId="20577"/>
          <ac:spMkLst>
            <pc:docMk/>
            <pc:sldMk cId="130312373" sldId="302"/>
            <ac:spMk id="33" creationId="{6BD30C7F-35B8-8D47-856F-11B6472C7F1B}"/>
          </ac:spMkLst>
        </pc:spChg>
        <pc:spChg chg="mod">
          <ac:chgData name="Long B Nguyen" userId="f59fb8f3-a021-417a-8bc1-65c8d471c621" providerId="ADAL" clId="{12975E8F-D833-5D49-A066-CCE09958E278}" dt="2020-04-06T18:04:57.972" v="156" actId="20577"/>
          <ac:spMkLst>
            <pc:docMk/>
            <pc:sldMk cId="130312373" sldId="302"/>
            <ac:spMk id="37" creationId="{26038D30-9D18-2D41-9810-35DA429E9AED}"/>
          </ac:spMkLst>
        </pc:spChg>
        <pc:cxnChg chg="del">
          <ac:chgData name="Long B Nguyen" userId="f59fb8f3-a021-417a-8bc1-65c8d471c621" providerId="ADAL" clId="{12975E8F-D833-5D49-A066-CCE09958E278}" dt="2020-04-06T18:03:52.226" v="113" actId="478"/>
          <ac:cxnSpMkLst>
            <pc:docMk/>
            <pc:sldMk cId="130312373" sldId="302"/>
            <ac:cxnSpMk id="20" creationId="{2BE289C0-3D4F-E042-A317-DAD43422ECE1}"/>
          </ac:cxnSpMkLst>
        </pc:cxnChg>
        <pc:cxnChg chg="add">
          <ac:chgData name="Long B Nguyen" userId="f59fb8f3-a021-417a-8bc1-65c8d471c621" providerId="ADAL" clId="{12975E8F-D833-5D49-A066-CCE09958E278}" dt="2020-04-06T18:03:56.266" v="116"/>
          <ac:cxnSpMkLst>
            <pc:docMk/>
            <pc:sldMk cId="130312373" sldId="302"/>
            <ac:cxnSpMk id="24" creationId="{79DCA8F0-242C-1A47-81DF-41E98032B97E}"/>
          </ac:cxnSpMkLst>
        </pc:cxnChg>
      </pc:sldChg>
      <pc:sldChg chg="addSp delSp modSp add del">
        <pc:chgData name="Long B Nguyen" userId="f59fb8f3-a021-417a-8bc1-65c8d471c621" providerId="ADAL" clId="{12975E8F-D833-5D49-A066-CCE09958E278}" dt="2020-04-07T04:21:28.898" v="1165" actId="2696"/>
        <pc:sldMkLst>
          <pc:docMk/>
          <pc:sldMk cId="751042598" sldId="303"/>
        </pc:sldMkLst>
        <pc:spChg chg="del">
          <ac:chgData name="Long B Nguyen" userId="f59fb8f3-a021-417a-8bc1-65c8d471c621" providerId="ADAL" clId="{12975E8F-D833-5D49-A066-CCE09958E278}" dt="2020-04-06T18:04:04.936" v="118" actId="478"/>
          <ac:spMkLst>
            <pc:docMk/>
            <pc:sldMk cId="751042598" sldId="303"/>
            <ac:spMk id="17" creationId="{DB679EAB-7C44-034B-ABFD-5352CB4D5912}"/>
          </ac:spMkLst>
        </pc:spChg>
        <pc:spChg chg="del">
          <ac:chgData name="Long B Nguyen" userId="f59fb8f3-a021-417a-8bc1-65c8d471c621" providerId="ADAL" clId="{12975E8F-D833-5D49-A066-CCE09958E278}" dt="2020-04-06T18:04:01.700" v="117" actId="478"/>
          <ac:spMkLst>
            <pc:docMk/>
            <pc:sldMk cId="751042598" sldId="303"/>
            <ac:spMk id="19" creationId="{0AB8F858-0A49-B84C-82CE-593608041AFF}"/>
          </ac:spMkLst>
        </pc:spChg>
        <pc:spChg chg="add">
          <ac:chgData name="Long B Nguyen" userId="f59fb8f3-a021-417a-8bc1-65c8d471c621" providerId="ADAL" clId="{12975E8F-D833-5D49-A066-CCE09958E278}" dt="2020-04-06T18:04:05.598" v="119"/>
          <ac:spMkLst>
            <pc:docMk/>
            <pc:sldMk cId="751042598" sldId="303"/>
            <ac:spMk id="22" creationId="{C1209C98-8E3F-864C-89A4-F8EBADBB21BD}"/>
          </ac:spMkLst>
        </pc:spChg>
        <pc:spChg chg="add">
          <ac:chgData name="Long B Nguyen" userId="f59fb8f3-a021-417a-8bc1-65c8d471c621" providerId="ADAL" clId="{12975E8F-D833-5D49-A066-CCE09958E278}" dt="2020-04-06T18:04:05.598" v="119"/>
          <ac:spMkLst>
            <pc:docMk/>
            <pc:sldMk cId="751042598" sldId="303"/>
            <ac:spMk id="23" creationId="{F97B6767-294B-B44E-983F-65EEE34D0D00}"/>
          </ac:spMkLst>
        </pc:spChg>
        <pc:spChg chg="mod">
          <ac:chgData name="Long B Nguyen" userId="f59fb8f3-a021-417a-8bc1-65c8d471c621" providerId="ADAL" clId="{12975E8F-D833-5D49-A066-CCE09958E278}" dt="2020-04-06T18:05:48.265" v="166" actId="20577"/>
          <ac:spMkLst>
            <pc:docMk/>
            <pc:sldMk cId="751042598" sldId="303"/>
            <ac:spMk id="33" creationId="{6BD30C7F-35B8-8D47-856F-11B6472C7F1B}"/>
          </ac:spMkLst>
        </pc:spChg>
        <pc:spChg chg="mod">
          <ac:chgData name="Long B Nguyen" userId="f59fb8f3-a021-417a-8bc1-65c8d471c621" providerId="ADAL" clId="{12975E8F-D833-5D49-A066-CCE09958E278}" dt="2020-04-06T18:05:01.622" v="157" actId="20577"/>
          <ac:spMkLst>
            <pc:docMk/>
            <pc:sldMk cId="751042598" sldId="303"/>
            <ac:spMk id="37" creationId="{26038D30-9D18-2D41-9810-35DA429E9AED}"/>
          </ac:spMkLst>
        </pc:spChg>
        <pc:cxnChg chg="del">
          <ac:chgData name="Long B Nguyen" userId="f59fb8f3-a021-417a-8bc1-65c8d471c621" providerId="ADAL" clId="{12975E8F-D833-5D49-A066-CCE09958E278}" dt="2020-04-06T18:04:01.700" v="117" actId="478"/>
          <ac:cxnSpMkLst>
            <pc:docMk/>
            <pc:sldMk cId="751042598" sldId="303"/>
            <ac:cxnSpMk id="20" creationId="{2BE289C0-3D4F-E042-A317-DAD43422ECE1}"/>
          </ac:cxnSpMkLst>
        </pc:cxnChg>
        <pc:cxnChg chg="add">
          <ac:chgData name="Long B Nguyen" userId="f59fb8f3-a021-417a-8bc1-65c8d471c621" providerId="ADAL" clId="{12975E8F-D833-5D49-A066-CCE09958E278}" dt="2020-04-06T18:04:05.598" v="119"/>
          <ac:cxnSpMkLst>
            <pc:docMk/>
            <pc:sldMk cId="751042598" sldId="303"/>
            <ac:cxnSpMk id="24" creationId="{0EFBCEA4-8492-DE4E-8240-EAA9533554F6}"/>
          </ac:cxnSpMkLst>
        </pc:cxnChg>
      </pc:sldChg>
      <pc:sldChg chg="add del">
        <pc:chgData name="Long B Nguyen" userId="f59fb8f3-a021-417a-8bc1-65c8d471c621" providerId="ADAL" clId="{12975E8F-D833-5D49-A066-CCE09958E278}" dt="2020-04-07T03:53:08.618" v="506" actId="2696"/>
        <pc:sldMkLst>
          <pc:docMk/>
          <pc:sldMk cId="3869354591" sldId="304"/>
        </pc:sldMkLst>
      </pc:sldChg>
      <pc:sldChg chg="add del">
        <pc:chgData name="Long B Nguyen" userId="f59fb8f3-a021-417a-8bc1-65c8d471c621" providerId="ADAL" clId="{12975E8F-D833-5D49-A066-CCE09958E278}" dt="2020-04-07T03:53:08.663" v="508" actId="2696"/>
        <pc:sldMkLst>
          <pc:docMk/>
          <pc:sldMk cId="1398328732" sldId="305"/>
        </pc:sldMkLst>
      </pc:sldChg>
      <pc:sldChg chg="addSp delSp modSp add">
        <pc:chgData name="Long B Nguyen" userId="f59fb8f3-a021-417a-8bc1-65c8d471c621" providerId="ADAL" clId="{12975E8F-D833-5D49-A066-CCE09958E278}" dt="2020-04-09T03:38:45.758" v="1416" actId="20577"/>
        <pc:sldMkLst>
          <pc:docMk/>
          <pc:sldMk cId="1090562435" sldId="306"/>
        </pc:sldMkLst>
        <pc:spChg chg="del">
          <ac:chgData name="Long B Nguyen" userId="f59fb8f3-a021-417a-8bc1-65c8d471c621" providerId="ADAL" clId="{12975E8F-D833-5D49-A066-CCE09958E278}" dt="2020-04-07T03:56:52.596" v="569" actId="478"/>
          <ac:spMkLst>
            <pc:docMk/>
            <pc:sldMk cId="1090562435" sldId="306"/>
            <ac:spMk id="25" creationId="{0EDE7098-64FB-A747-B34D-D5197E264895}"/>
          </ac:spMkLst>
        </pc:spChg>
        <pc:spChg chg="add mod">
          <ac:chgData name="Long B Nguyen" userId="f59fb8f3-a021-417a-8bc1-65c8d471c621" providerId="ADAL" clId="{12975E8F-D833-5D49-A066-CCE09958E278}" dt="2020-04-09T03:38:45.758" v="1416" actId="20577"/>
          <ac:spMkLst>
            <pc:docMk/>
            <pc:sldMk cId="1090562435" sldId="306"/>
            <ac:spMk id="26" creationId="{69FEA2CE-4F9B-F647-9448-949C095EC696}"/>
          </ac:spMkLst>
        </pc:spChg>
        <pc:grpChg chg="mod">
          <ac:chgData name="Long B Nguyen" userId="f59fb8f3-a021-417a-8bc1-65c8d471c621" providerId="ADAL" clId="{12975E8F-D833-5D49-A066-CCE09958E278}" dt="2020-04-07T03:56:50.362" v="568" actId="1076"/>
          <ac:grpSpMkLst>
            <pc:docMk/>
            <pc:sldMk cId="1090562435" sldId="306"/>
            <ac:grpSpMk id="16" creationId="{A8DA68B1-DA2F-A04F-A6DF-57F0A53E08B1}"/>
          </ac:grpSpMkLst>
        </pc:grpChg>
        <pc:grpChg chg="mod">
          <ac:chgData name="Long B Nguyen" userId="f59fb8f3-a021-417a-8bc1-65c8d471c621" providerId="ADAL" clId="{12975E8F-D833-5D49-A066-CCE09958E278}" dt="2020-04-07T03:56:50.362" v="568" actId="1076"/>
          <ac:grpSpMkLst>
            <pc:docMk/>
            <pc:sldMk cId="1090562435" sldId="306"/>
            <ac:grpSpMk id="29" creationId="{C8CC9C1A-9864-4646-93E7-588FEDBB729C}"/>
          </ac:grpSpMkLst>
        </pc:grpChg>
        <pc:picChg chg="mod">
          <ac:chgData name="Long B Nguyen" userId="f59fb8f3-a021-417a-8bc1-65c8d471c621" providerId="ADAL" clId="{12975E8F-D833-5D49-A066-CCE09958E278}" dt="2020-04-07T03:56:50.362" v="568" actId="1076"/>
          <ac:picMkLst>
            <pc:docMk/>
            <pc:sldMk cId="1090562435" sldId="306"/>
            <ac:picMk id="20" creationId="{92BE681D-CC80-4542-A389-195D44DAA178}"/>
          </ac:picMkLst>
        </pc:picChg>
        <pc:cxnChg chg="mod">
          <ac:chgData name="Long B Nguyen" userId="f59fb8f3-a021-417a-8bc1-65c8d471c621" providerId="ADAL" clId="{12975E8F-D833-5D49-A066-CCE09958E278}" dt="2020-04-07T03:56:50.362" v="568" actId="1076"/>
          <ac:cxnSpMkLst>
            <pc:docMk/>
            <pc:sldMk cId="1090562435" sldId="306"/>
            <ac:cxnSpMk id="24" creationId="{244FEAA0-F760-CB41-AD57-385C58DCB10A}"/>
          </ac:cxnSpMkLst>
        </pc:cxnChg>
      </pc:sldChg>
      <pc:sldChg chg="add del">
        <pc:chgData name="Long B Nguyen" userId="f59fb8f3-a021-417a-8bc1-65c8d471c621" providerId="ADAL" clId="{12975E8F-D833-5D49-A066-CCE09958E278}" dt="2020-04-07T03:58:03.314" v="677" actId="2696"/>
        <pc:sldMkLst>
          <pc:docMk/>
          <pc:sldMk cId="48947061" sldId="307"/>
        </pc:sldMkLst>
      </pc:sldChg>
      <pc:sldChg chg="add del">
        <pc:chgData name="Long B Nguyen" userId="f59fb8f3-a021-417a-8bc1-65c8d471c621" providerId="ADAL" clId="{12975E8F-D833-5D49-A066-CCE09958E278}" dt="2020-04-07T03:58:03.350" v="678" actId="2696"/>
        <pc:sldMkLst>
          <pc:docMk/>
          <pc:sldMk cId="2596576167" sldId="308"/>
        </pc:sldMkLst>
      </pc:sldChg>
      <pc:sldChg chg="add del">
        <pc:chgData name="Long B Nguyen" userId="f59fb8f3-a021-417a-8bc1-65c8d471c621" providerId="ADAL" clId="{12975E8F-D833-5D49-A066-CCE09958E278}" dt="2020-04-07T03:58:05.425" v="679" actId="2696"/>
        <pc:sldMkLst>
          <pc:docMk/>
          <pc:sldMk cId="946072224" sldId="309"/>
        </pc:sldMkLst>
      </pc:sldChg>
      <pc:sldChg chg="add del">
        <pc:chgData name="Long B Nguyen" userId="f59fb8f3-a021-417a-8bc1-65c8d471c621" providerId="ADAL" clId="{12975E8F-D833-5D49-A066-CCE09958E278}" dt="2020-04-07T03:53:08.643" v="507" actId="2696"/>
        <pc:sldMkLst>
          <pc:docMk/>
          <pc:sldMk cId="3032510050" sldId="310"/>
        </pc:sldMkLst>
      </pc:sldChg>
      <pc:sldChg chg="modSp add">
        <pc:chgData name="Long B Nguyen" userId="f59fb8f3-a021-417a-8bc1-65c8d471c621" providerId="ADAL" clId="{12975E8F-D833-5D49-A066-CCE09958E278}" dt="2020-04-07T03:56:09.666" v="565" actId="20577"/>
        <pc:sldMkLst>
          <pc:docMk/>
          <pc:sldMk cId="4086011158" sldId="311"/>
        </pc:sldMkLst>
        <pc:spChg chg="mod">
          <ac:chgData name="Long B Nguyen" userId="f59fb8f3-a021-417a-8bc1-65c8d471c621" providerId="ADAL" clId="{12975E8F-D833-5D49-A066-CCE09958E278}" dt="2020-04-07T03:56:09.666" v="565" actId="20577"/>
          <ac:spMkLst>
            <pc:docMk/>
            <pc:sldMk cId="4086011158" sldId="311"/>
            <ac:spMk id="25" creationId="{0EDE7098-64FB-A747-B34D-D5197E264895}"/>
          </ac:spMkLst>
        </pc:spChg>
        <pc:grpChg chg="mod">
          <ac:chgData name="Long B Nguyen" userId="f59fb8f3-a021-417a-8bc1-65c8d471c621" providerId="ADAL" clId="{12975E8F-D833-5D49-A066-CCE09958E278}" dt="2020-04-07T03:52:32.627" v="504" actId="1076"/>
          <ac:grpSpMkLst>
            <pc:docMk/>
            <pc:sldMk cId="4086011158" sldId="311"/>
            <ac:grpSpMk id="16" creationId="{A8DA68B1-DA2F-A04F-A6DF-57F0A53E08B1}"/>
          </ac:grpSpMkLst>
        </pc:grpChg>
        <pc:grpChg chg="mod">
          <ac:chgData name="Long B Nguyen" userId="f59fb8f3-a021-417a-8bc1-65c8d471c621" providerId="ADAL" clId="{12975E8F-D833-5D49-A066-CCE09958E278}" dt="2020-04-07T03:52:32.627" v="504" actId="1076"/>
          <ac:grpSpMkLst>
            <pc:docMk/>
            <pc:sldMk cId="4086011158" sldId="311"/>
            <ac:grpSpMk id="29" creationId="{C8CC9C1A-9864-4646-93E7-588FEDBB729C}"/>
          </ac:grpSpMkLst>
        </pc:grpChg>
        <pc:picChg chg="mod">
          <ac:chgData name="Long B Nguyen" userId="f59fb8f3-a021-417a-8bc1-65c8d471c621" providerId="ADAL" clId="{12975E8F-D833-5D49-A066-CCE09958E278}" dt="2020-04-07T03:52:32.627" v="504" actId="1076"/>
          <ac:picMkLst>
            <pc:docMk/>
            <pc:sldMk cId="4086011158" sldId="311"/>
            <ac:picMk id="20" creationId="{92BE681D-CC80-4542-A389-195D44DAA178}"/>
          </ac:picMkLst>
        </pc:picChg>
        <pc:cxnChg chg="mod">
          <ac:chgData name="Long B Nguyen" userId="f59fb8f3-a021-417a-8bc1-65c8d471c621" providerId="ADAL" clId="{12975E8F-D833-5D49-A066-CCE09958E278}" dt="2020-04-07T03:52:32.627" v="504" actId="1076"/>
          <ac:cxnSpMkLst>
            <pc:docMk/>
            <pc:sldMk cId="4086011158" sldId="311"/>
            <ac:cxnSpMk id="24" creationId="{244FEAA0-F760-CB41-AD57-385C58DCB10A}"/>
          </ac:cxnSpMkLst>
        </pc:cxnChg>
      </pc:sldChg>
      <pc:sldChg chg="addSp delSp modSp add modAnim">
        <pc:chgData name="Long B Nguyen" userId="f59fb8f3-a021-417a-8bc1-65c8d471c621" providerId="ADAL" clId="{12975E8F-D833-5D49-A066-CCE09958E278}" dt="2020-04-07T04:01:32.262" v="744" actId="20577"/>
        <pc:sldMkLst>
          <pc:docMk/>
          <pc:sldMk cId="4066118356" sldId="312"/>
        </pc:sldMkLst>
        <pc:spChg chg="add mod">
          <ac:chgData name="Long B Nguyen" userId="f59fb8f3-a021-417a-8bc1-65c8d471c621" providerId="ADAL" clId="{12975E8F-D833-5D49-A066-CCE09958E278}" dt="2020-04-07T04:01:32.262" v="744" actId="20577"/>
          <ac:spMkLst>
            <pc:docMk/>
            <pc:sldMk cId="4066118356" sldId="312"/>
            <ac:spMk id="25" creationId="{78729622-937E-0F40-9AA7-7A66E10D9B33}"/>
          </ac:spMkLst>
        </pc:spChg>
        <pc:spChg chg="del">
          <ac:chgData name="Long B Nguyen" userId="f59fb8f3-a021-417a-8bc1-65c8d471c621" providerId="ADAL" clId="{12975E8F-D833-5D49-A066-CCE09958E278}" dt="2020-04-07T04:00:27.505" v="720" actId="478"/>
          <ac:spMkLst>
            <pc:docMk/>
            <pc:sldMk cId="4066118356" sldId="312"/>
            <ac:spMk id="27" creationId="{21F7F4B4-40FB-D949-BB31-3B9ED731C8D9}"/>
          </ac:spMkLst>
        </pc:spChg>
        <pc:grpChg chg="mod">
          <ac:chgData name="Long B Nguyen" userId="f59fb8f3-a021-417a-8bc1-65c8d471c621" providerId="ADAL" clId="{12975E8F-D833-5D49-A066-CCE09958E278}" dt="2020-04-07T04:00:13.846" v="718" actId="1076"/>
          <ac:grpSpMkLst>
            <pc:docMk/>
            <pc:sldMk cId="4066118356" sldId="312"/>
            <ac:grpSpMk id="16" creationId="{A8DA68B1-DA2F-A04F-A6DF-57F0A53E08B1}"/>
          </ac:grpSpMkLst>
        </pc:grpChg>
        <pc:grpChg chg="mod">
          <ac:chgData name="Long B Nguyen" userId="f59fb8f3-a021-417a-8bc1-65c8d471c621" providerId="ADAL" clId="{12975E8F-D833-5D49-A066-CCE09958E278}" dt="2020-04-07T04:00:13.846" v="718" actId="1076"/>
          <ac:grpSpMkLst>
            <pc:docMk/>
            <pc:sldMk cId="4066118356" sldId="312"/>
            <ac:grpSpMk id="29" creationId="{C8CC9C1A-9864-4646-93E7-588FEDBB729C}"/>
          </ac:grpSpMkLst>
        </pc:grpChg>
        <pc:picChg chg="mod">
          <ac:chgData name="Long B Nguyen" userId="f59fb8f3-a021-417a-8bc1-65c8d471c621" providerId="ADAL" clId="{12975E8F-D833-5D49-A066-CCE09958E278}" dt="2020-04-07T04:00:13.846" v="718" actId="1076"/>
          <ac:picMkLst>
            <pc:docMk/>
            <pc:sldMk cId="4066118356" sldId="312"/>
            <ac:picMk id="20" creationId="{92BE681D-CC80-4542-A389-195D44DAA178}"/>
          </ac:picMkLst>
        </pc:picChg>
        <pc:cxnChg chg="mod">
          <ac:chgData name="Long B Nguyen" userId="f59fb8f3-a021-417a-8bc1-65c8d471c621" providerId="ADAL" clId="{12975E8F-D833-5D49-A066-CCE09958E278}" dt="2020-04-07T04:00:13.846" v="718" actId="1076"/>
          <ac:cxnSpMkLst>
            <pc:docMk/>
            <pc:sldMk cId="4066118356" sldId="312"/>
            <ac:cxnSpMk id="24" creationId="{244FEAA0-F760-CB41-AD57-385C58DCB10A}"/>
          </ac:cxnSpMkLst>
        </pc:cxnChg>
      </pc:sldChg>
      <pc:sldChg chg="add del">
        <pc:chgData name="Long B Nguyen" userId="f59fb8f3-a021-417a-8bc1-65c8d471c621" providerId="ADAL" clId="{12975E8F-D833-5D49-A066-CCE09958E278}" dt="2020-04-07T04:00:42.897" v="723" actId="2696"/>
        <pc:sldMkLst>
          <pc:docMk/>
          <pc:sldMk cId="1218944852" sldId="313"/>
        </pc:sldMkLst>
      </pc:sldChg>
      <pc:sldChg chg="add del">
        <pc:chgData name="Long B Nguyen" userId="f59fb8f3-a021-417a-8bc1-65c8d471c621" providerId="ADAL" clId="{12975E8F-D833-5D49-A066-CCE09958E278}" dt="2020-04-07T04:00:42.894" v="722" actId="2696"/>
        <pc:sldMkLst>
          <pc:docMk/>
          <pc:sldMk cId="1109355514" sldId="314"/>
        </pc:sldMkLst>
      </pc:sldChg>
      <pc:sldChg chg="add del">
        <pc:chgData name="Long B Nguyen" userId="f59fb8f3-a021-417a-8bc1-65c8d471c621" providerId="ADAL" clId="{12975E8F-D833-5D49-A066-CCE09958E278}" dt="2020-04-07T04:00:42.890" v="721" actId="2696"/>
        <pc:sldMkLst>
          <pc:docMk/>
          <pc:sldMk cId="755585052" sldId="315"/>
        </pc:sldMkLst>
      </pc:sldChg>
      <pc:sldChg chg="addSp delSp modSp add">
        <pc:chgData name="Long B Nguyen" userId="f59fb8f3-a021-417a-8bc1-65c8d471c621" providerId="ADAL" clId="{12975E8F-D833-5D49-A066-CCE09958E278}" dt="2020-04-09T03:39:46.076" v="1480" actId="14100"/>
        <pc:sldMkLst>
          <pc:docMk/>
          <pc:sldMk cId="1175730411" sldId="316"/>
        </pc:sldMkLst>
        <pc:spChg chg="add mod">
          <ac:chgData name="Long B Nguyen" userId="f59fb8f3-a021-417a-8bc1-65c8d471c621" providerId="ADAL" clId="{12975E8F-D833-5D49-A066-CCE09958E278}" dt="2020-04-09T03:39:46.076" v="1480" actId="14100"/>
          <ac:spMkLst>
            <pc:docMk/>
            <pc:sldMk cId="1175730411" sldId="316"/>
            <ac:spMk id="25" creationId="{39CA0C6E-049A-CB43-B540-002EF7287261}"/>
          </ac:spMkLst>
        </pc:spChg>
        <pc:spChg chg="del">
          <ac:chgData name="Long B Nguyen" userId="f59fb8f3-a021-417a-8bc1-65c8d471c621" providerId="ADAL" clId="{12975E8F-D833-5D49-A066-CCE09958E278}" dt="2020-04-07T04:03:20.545" v="840" actId="478"/>
          <ac:spMkLst>
            <pc:docMk/>
            <pc:sldMk cId="1175730411" sldId="316"/>
            <ac:spMk id="27" creationId="{21F7F4B4-40FB-D949-BB31-3B9ED731C8D9}"/>
          </ac:spMkLst>
        </pc:spChg>
        <pc:grpChg chg="mod">
          <ac:chgData name="Long B Nguyen" userId="f59fb8f3-a021-417a-8bc1-65c8d471c621" providerId="ADAL" clId="{12975E8F-D833-5D49-A066-CCE09958E278}" dt="2020-04-07T04:03:45.126" v="872" actId="1036"/>
          <ac:grpSpMkLst>
            <pc:docMk/>
            <pc:sldMk cId="1175730411" sldId="316"/>
            <ac:grpSpMk id="16" creationId="{A8DA68B1-DA2F-A04F-A6DF-57F0A53E08B1}"/>
          </ac:grpSpMkLst>
        </pc:grpChg>
        <pc:grpChg chg="mod">
          <ac:chgData name="Long B Nguyen" userId="f59fb8f3-a021-417a-8bc1-65c8d471c621" providerId="ADAL" clId="{12975E8F-D833-5D49-A066-CCE09958E278}" dt="2020-04-07T04:03:45.126" v="872" actId="1036"/>
          <ac:grpSpMkLst>
            <pc:docMk/>
            <pc:sldMk cId="1175730411" sldId="316"/>
            <ac:grpSpMk id="29" creationId="{C8CC9C1A-9864-4646-93E7-588FEDBB729C}"/>
          </ac:grpSpMkLst>
        </pc:grpChg>
        <pc:picChg chg="mod">
          <ac:chgData name="Long B Nguyen" userId="f59fb8f3-a021-417a-8bc1-65c8d471c621" providerId="ADAL" clId="{12975E8F-D833-5D49-A066-CCE09958E278}" dt="2020-04-07T04:03:45.126" v="872" actId="1036"/>
          <ac:picMkLst>
            <pc:docMk/>
            <pc:sldMk cId="1175730411" sldId="316"/>
            <ac:picMk id="20" creationId="{92BE681D-CC80-4542-A389-195D44DAA178}"/>
          </ac:picMkLst>
        </pc:picChg>
        <pc:cxnChg chg="mod">
          <ac:chgData name="Long B Nguyen" userId="f59fb8f3-a021-417a-8bc1-65c8d471c621" providerId="ADAL" clId="{12975E8F-D833-5D49-A066-CCE09958E278}" dt="2020-04-07T04:03:45.126" v="872" actId="1036"/>
          <ac:cxnSpMkLst>
            <pc:docMk/>
            <pc:sldMk cId="1175730411" sldId="316"/>
            <ac:cxnSpMk id="24" creationId="{244FEAA0-F760-CB41-AD57-385C58DCB10A}"/>
          </ac:cxnSpMkLst>
        </pc:cxnChg>
      </pc:sldChg>
      <pc:sldChg chg="add del">
        <pc:chgData name="Long B Nguyen" userId="f59fb8f3-a021-417a-8bc1-65c8d471c621" providerId="ADAL" clId="{12975E8F-D833-5D49-A066-CCE09958E278}" dt="2020-04-07T04:04:53.036" v="962" actId="2696"/>
        <pc:sldMkLst>
          <pc:docMk/>
          <pc:sldMk cId="4025623770" sldId="317"/>
        </pc:sldMkLst>
      </pc:sldChg>
      <pc:sldChg chg="add del">
        <pc:chgData name="Long B Nguyen" userId="f59fb8f3-a021-417a-8bc1-65c8d471c621" providerId="ADAL" clId="{12975E8F-D833-5D49-A066-CCE09958E278}" dt="2020-04-07T04:04:53.058" v="963" actId="2696"/>
        <pc:sldMkLst>
          <pc:docMk/>
          <pc:sldMk cId="3439830884" sldId="318"/>
        </pc:sldMkLst>
      </pc:sldChg>
      <pc:sldChg chg="add del">
        <pc:chgData name="Long B Nguyen" userId="f59fb8f3-a021-417a-8bc1-65c8d471c621" providerId="ADAL" clId="{12975E8F-D833-5D49-A066-CCE09958E278}" dt="2020-04-07T04:04:53.082" v="964" actId="2696"/>
        <pc:sldMkLst>
          <pc:docMk/>
          <pc:sldMk cId="3463400355" sldId="319"/>
        </pc:sldMkLst>
      </pc:sldChg>
      <pc:sldChg chg="add del">
        <pc:chgData name="Long B Nguyen" userId="f59fb8f3-a021-417a-8bc1-65c8d471c621" providerId="ADAL" clId="{12975E8F-D833-5D49-A066-CCE09958E278}" dt="2020-04-07T04:04:53.108" v="965" actId="2696"/>
        <pc:sldMkLst>
          <pc:docMk/>
          <pc:sldMk cId="3714658501" sldId="320"/>
        </pc:sldMkLst>
      </pc:sldChg>
      <pc:sldChg chg="modSp add modAnim">
        <pc:chgData name="Long B Nguyen" userId="f59fb8f3-a021-417a-8bc1-65c8d471c621" providerId="ADAL" clId="{12975E8F-D833-5D49-A066-CCE09958E278}" dt="2020-04-09T03:37:14.569" v="1394"/>
        <pc:sldMkLst>
          <pc:docMk/>
          <pc:sldMk cId="290350706" sldId="321"/>
        </pc:sldMkLst>
        <pc:spChg chg="mod">
          <ac:chgData name="Long B Nguyen" userId="f59fb8f3-a021-417a-8bc1-65c8d471c621" providerId="ADAL" clId="{12975E8F-D833-5D49-A066-CCE09958E278}" dt="2020-04-07T03:56:17.253" v="566" actId="20577"/>
          <ac:spMkLst>
            <pc:docMk/>
            <pc:sldMk cId="290350706" sldId="321"/>
            <ac:spMk id="25" creationId="{0EDE7098-64FB-A747-B34D-D5197E264895}"/>
          </ac:spMkLst>
        </pc:spChg>
        <pc:picChg chg="mod">
          <ac:chgData name="Long B Nguyen" userId="f59fb8f3-a021-417a-8bc1-65c8d471c621" providerId="ADAL" clId="{12975E8F-D833-5D49-A066-CCE09958E278}" dt="2020-04-07T03:53:44.540" v="537" actId="1035"/>
          <ac:picMkLst>
            <pc:docMk/>
            <pc:sldMk cId="290350706" sldId="321"/>
            <ac:picMk id="20" creationId="{92BE681D-CC80-4542-A389-195D44DAA178}"/>
          </ac:picMkLst>
        </pc:picChg>
      </pc:sldChg>
      <pc:sldChg chg="modSp add">
        <pc:chgData name="Long B Nguyen" userId="f59fb8f3-a021-417a-8bc1-65c8d471c621" providerId="ADAL" clId="{12975E8F-D833-5D49-A066-CCE09958E278}" dt="2020-04-09T03:37:55.574" v="1405" actId="20577"/>
        <pc:sldMkLst>
          <pc:docMk/>
          <pc:sldMk cId="51865762" sldId="322"/>
        </pc:sldMkLst>
        <pc:spChg chg="mod">
          <ac:chgData name="Long B Nguyen" userId="f59fb8f3-a021-417a-8bc1-65c8d471c621" providerId="ADAL" clId="{12975E8F-D833-5D49-A066-CCE09958E278}" dt="2020-04-09T03:37:55.574" v="1405" actId="20577"/>
          <ac:spMkLst>
            <pc:docMk/>
            <pc:sldMk cId="51865762" sldId="322"/>
            <ac:spMk id="25" creationId="{0EDE7098-64FB-A747-B34D-D5197E264895}"/>
          </ac:spMkLst>
        </pc:spChg>
        <pc:picChg chg="mod">
          <ac:chgData name="Long B Nguyen" userId="f59fb8f3-a021-417a-8bc1-65c8d471c621" providerId="ADAL" clId="{12975E8F-D833-5D49-A066-CCE09958E278}" dt="2020-04-07T03:55:29.132" v="564" actId="1035"/>
          <ac:picMkLst>
            <pc:docMk/>
            <pc:sldMk cId="51865762" sldId="322"/>
            <ac:picMk id="20" creationId="{92BE681D-CC80-4542-A389-195D44DAA178}"/>
          </ac:picMkLst>
        </pc:picChg>
      </pc:sldChg>
      <pc:sldChg chg="modSp add">
        <pc:chgData name="Long B Nguyen" userId="f59fb8f3-a021-417a-8bc1-65c8d471c621" providerId="ADAL" clId="{12975E8F-D833-5D49-A066-CCE09958E278}" dt="2020-04-09T03:39:00.951" v="1431" actId="20577"/>
        <pc:sldMkLst>
          <pc:docMk/>
          <pc:sldMk cId="1965161234" sldId="323"/>
        </pc:sldMkLst>
        <pc:spChg chg="mod">
          <ac:chgData name="Long B Nguyen" userId="f59fb8f3-a021-417a-8bc1-65c8d471c621" providerId="ADAL" clId="{12975E8F-D833-5D49-A066-CCE09958E278}" dt="2020-04-09T03:39:00.951" v="1431" actId="20577"/>
          <ac:spMkLst>
            <pc:docMk/>
            <pc:sldMk cId="1965161234" sldId="323"/>
            <ac:spMk id="26" creationId="{69FEA2CE-4F9B-F647-9448-949C095EC696}"/>
          </ac:spMkLst>
        </pc:spChg>
        <pc:picChg chg="mod">
          <ac:chgData name="Long B Nguyen" userId="f59fb8f3-a021-417a-8bc1-65c8d471c621" providerId="ADAL" clId="{12975E8F-D833-5D49-A066-CCE09958E278}" dt="2020-04-07T03:58:37.056" v="699" actId="1036"/>
          <ac:picMkLst>
            <pc:docMk/>
            <pc:sldMk cId="1965161234" sldId="323"/>
            <ac:picMk id="20" creationId="{92BE681D-CC80-4542-A389-195D44DAA178}"/>
          </ac:picMkLst>
        </pc:picChg>
      </pc:sldChg>
      <pc:sldChg chg="modSp add modAnim">
        <pc:chgData name="Long B Nguyen" userId="f59fb8f3-a021-417a-8bc1-65c8d471c621" providerId="ADAL" clId="{12975E8F-D833-5D49-A066-CCE09958E278}" dt="2020-04-09T03:39:15.142" v="1455" actId="20577"/>
        <pc:sldMkLst>
          <pc:docMk/>
          <pc:sldMk cId="1851125836" sldId="324"/>
        </pc:sldMkLst>
        <pc:spChg chg="mod">
          <ac:chgData name="Long B Nguyen" userId="f59fb8f3-a021-417a-8bc1-65c8d471c621" providerId="ADAL" clId="{12975E8F-D833-5D49-A066-CCE09958E278}" dt="2020-04-09T03:39:15.142" v="1455" actId="20577"/>
          <ac:spMkLst>
            <pc:docMk/>
            <pc:sldMk cId="1851125836" sldId="324"/>
            <ac:spMk id="26" creationId="{69FEA2CE-4F9B-F647-9448-949C095EC696}"/>
          </ac:spMkLst>
        </pc:spChg>
        <pc:picChg chg="mod">
          <ac:chgData name="Long B Nguyen" userId="f59fb8f3-a021-417a-8bc1-65c8d471c621" providerId="ADAL" clId="{12975E8F-D833-5D49-A066-CCE09958E278}" dt="2020-04-07T03:58:59.435" v="715" actId="1035"/>
          <ac:picMkLst>
            <pc:docMk/>
            <pc:sldMk cId="1851125836" sldId="324"/>
            <ac:picMk id="20" creationId="{92BE681D-CC80-4542-A389-195D44DAA178}"/>
          </ac:picMkLst>
        </pc:picChg>
      </pc:sldChg>
      <pc:sldChg chg="modSp add">
        <pc:chgData name="Long B Nguyen" userId="f59fb8f3-a021-417a-8bc1-65c8d471c621" providerId="ADAL" clId="{12975E8F-D833-5D49-A066-CCE09958E278}" dt="2020-04-07T04:02:08.748" v="775" actId="20577"/>
        <pc:sldMkLst>
          <pc:docMk/>
          <pc:sldMk cId="3722135740" sldId="325"/>
        </pc:sldMkLst>
        <pc:spChg chg="mod">
          <ac:chgData name="Long B Nguyen" userId="f59fb8f3-a021-417a-8bc1-65c8d471c621" providerId="ADAL" clId="{12975E8F-D833-5D49-A066-CCE09958E278}" dt="2020-04-07T04:02:08.748" v="775" actId="20577"/>
          <ac:spMkLst>
            <pc:docMk/>
            <pc:sldMk cId="3722135740" sldId="325"/>
            <ac:spMk id="25" creationId="{78729622-937E-0F40-9AA7-7A66E10D9B33}"/>
          </ac:spMkLst>
        </pc:spChg>
        <pc:picChg chg="mod">
          <ac:chgData name="Long B Nguyen" userId="f59fb8f3-a021-417a-8bc1-65c8d471c621" providerId="ADAL" clId="{12975E8F-D833-5D49-A066-CCE09958E278}" dt="2020-04-07T04:01:39.975" v="767" actId="1038"/>
          <ac:picMkLst>
            <pc:docMk/>
            <pc:sldMk cId="3722135740" sldId="325"/>
            <ac:picMk id="20" creationId="{92BE681D-CC80-4542-A389-195D44DAA178}"/>
          </ac:picMkLst>
        </pc:picChg>
      </pc:sldChg>
      <pc:sldChg chg="modSp add">
        <pc:chgData name="Long B Nguyen" userId="f59fb8f3-a021-417a-8bc1-65c8d471c621" providerId="ADAL" clId="{12975E8F-D833-5D49-A066-CCE09958E278}" dt="2020-04-09T03:39:33.178" v="1468" actId="14100"/>
        <pc:sldMkLst>
          <pc:docMk/>
          <pc:sldMk cId="786454621" sldId="326"/>
        </pc:sldMkLst>
        <pc:spChg chg="mod">
          <ac:chgData name="Long B Nguyen" userId="f59fb8f3-a021-417a-8bc1-65c8d471c621" providerId="ADAL" clId="{12975E8F-D833-5D49-A066-CCE09958E278}" dt="2020-04-09T03:39:33.178" v="1468" actId="14100"/>
          <ac:spMkLst>
            <pc:docMk/>
            <pc:sldMk cId="786454621" sldId="326"/>
            <ac:spMk id="25" creationId="{78729622-937E-0F40-9AA7-7A66E10D9B33}"/>
          </ac:spMkLst>
        </pc:spChg>
        <pc:picChg chg="mod">
          <ac:chgData name="Long B Nguyen" userId="f59fb8f3-a021-417a-8bc1-65c8d471c621" providerId="ADAL" clId="{12975E8F-D833-5D49-A066-CCE09958E278}" dt="2020-04-07T04:02:23.193" v="797" actId="1038"/>
          <ac:picMkLst>
            <pc:docMk/>
            <pc:sldMk cId="786454621" sldId="326"/>
            <ac:picMk id="20" creationId="{92BE681D-CC80-4542-A389-195D44DAA178}"/>
          </ac:picMkLst>
        </pc:picChg>
      </pc:sldChg>
      <pc:sldChg chg="modSp add">
        <pc:chgData name="Long B Nguyen" userId="f59fb8f3-a021-417a-8bc1-65c8d471c621" providerId="ADAL" clId="{12975E8F-D833-5D49-A066-CCE09958E278}" dt="2020-04-09T03:39:58.853" v="1492" actId="14100"/>
        <pc:sldMkLst>
          <pc:docMk/>
          <pc:sldMk cId="4061370224" sldId="327"/>
        </pc:sldMkLst>
        <pc:spChg chg="mod">
          <ac:chgData name="Long B Nguyen" userId="f59fb8f3-a021-417a-8bc1-65c8d471c621" providerId="ADAL" clId="{12975E8F-D833-5D49-A066-CCE09958E278}" dt="2020-04-09T03:39:58.853" v="1492" actId="14100"/>
          <ac:spMkLst>
            <pc:docMk/>
            <pc:sldMk cId="4061370224" sldId="327"/>
            <ac:spMk id="25" creationId="{39CA0C6E-049A-CB43-B540-002EF7287261}"/>
          </ac:spMkLst>
        </pc:spChg>
        <pc:picChg chg="mod">
          <ac:chgData name="Long B Nguyen" userId="f59fb8f3-a021-417a-8bc1-65c8d471c621" providerId="ADAL" clId="{12975E8F-D833-5D49-A066-CCE09958E278}" dt="2020-04-07T04:05:11.504" v="986" actId="1037"/>
          <ac:picMkLst>
            <pc:docMk/>
            <pc:sldMk cId="4061370224" sldId="327"/>
            <ac:picMk id="20" creationId="{92BE681D-CC80-4542-A389-195D44DAA178}"/>
          </ac:picMkLst>
        </pc:picChg>
      </pc:sldChg>
      <pc:sldChg chg="addSp modSp add modAnim">
        <pc:chgData name="Long B Nguyen" userId="f59fb8f3-a021-417a-8bc1-65c8d471c621" providerId="ADAL" clId="{12975E8F-D833-5D49-A066-CCE09958E278}" dt="2020-04-09T03:40:16.291" v="1515" actId="20577"/>
        <pc:sldMkLst>
          <pc:docMk/>
          <pc:sldMk cId="3272037220" sldId="328"/>
        </pc:sldMkLst>
        <pc:spChg chg="add mod">
          <ac:chgData name="Long B Nguyen" userId="f59fb8f3-a021-417a-8bc1-65c8d471c621" providerId="ADAL" clId="{12975E8F-D833-5D49-A066-CCE09958E278}" dt="2020-04-07T04:34:48.165" v="1350" actId="207"/>
          <ac:spMkLst>
            <pc:docMk/>
            <pc:sldMk cId="3272037220" sldId="328"/>
            <ac:spMk id="3" creationId="{77429340-C724-724A-9ECA-AD16291086E7}"/>
          </ac:spMkLst>
        </pc:spChg>
        <pc:spChg chg="mod">
          <ac:chgData name="Long B Nguyen" userId="f59fb8f3-a021-417a-8bc1-65c8d471c621" providerId="ADAL" clId="{12975E8F-D833-5D49-A066-CCE09958E278}" dt="2020-04-09T03:40:16.291" v="1515" actId="20577"/>
          <ac:spMkLst>
            <pc:docMk/>
            <pc:sldMk cId="3272037220" sldId="328"/>
            <ac:spMk id="25" creationId="{39CA0C6E-049A-CB43-B540-002EF7287261}"/>
          </ac:spMkLst>
        </pc:spChg>
        <pc:picChg chg="mod">
          <ac:chgData name="Long B Nguyen" userId="f59fb8f3-a021-417a-8bc1-65c8d471c621" providerId="ADAL" clId="{12975E8F-D833-5D49-A066-CCE09958E278}" dt="2020-04-07T04:05:18.831" v="1004" actId="1038"/>
          <ac:picMkLst>
            <pc:docMk/>
            <pc:sldMk cId="3272037220" sldId="328"/>
            <ac:picMk id="20" creationId="{92BE681D-CC80-4542-A389-195D44DAA178}"/>
          </ac:picMkLst>
        </pc:picChg>
      </pc:sldChg>
      <pc:sldChg chg="modSp add modAnim">
        <pc:chgData name="Long B Nguyen" userId="f59fb8f3-a021-417a-8bc1-65c8d471c621" providerId="ADAL" clId="{12975E8F-D833-5D49-A066-CCE09958E278}" dt="2020-04-07T04:26:56.505" v="1199"/>
        <pc:sldMkLst>
          <pc:docMk/>
          <pc:sldMk cId="3821166264" sldId="329"/>
        </pc:sldMkLst>
        <pc:spChg chg="mod">
          <ac:chgData name="Long B Nguyen" userId="f59fb8f3-a021-417a-8bc1-65c8d471c621" providerId="ADAL" clId="{12975E8F-D833-5D49-A066-CCE09958E278}" dt="2020-04-07T04:25:11.725" v="1192" actId="20577"/>
          <ac:spMkLst>
            <pc:docMk/>
            <pc:sldMk cId="3821166264" sldId="329"/>
            <ac:spMk id="3" creationId="{5CA96CA6-0F41-6E48-95AA-65A2A4D147FA}"/>
          </ac:spMkLst>
        </pc:spChg>
        <pc:spChg chg="mod">
          <ac:chgData name="Long B Nguyen" userId="f59fb8f3-a021-417a-8bc1-65c8d471c621" providerId="ADAL" clId="{12975E8F-D833-5D49-A066-CCE09958E278}" dt="2020-04-07T04:12:48.867" v="1028" actId="20577"/>
          <ac:spMkLst>
            <pc:docMk/>
            <pc:sldMk cId="3821166264" sldId="329"/>
            <ac:spMk id="33" creationId="{6BD30C7F-35B8-8D47-856F-11B6472C7F1B}"/>
          </ac:spMkLst>
        </pc:spChg>
      </pc:sldChg>
      <pc:sldChg chg="modSp add modAnim">
        <pc:chgData name="Long B Nguyen" userId="f59fb8f3-a021-417a-8bc1-65c8d471c621" providerId="ADAL" clId="{12975E8F-D833-5D49-A066-CCE09958E278}" dt="2020-04-07T04:27:37.939" v="1201"/>
        <pc:sldMkLst>
          <pc:docMk/>
          <pc:sldMk cId="1139880627" sldId="330"/>
        </pc:sldMkLst>
        <pc:spChg chg="mod">
          <ac:chgData name="Long B Nguyen" userId="f59fb8f3-a021-417a-8bc1-65c8d471c621" providerId="ADAL" clId="{12975E8F-D833-5D49-A066-CCE09958E278}" dt="2020-04-07T04:25:57.387" v="1195" actId="20577"/>
          <ac:spMkLst>
            <pc:docMk/>
            <pc:sldMk cId="1139880627" sldId="330"/>
            <ac:spMk id="3" creationId="{5CA96CA6-0F41-6E48-95AA-65A2A4D147FA}"/>
          </ac:spMkLst>
        </pc:spChg>
        <pc:spChg chg="mod">
          <ac:chgData name="Long B Nguyen" userId="f59fb8f3-a021-417a-8bc1-65c8d471c621" providerId="ADAL" clId="{12975E8F-D833-5D49-A066-CCE09958E278}" dt="2020-04-07T04:13:15.736" v="1031" actId="20577"/>
          <ac:spMkLst>
            <pc:docMk/>
            <pc:sldMk cId="1139880627" sldId="330"/>
            <ac:spMk id="33" creationId="{6BD30C7F-35B8-8D47-856F-11B6472C7F1B}"/>
          </ac:spMkLst>
        </pc:spChg>
      </pc:sldChg>
      <pc:sldChg chg="delSp modSp add modAnim">
        <pc:chgData name="Long B Nguyen" userId="f59fb8f3-a021-417a-8bc1-65c8d471c621" providerId="ADAL" clId="{12975E8F-D833-5D49-A066-CCE09958E278}" dt="2020-04-07T04:28:01.394" v="1203"/>
        <pc:sldMkLst>
          <pc:docMk/>
          <pc:sldMk cId="1850796580" sldId="331"/>
        </pc:sldMkLst>
        <pc:spChg chg="mod">
          <ac:chgData name="Long B Nguyen" userId="f59fb8f3-a021-417a-8bc1-65c8d471c621" providerId="ADAL" clId="{12975E8F-D833-5D49-A066-CCE09958E278}" dt="2020-04-07T04:26:13.045" v="1198" actId="20577"/>
          <ac:spMkLst>
            <pc:docMk/>
            <pc:sldMk cId="1850796580" sldId="331"/>
            <ac:spMk id="3" creationId="{5CA96CA6-0F41-6E48-95AA-65A2A4D147FA}"/>
          </ac:spMkLst>
        </pc:spChg>
        <pc:spChg chg="mod">
          <ac:chgData name="Long B Nguyen" userId="f59fb8f3-a021-417a-8bc1-65c8d471c621" providerId="ADAL" clId="{12975E8F-D833-5D49-A066-CCE09958E278}" dt="2020-04-07T04:13:32.403" v="1035" actId="20577"/>
          <ac:spMkLst>
            <pc:docMk/>
            <pc:sldMk cId="1850796580" sldId="331"/>
            <ac:spMk id="33" creationId="{6BD30C7F-35B8-8D47-856F-11B6472C7F1B}"/>
          </ac:spMkLst>
        </pc:spChg>
        <pc:cxnChg chg="del">
          <ac:chgData name="Long B Nguyen" userId="f59fb8f3-a021-417a-8bc1-65c8d471c621" providerId="ADAL" clId="{12975E8F-D833-5D49-A066-CCE09958E278}" dt="2020-04-07T04:15:44.231" v="1043" actId="478"/>
          <ac:cxnSpMkLst>
            <pc:docMk/>
            <pc:sldMk cId="1850796580" sldId="331"/>
            <ac:cxnSpMk id="30" creationId="{603EBA99-5660-5D40-9363-2855513FCF24}"/>
          </ac:cxnSpMkLst>
        </pc:cxnChg>
      </pc:sldChg>
      <pc:sldChg chg="delSp modSp add modAnim">
        <pc:chgData name="Long B Nguyen" userId="f59fb8f3-a021-417a-8bc1-65c8d471c621" providerId="ADAL" clId="{12975E8F-D833-5D49-A066-CCE09958E278}" dt="2020-04-07T04:28:08.234" v="1204"/>
        <pc:sldMkLst>
          <pc:docMk/>
          <pc:sldMk cId="2349532976" sldId="332"/>
        </pc:sldMkLst>
        <pc:spChg chg="mod">
          <ac:chgData name="Long B Nguyen" userId="f59fb8f3-a021-417a-8bc1-65c8d471c621" providerId="ADAL" clId="{12975E8F-D833-5D49-A066-CCE09958E278}" dt="2020-04-07T04:14:51.245" v="1038" actId="20577"/>
          <ac:spMkLst>
            <pc:docMk/>
            <pc:sldMk cId="2349532976" sldId="332"/>
            <ac:spMk id="2" creationId="{870AC1F3-79C1-D54D-9F4F-7CDE7D29D43B}"/>
          </ac:spMkLst>
        </pc:spChg>
        <pc:cxnChg chg="del">
          <ac:chgData name="Long B Nguyen" userId="f59fb8f3-a021-417a-8bc1-65c8d471c621" providerId="ADAL" clId="{12975E8F-D833-5D49-A066-CCE09958E278}" dt="2020-04-07T04:15:48.780" v="1044" actId="478"/>
          <ac:cxnSpMkLst>
            <pc:docMk/>
            <pc:sldMk cId="2349532976" sldId="332"/>
            <ac:cxnSpMk id="30" creationId="{603EBA99-5660-5D40-9363-2855513FCF24}"/>
          </ac:cxnSpMkLst>
        </pc:cxnChg>
      </pc:sldChg>
      <pc:sldChg chg="addSp delSp modSp add modAnim">
        <pc:chgData name="Long B Nguyen" userId="f59fb8f3-a021-417a-8bc1-65c8d471c621" providerId="ADAL" clId="{12975E8F-D833-5D49-A066-CCE09958E278}" dt="2020-04-07T04:30:10.166" v="1208"/>
        <pc:sldMkLst>
          <pc:docMk/>
          <pc:sldMk cId="2243477513" sldId="333"/>
        </pc:sldMkLst>
        <pc:spChg chg="mod">
          <ac:chgData name="Long B Nguyen" userId="f59fb8f3-a021-417a-8bc1-65c8d471c621" providerId="ADAL" clId="{12975E8F-D833-5D49-A066-CCE09958E278}" dt="2020-04-07T04:30:05.905" v="1207" actId="20577"/>
          <ac:spMkLst>
            <pc:docMk/>
            <pc:sldMk cId="2243477513" sldId="333"/>
            <ac:spMk id="3" creationId="{5CA96CA6-0F41-6E48-95AA-65A2A4D147FA}"/>
          </ac:spMkLst>
        </pc:spChg>
        <pc:spChg chg="mod">
          <ac:chgData name="Long B Nguyen" userId="f59fb8f3-a021-417a-8bc1-65c8d471c621" providerId="ADAL" clId="{12975E8F-D833-5D49-A066-CCE09958E278}" dt="2020-04-07T04:15:20.973" v="1042" actId="20577"/>
          <ac:spMkLst>
            <pc:docMk/>
            <pc:sldMk cId="2243477513" sldId="333"/>
            <ac:spMk id="33" creationId="{6BD30C7F-35B8-8D47-856F-11B6472C7F1B}"/>
          </ac:spMkLst>
        </pc:spChg>
        <pc:picChg chg="mod">
          <ac:chgData name="Long B Nguyen" userId="f59fb8f3-a021-417a-8bc1-65c8d471c621" providerId="ADAL" clId="{12975E8F-D833-5D49-A066-CCE09958E278}" dt="2020-04-07T04:16:26.747" v="1052" actId="14100"/>
          <ac:picMkLst>
            <pc:docMk/>
            <pc:sldMk cId="2243477513" sldId="333"/>
            <ac:picMk id="14" creationId="{83843604-112F-9748-AB35-510FC12BD91C}"/>
          </ac:picMkLst>
        </pc:picChg>
        <pc:cxnChg chg="add del mod">
          <ac:chgData name="Long B Nguyen" userId="f59fb8f3-a021-417a-8bc1-65c8d471c621" providerId="ADAL" clId="{12975E8F-D833-5D49-A066-CCE09958E278}" dt="2020-04-07T04:16:44.985" v="1055" actId="14100"/>
          <ac:cxnSpMkLst>
            <pc:docMk/>
            <pc:sldMk cId="2243477513" sldId="333"/>
            <ac:cxnSpMk id="30" creationId="{603EBA99-5660-5D40-9363-2855513FCF24}"/>
          </ac:cxnSpMkLst>
        </pc:cxnChg>
        <pc:cxnChg chg="mod">
          <ac:chgData name="Long B Nguyen" userId="f59fb8f3-a021-417a-8bc1-65c8d471c621" providerId="ADAL" clId="{12975E8F-D833-5D49-A066-CCE09958E278}" dt="2020-04-07T04:16:50.494" v="1062" actId="1036"/>
          <ac:cxnSpMkLst>
            <pc:docMk/>
            <pc:sldMk cId="2243477513" sldId="333"/>
            <ac:cxnSpMk id="35" creationId="{B69C25E5-48FB-F141-A58C-E78B5C2F6F86}"/>
          </ac:cxnSpMkLst>
        </pc:cxnChg>
      </pc:sldChg>
      <pc:sldChg chg="modSp add modAnim">
        <pc:chgData name="Long B Nguyen" userId="f59fb8f3-a021-417a-8bc1-65c8d471c621" providerId="ADAL" clId="{12975E8F-D833-5D49-A066-CCE09958E278}" dt="2020-04-07T04:30:29.862" v="1209"/>
        <pc:sldMkLst>
          <pc:docMk/>
          <pc:sldMk cId="2573340194" sldId="334"/>
        </pc:sldMkLst>
        <pc:spChg chg="mod">
          <ac:chgData name="Long B Nguyen" userId="f59fb8f3-a021-417a-8bc1-65c8d471c621" providerId="ADAL" clId="{12975E8F-D833-5D49-A066-CCE09958E278}" dt="2020-04-07T04:17:11.618" v="1065" actId="20577"/>
          <ac:spMkLst>
            <pc:docMk/>
            <pc:sldMk cId="2573340194" sldId="334"/>
            <ac:spMk id="2" creationId="{870AC1F3-79C1-D54D-9F4F-7CDE7D29D43B}"/>
          </ac:spMkLst>
        </pc:spChg>
        <pc:picChg chg="mod">
          <ac:chgData name="Long B Nguyen" userId="f59fb8f3-a021-417a-8bc1-65c8d471c621" providerId="ADAL" clId="{12975E8F-D833-5D49-A066-CCE09958E278}" dt="2020-04-07T04:17:17.105" v="1079" actId="1036"/>
          <ac:picMkLst>
            <pc:docMk/>
            <pc:sldMk cId="2573340194" sldId="334"/>
            <ac:picMk id="14" creationId="{83843604-112F-9748-AB35-510FC12BD91C}"/>
          </ac:picMkLst>
        </pc:picChg>
      </pc:sldChg>
      <pc:sldChg chg="modSp add modAnim">
        <pc:chgData name="Long B Nguyen" userId="f59fb8f3-a021-417a-8bc1-65c8d471c621" providerId="ADAL" clId="{12975E8F-D833-5D49-A066-CCE09958E278}" dt="2020-04-07T04:31:28.032" v="1213"/>
        <pc:sldMkLst>
          <pc:docMk/>
          <pc:sldMk cId="1599567973" sldId="335"/>
        </pc:sldMkLst>
        <pc:spChg chg="mod">
          <ac:chgData name="Long B Nguyen" userId="f59fb8f3-a021-417a-8bc1-65c8d471c621" providerId="ADAL" clId="{12975E8F-D833-5D49-A066-CCE09958E278}" dt="2020-04-07T04:30:47.616" v="1212" actId="20577"/>
          <ac:spMkLst>
            <pc:docMk/>
            <pc:sldMk cId="1599567973" sldId="335"/>
            <ac:spMk id="3" creationId="{5CA96CA6-0F41-6E48-95AA-65A2A4D147FA}"/>
          </ac:spMkLst>
        </pc:spChg>
        <pc:spChg chg="mod">
          <ac:chgData name="Long B Nguyen" userId="f59fb8f3-a021-417a-8bc1-65c8d471c621" providerId="ADAL" clId="{12975E8F-D833-5D49-A066-CCE09958E278}" dt="2020-04-07T04:18:45.026" v="1082" actId="20577"/>
          <ac:spMkLst>
            <pc:docMk/>
            <pc:sldMk cId="1599567973" sldId="335"/>
            <ac:spMk id="33" creationId="{6BD30C7F-35B8-8D47-856F-11B6472C7F1B}"/>
          </ac:spMkLst>
        </pc:spChg>
        <pc:cxnChg chg="mod">
          <ac:chgData name="Long B Nguyen" userId="f59fb8f3-a021-417a-8bc1-65c8d471c621" providerId="ADAL" clId="{12975E8F-D833-5D49-A066-CCE09958E278}" dt="2020-04-07T04:19:11.622" v="1084" actId="1076"/>
          <ac:cxnSpMkLst>
            <pc:docMk/>
            <pc:sldMk cId="1599567973" sldId="335"/>
            <ac:cxnSpMk id="30" creationId="{603EBA99-5660-5D40-9363-2855513FCF24}"/>
          </ac:cxnSpMkLst>
        </pc:cxnChg>
        <pc:cxnChg chg="mod">
          <ac:chgData name="Long B Nguyen" userId="f59fb8f3-a021-417a-8bc1-65c8d471c621" providerId="ADAL" clId="{12975E8F-D833-5D49-A066-CCE09958E278}" dt="2020-04-07T04:19:14.798" v="1085" actId="14100"/>
          <ac:cxnSpMkLst>
            <pc:docMk/>
            <pc:sldMk cId="1599567973" sldId="335"/>
            <ac:cxnSpMk id="35" creationId="{B69C25E5-48FB-F141-A58C-E78B5C2F6F86}"/>
          </ac:cxnSpMkLst>
        </pc:cxnChg>
      </pc:sldChg>
      <pc:sldChg chg="modSp add">
        <pc:chgData name="Long B Nguyen" userId="f59fb8f3-a021-417a-8bc1-65c8d471c621" providerId="ADAL" clId="{12975E8F-D833-5D49-A066-CCE09958E278}" dt="2020-04-07T04:21:03.742" v="1164" actId="1036"/>
        <pc:sldMkLst>
          <pc:docMk/>
          <pc:sldMk cId="2981841564" sldId="336"/>
        </pc:sldMkLst>
        <pc:spChg chg="mod">
          <ac:chgData name="Long B Nguyen" userId="f59fb8f3-a021-417a-8bc1-65c8d471c621" providerId="ADAL" clId="{12975E8F-D833-5D49-A066-CCE09958E278}" dt="2020-04-07T04:19:36.665" v="1088" actId="20577"/>
          <ac:spMkLst>
            <pc:docMk/>
            <pc:sldMk cId="2981841564" sldId="336"/>
            <ac:spMk id="2" creationId="{870AC1F3-79C1-D54D-9F4F-7CDE7D29D43B}"/>
          </ac:spMkLst>
        </pc:spChg>
        <pc:spChg chg="mod">
          <ac:chgData name="Long B Nguyen" userId="f59fb8f3-a021-417a-8bc1-65c8d471c621" providerId="ADAL" clId="{12975E8F-D833-5D49-A066-CCE09958E278}" dt="2020-04-07T04:21:03.742" v="1164" actId="1036"/>
          <ac:spMkLst>
            <pc:docMk/>
            <pc:sldMk cId="2981841564" sldId="336"/>
            <ac:spMk id="33" creationId="{6BD30C7F-35B8-8D47-856F-11B6472C7F1B}"/>
          </ac:spMkLst>
        </pc:spChg>
        <pc:spChg chg="mod">
          <ac:chgData name="Long B Nguyen" userId="f59fb8f3-a021-417a-8bc1-65c8d471c621" providerId="ADAL" clId="{12975E8F-D833-5D49-A066-CCE09958E278}" dt="2020-04-07T04:21:03.742" v="1164" actId="1036"/>
          <ac:spMkLst>
            <pc:docMk/>
            <pc:sldMk cId="2981841564" sldId="336"/>
            <ac:spMk id="37" creationId="{26038D30-9D18-2D41-9810-35DA429E9AED}"/>
          </ac:spMkLst>
        </pc:spChg>
        <pc:picChg chg="mod">
          <ac:chgData name="Long B Nguyen" userId="f59fb8f3-a021-417a-8bc1-65c8d471c621" providerId="ADAL" clId="{12975E8F-D833-5D49-A066-CCE09958E278}" dt="2020-04-07T04:20:53.873" v="1137" actId="1035"/>
          <ac:picMkLst>
            <pc:docMk/>
            <pc:sldMk cId="2981841564" sldId="336"/>
            <ac:picMk id="14" creationId="{83843604-112F-9748-AB35-510FC12BD91C}"/>
          </ac:picMkLst>
        </pc:picChg>
        <pc:cxnChg chg="mod">
          <ac:chgData name="Long B Nguyen" userId="f59fb8f3-a021-417a-8bc1-65c8d471c621" providerId="ADAL" clId="{12975E8F-D833-5D49-A066-CCE09958E278}" dt="2020-04-07T04:21:03.742" v="1164" actId="1036"/>
          <ac:cxnSpMkLst>
            <pc:docMk/>
            <pc:sldMk cId="2981841564" sldId="336"/>
            <ac:cxnSpMk id="30" creationId="{603EBA99-5660-5D40-9363-2855513FCF24}"/>
          </ac:cxnSpMkLst>
        </pc:cxnChg>
        <pc:cxnChg chg="mod">
          <ac:chgData name="Long B Nguyen" userId="f59fb8f3-a021-417a-8bc1-65c8d471c621" providerId="ADAL" clId="{12975E8F-D833-5D49-A066-CCE09958E278}" dt="2020-04-07T04:21:03.742" v="1164" actId="1036"/>
          <ac:cxnSpMkLst>
            <pc:docMk/>
            <pc:sldMk cId="2981841564" sldId="336"/>
            <ac:cxnSpMk id="35" creationId="{B69C25E5-48FB-F141-A58C-E78B5C2F6F86}"/>
          </ac:cxnSpMkLst>
        </pc:cxnChg>
      </pc:sldChg>
      <pc:sldChg chg="modSp add">
        <pc:chgData name="Long B Nguyen" userId="f59fb8f3-a021-417a-8bc1-65c8d471c621" providerId="ADAL" clId="{12975E8F-D833-5D49-A066-CCE09958E278}" dt="2020-04-07T04:21:56.848" v="1169" actId="20577"/>
        <pc:sldMkLst>
          <pc:docMk/>
          <pc:sldMk cId="217932060" sldId="337"/>
        </pc:sldMkLst>
        <pc:spChg chg="mod">
          <ac:chgData name="Long B Nguyen" userId="f59fb8f3-a021-417a-8bc1-65c8d471c621" providerId="ADAL" clId="{12975E8F-D833-5D49-A066-CCE09958E278}" dt="2020-04-07T04:21:56.848" v="1169" actId="20577"/>
          <ac:spMkLst>
            <pc:docMk/>
            <pc:sldMk cId="217932060" sldId="337"/>
            <ac:spMk id="33" creationId="{6BD30C7F-35B8-8D47-856F-11B6472C7F1B}"/>
          </ac:spMkLst>
        </pc:spChg>
      </pc:sldChg>
      <pc:sldChg chg="modSp add modAnim">
        <pc:chgData name="Long B Nguyen" userId="f59fb8f3-a021-417a-8bc1-65c8d471c621" providerId="ADAL" clId="{12975E8F-D833-5D49-A066-CCE09958E278}" dt="2020-04-09T03:48:53.537" v="1798" actId="20577"/>
        <pc:sldMkLst>
          <pc:docMk/>
          <pc:sldMk cId="4157304260" sldId="338"/>
        </pc:sldMkLst>
        <pc:spChg chg="mod">
          <ac:chgData name="Long B Nguyen" userId="f59fb8f3-a021-417a-8bc1-65c8d471c621" providerId="ADAL" clId="{12975E8F-D833-5D49-A066-CCE09958E278}" dt="2020-04-09T03:48:53.537" v="1798" actId="20577"/>
          <ac:spMkLst>
            <pc:docMk/>
            <pc:sldMk cId="4157304260" sldId="338"/>
            <ac:spMk id="3" creationId="{7C585519-C7CE-D848-8783-C057C1CB97B2}"/>
          </ac:spMkLst>
        </pc:spChg>
        <pc:spChg chg="mod">
          <ac:chgData name="Long B Nguyen" userId="f59fb8f3-a021-417a-8bc1-65c8d471c621" providerId="ADAL" clId="{12975E8F-D833-5D49-A066-CCE09958E278}" dt="2020-04-09T03:48:13.861" v="1786" actId="20577"/>
          <ac:spMkLst>
            <pc:docMk/>
            <pc:sldMk cId="4157304260" sldId="338"/>
            <ac:spMk id="26" creationId="{E98C8C1F-BB33-6D4A-B708-CDCD73D16D95}"/>
          </ac:spMkLst>
        </pc:spChg>
      </pc:sldChg>
      <pc:sldChg chg="del">
        <pc:chgData name="Long B Nguyen" userId="f59fb8f3-a021-417a-8bc1-65c8d471c621" providerId="ADAL" clId="{12975E8F-D833-5D49-A066-CCE09958E278}" dt="2020-04-06T17:38:04.709" v="1" actId="2696"/>
        <pc:sldMkLst>
          <pc:docMk/>
          <pc:sldMk cId="3716630047" sldId="350"/>
        </pc:sldMkLst>
      </pc:sldChg>
      <pc:sldChg chg="add del">
        <pc:chgData name="Long B Nguyen" userId="f59fb8f3-a021-417a-8bc1-65c8d471c621" providerId="ADAL" clId="{12975E8F-D833-5D49-A066-CCE09958E278}" dt="2020-04-06T17:38:06.727" v="2" actId="2696"/>
        <pc:sldMkLst>
          <pc:docMk/>
          <pc:sldMk cId="3939497487" sldId="351"/>
        </pc:sldMkLst>
      </pc:sldChg>
    </pc:docChg>
  </pc:docChgLst>
  <pc:docChgLst>
    <pc:chgData name="Long B Nguyen" userId="f59fb8f3-a021-417a-8bc1-65c8d471c621" providerId="ADAL" clId="{AE8C78F6-2609-AC4F-B9EC-CBECD276CA0B}"/>
    <pc:docChg chg="undo custSel mod addSld delSld modSld">
      <pc:chgData name="Long B Nguyen" userId="f59fb8f3-a021-417a-8bc1-65c8d471c621" providerId="ADAL" clId="{AE8C78F6-2609-AC4F-B9EC-CBECD276CA0B}" dt="2020-03-29T00:43:30.814" v="551"/>
      <pc:docMkLst>
        <pc:docMk/>
      </pc:docMkLst>
      <pc:sldChg chg="addSp delSp modSp add mod setBg">
        <pc:chgData name="Long B Nguyen" userId="f59fb8f3-a021-417a-8bc1-65c8d471c621" providerId="ADAL" clId="{AE8C78F6-2609-AC4F-B9EC-CBECD276CA0B}" dt="2020-03-29T00:30:42.387" v="350" actId="1076"/>
        <pc:sldMkLst>
          <pc:docMk/>
          <pc:sldMk cId="2119013993" sldId="256"/>
        </pc:sldMkLst>
        <pc:spChg chg="mod ord">
          <ac:chgData name="Long B Nguyen" userId="f59fb8f3-a021-417a-8bc1-65c8d471c621" providerId="ADAL" clId="{AE8C78F6-2609-AC4F-B9EC-CBECD276CA0B}" dt="2020-03-29T00:30:35.849" v="349" actId="255"/>
          <ac:spMkLst>
            <pc:docMk/>
            <pc:sldMk cId="2119013993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30:42.387" v="350" actId="1076"/>
          <ac:spMkLst>
            <pc:docMk/>
            <pc:sldMk cId="2119013993" sldId="256"/>
            <ac:spMk id="3" creationId="{1BDC47C8-6776-7B44-9CD4-95FC91452D62}"/>
          </ac:spMkLst>
        </pc:spChg>
        <pc:spChg chg="or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4" creationId="{C4071586-F58C-CD48-BB49-60F4B2277ED8}"/>
          </ac:spMkLst>
        </pc:spChg>
        <pc:spChg chg="add mod">
          <ac:chgData name="Long B Nguyen" userId="f59fb8f3-a021-417a-8bc1-65c8d471c621" providerId="ADAL" clId="{AE8C78F6-2609-AC4F-B9EC-CBECD276CA0B}" dt="2020-03-29T00:28:38.960" v="295" actId="1076"/>
          <ac:spMkLst>
            <pc:docMk/>
            <pc:sldMk cId="2119013993" sldId="256"/>
            <ac:spMk id="7" creationId="{AFEFA9C5-D02C-E240-8579-0C71B736A4C8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1" creationId="{303CC970-4826-4CED-8063-0FB676635452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3" creationId="{14490D63-3365-45CC-AC50-705C1B76815F}"/>
          </ac:spMkLst>
        </pc:spChg>
        <pc:spChg chg="ad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15" creationId="{7F7D7B8D-EF99-4CA1-AB1E-4C0C047409F5}"/>
          </ac:spMkLst>
        </pc:spChg>
        <pc:picChg chg="add mod ord">
          <ac:chgData name="Long B Nguyen" userId="f59fb8f3-a021-417a-8bc1-65c8d471c621" providerId="ADAL" clId="{AE8C78F6-2609-AC4F-B9EC-CBECD276CA0B}" dt="2020-03-29T00:25:37.275" v="221" actId="26606"/>
          <ac:picMkLst>
            <pc:docMk/>
            <pc:sldMk cId="2119013993" sldId="256"/>
            <ac:picMk id="6" creationId="{50588766-B9B1-1A4B-B1CD-429535B0736E}"/>
          </ac:picMkLst>
        </pc:picChg>
      </pc:sldChg>
      <pc:sldChg chg="addSp delSp modSp del mod setBg setClrOvrMap">
        <pc:chgData name="Long B Nguyen" userId="f59fb8f3-a021-417a-8bc1-65c8d471c621" providerId="ADAL" clId="{AE8C78F6-2609-AC4F-B9EC-CBECD276CA0B}" dt="2020-03-29T00:24:25.836" v="198" actId="2696"/>
        <pc:sldMkLst>
          <pc:docMk/>
          <pc:sldMk cId="4247104139" sldId="256"/>
        </pc:sldMkLst>
        <pc:spChg chg="mod">
          <ac:chgData name="Long B Nguyen" userId="f59fb8f3-a021-417a-8bc1-65c8d471c621" providerId="ADAL" clId="{AE8C78F6-2609-AC4F-B9EC-CBECD276CA0B}" dt="2020-03-29T00:23:16.607" v="197" actId="255"/>
          <ac:spMkLst>
            <pc:docMk/>
            <pc:sldMk cId="4247104139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23:16.187" v="194" actId="1076"/>
          <ac:spMkLst>
            <pc:docMk/>
            <pc:sldMk cId="4247104139" sldId="256"/>
            <ac:spMk id="3" creationId="{1BDC47C8-6776-7B44-9CD4-95FC91452D62}"/>
          </ac:spMkLst>
        </pc:spChg>
        <pc:spChg chg="add del mod">
          <ac:chgData name="Long B Nguyen" userId="f59fb8f3-a021-417a-8bc1-65c8d471c621" providerId="ADAL" clId="{AE8C78F6-2609-AC4F-B9EC-CBECD276CA0B}" dt="2020-03-29T00:20:57.546" v="140"/>
          <ac:spMkLst>
            <pc:docMk/>
            <pc:sldMk cId="4247104139" sldId="256"/>
            <ac:spMk id="11" creationId="{D8C30005-7072-0340-9ACA-C973E1F13074}"/>
          </ac:spMkLst>
        </pc:spChg>
        <pc:spChg chg="add del mod">
          <ac:chgData name="Long B Nguyen" userId="f59fb8f3-a021-417a-8bc1-65c8d471c621" providerId="ADAL" clId="{AE8C78F6-2609-AC4F-B9EC-CBECD276CA0B}" dt="2020-03-29T00:20:58.558" v="142"/>
          <ac:spMkLst>
            <pc:docMk/>
            <pc:sldMk cId="4247104139" sldId="256"/>
            <ac:spMk id="12" creationId="{08223FE8-1DD6-3C4E-9909-06A05E2AA478}"/>
          </ac:spMkLst>
        </pc:spChg>
        <pc:spChg chg="add del mod">
          <ac:chgData name="Long B Nguyen" userId="f59fb8f3-a021-417a-8bc1-65c8d471c621" providerId="ADAL" clId="{AE8C78F6-2609-AC4F-B9EC-CBECD276CA0B}" dt="2020-03-29T00:23:16.318" v="195" actId="767"/>
          <ac:spMkLst>
            <pc:docMk/>
            <pc:sldMk cId="4247104139" sldId="256"/>
            <ac:spMk id="13" creationId="{97FE5D1C-5BDF-A34A-950B-43BAD3F482F4}"/>
          </ac:spMkLst>
        </pc:spChg>
        <pc:spChg chg="add">
          <ac:chgData name="Long B Nguyen" userId="f59fb8f3-a021-417a-8bc1-65c8d471c621" providerId="ADAL" clId="{AE8C78F6-2609-AC4F-B9EC-CBECD276CA0B}" dt="2020-03-29T00:19:54.477" v="125" actId="26606"/>
          <ac:spMkLst>
            <pc:docMk/>
            <pc:sldMk cId="4247104139" sldId="256"/>
            <ac:spMk id="15" creationId="{F40CA114-B78B-4E3B-A785-96745276B6FB}"/>
          </ac:spMkLst>
        </pc:spChg>
        <pc:picChg chg="add del mod">
          <ac:chgData name="Long B Nguyen" userId="f59fb8f3-a021-417a-8bc1-65c8d471c621" providerId="ADAL" clId="{AE8C78F6-2609-AC4F-B9EC-CBECD276CA0B}" dt="2020-03-29T00:18:34.221" v="116" actId="478"/>
          <ac:picMkLst>
            <pc:docMk/>
            <pc:sldMk cId="4247104139" sldId="256"/>
            <ac:picMk id="6" creationId="{10204ABB-AE43-DE40-BF81-B2AB6EF77C64}"/>
          </ac:picMkLst>
        </pc:picChg>
        <pc:picChg chg="add del mod">
          <ac:chgData name="Long B Nguyen" userId="f59fb8f3-a021-417a-8bc1-65c8d471c621" providerId="ADAL" clId="{AE8C78F6-2609-AC4F-B9EC-CBECD276CA0B}" dt="2020-03-29T00:19:02.269" v="121"/>
          <ac:picMkLst>
            <pc:docMk/>
            <pc:sldMk cId="4247104139" sldId="256"/>
            <ac:picMk id="8" creationId="{82FFA6DF-5598-464D-8C1F-E6A6CBA885C6}"/>
          </ac:picMkLst>
        </pc:picChg>
        <pc:picChg chg="add mod ord">
          <ac:chgData name="Long B Nguyen" userId="f59fb8f3-a021-417a-8bc1-65c8d471c621" providerId="ADAL" clId="{AE8C78F6-2609-AC4F-B9EC-CBECD276CA0B}" dt="2020-03-29T00:21:37.968" v="153" actId="14100"/>
          <ac:picMkLst>
            <pc:docMk/>
            <pc:sldMk cId="4247104139" sldId="256"/>
            <ac:picMk id="10" creationId="{D077BB4D-F070-DD4B-904D-528911CE15A0}"/>
          </ac:picMkLst>
        </pc:picChg>
        <pc:cxnChg chg="add">
          <ac:chgData name="Long B Nguyen" userId="f59fb8f3-a021-417a-8bc1-65c8d471c621" providerId="ADAL" clId="{AE8C78F6-2609-AC4F-B9EC-CBECD276CA0B}" dt="2020-03-29T00:19:54.477" v="125" actId="26606"/>
          <ac:cxnSpMkLst>
            <pc:docMk/>
            <pc:sldMk cId="4247104139" sldId="256"/>
            <ac:cxnSpMk id="17" creationId="{E126E481-B945-4179-BD79-05E96E9B29E1}"/>
          </ac:cxnSpMkLst>
        </pc:cxnChg>
      </pc:sldChg>
      <pc:sldChg chg="del">
        <pc:chgData name="Long B Nguyen" userId="f59fb8f3-a021-417a-8bc1-65c8d471c621" providerId="ADAL" clId="{AE8C78F6-2609-AC4F-B9EC-CBECD276CA0B}" dt="2020-03-29T00:24:28.453" v="200" actId="2696"/>
        <pc:sldMkLst>
          <pc:docMk/>
          <pc:sldMk cId="3470218235" sldId="350"/>
        </pc:sldMkLst>
      </pc:sldChg>
      <pc:sldChg chg="modSp add modAnim">
        <pc:chgData name="Long B Nguyen" userId="f59fb8f3-a021-417a-8bc1-65c8d471c621" providerId="ADAL" clId="{AE8C78F6-2609-AC4F-B9EC-CBECD276CA0B}" dt="2020-03-29T00:43:30.814" v="551"/>
        <pc:sldMkLst>
          <pc:docMk/>
          <pc:sldMk cId="3716630047" sldId="350"/>
        </pc:sldMkLst>
        <pc:spChg chg="mod">
          <ac:chgData name="Long B Nguyen" userId="f59fb8f3-a021-417a-8bc1-65c8d471c621" providerId="ADAL" clId="{AE8C78F6-2609-AC4F-B9EC-CBECD276CA0B}" dt="2020-03-29T00:31:08.715" v="362" actId="20577"/>
          <ac:spMkLst>
            <pc:docMk/>
            <pc:sldMk cId="3716630047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AE8C78F6-2609-AC4F-B9EC-CBECD276CA0B}" dt="2020-03-29T00:42:42.200" v="548" actId="20577"/>
          <ac:spMkLst>
            <pc:docMk/>
            <pc:sldMk cId="3716630047" sldId="350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AE8C78F6-2609-AC4F-B9EC-CBECD276CA0B}" dt="2020-03-29T00:33:05.937" v="490" actId="2696"/>
        <pc:sldMkLst>
          <pc:docMk/>
          <pc:sldMk cId="1620444811" sldId="368"/>
        </pc:sldMkLst>
      </pc:sldChg>
      <pc:sldChg chg="del">
        <pc:chgData name="Long B Nguyen" userId="f59fb8f3-a021-417a-8bc1-65c8d471c621" providerId="ADAL" clId="{AE8C78F6-2609-AC4F-B9EC-CBECD276CA0B}" dt="2020-03-29T00:33:06.149" v="494" actId="2696"/>
        <pc:sldMkLst>
          <pc:docMk/>
          <pc:sldMk cId="1462784881" sldId="369"/>
        </pc:sldMkLst>
      </pc:sldChg>
      <pc:sldChg chg="del">
        <pc:chgData name="Long B Nguyen" userId="f59fb8f3-a021-417a-8bc1-65c8d471c621" providerId="ADAL" clId="{AE8C78F6-2609-AC4F-B9EC-CBECD276CA0B}" dt="2020-03-29T00:33:06.085" v="493" actId="2696"/>
        <pc:sldMkLst>
          <pc:docMk/>
          <pc:sldMk cId="2133813183" sldId="371"/>
        </pc:sldMkLst>
      </pc:sldChg>
      <pc:sldChg chg="del">
        <pc:chgData name="Long B Nguyen" userId="f59fb8f3-a021-417a-8bc1-65c8d471c621" providerId="ADAL" clId="{AE8C78F6-2609-AC4F-B9EC-CBECD276CA0B}" dt="2020-03-29T00:33:06.292" v="496" actId="2696"/>
        <pc:sldMkLst>
          <pc:docMk/>
          <pc:sldMk cId="3274292488" sldId="372"/>
        </pc:sldMkLst>
      </pc:sldChg>
      <pc:sldChg chg="del">
        <pc:chgData name="Long B Nguyen" userId="f59fb8f3-a021-417a-8bc1-65c8d471c621" providerId="ADAL" clId="{AE8C78F6-2609-AC4F-B9EC-CBECD276CA0B}" dt="2020-03-29T00:33:05.984" v="491" actId="2696"/>
        <pc:sldMkLst>
          <pc:docMk/>
          <pc:sldMk cId="3205254359" sldId="373"/>
        </pc:sldMkLst>
      </pc:sldChg>
      <pc:sldChg chg="del">
        <pc:chgData name="Long B Nguyen" userId="f59fb8f3-a021-417a-8bc1-65c8d471c621" providerId="ADAL" clId="{AE8C78F6-2609-AC4F-B9EC-CBECD276CA0B}" dt="2020-03-29T00:33:06.347" v="497" actId="2696"/>
        <pc:sldMkLst>
          <pc:docMk/>
          <pc:sldMk cId="183425342" sldId="374"/>
        </pc:sldMkLst>
      </pc:sldChg>
      <pc:sldChg chg="del">
        <pc:chgData name="Long B Nguyen" userId="f59fb8f3-a021-417a-8bc1-65c8d471c621" providerId="ADAL" clId="{AE8C78F6-2609-AC4F-B9EC-CBECD276CA0B}" dt="2020-03-29T00:33:06.368" v="498" actId="2696"/>
        <pc:sldMkLst>
          <pc:docMk/>
          <pc:sldMk cId="605678619" sldId="375"/>
        </pc:sldMkLst>
      </pc:sldChg>
      <pc:sldChg chg="del">
        <pc:chgData name="Long B Nguyen" userId="f59fb8f3-a021-417a-8bc1-65c8d471c621" providerId="ADAL" clId="{AE8C78F6-2609-AC4F-B9EC-CBECD276CA0B}" dt="2020-03-29T00:33:06.385" v="499" actId="2696"/>
        <pc:sldMkLst>
          <pc:docMk/>
          <pc:sldMk cId="1068780617" sldId="377"/>
        </pc:sldMkLst>
      </pc:sldChg>
      <pc:sldChg chg="del">
        <pc:chgData name="Long B Nguyen" userId="f59fb8f3-a021-417a-8bc1-65c8d471c621" providerId="ADAL" clId="{AE8C78F6-2609-AC4F-B9EC-CBECD276CA0B}" dt="2020-03-29T00:33:06.035" v="492" actId="2696"/>
        <pc:sldMkLst>
          <pc:docMk/>
          <pc:sldMk cId="2970094727" sldId="383"/>
        </pc:sldMkLst>
      </pc:sldChg>
      <pc:sldChg chg="del">
        <pc:chgData name="Long B Nguyen" userId="f59fb8f3-a021-417a-8bc1-65c8d471c621" providerId="ADAL" clId="{AE8C78F6-2609-AC4F-B9EC-CBECD276CA0B}" dt="2020-03-29T00:33:06.232" v="495" actId="2696"/>
        <pc:sldMkLst>
          <pc:docMk/>
          <pc:sldMk cId="989203647" sldId="385"/>
        </pc:sldMkLst>
      </pc:sldChg>
    </pc:docChg>
  </pc:docChgLst>
  <pc:docChgLst>
    <pc:chgData name="Long Nguyen" userId="f59fb8f3-a021-417a-8bc1-65c8d471c621" providerId="ADAL" clId="{327E40DE-55D2-0646-9F43-ABA63CDBDB13}"/>
    <pc:docChg chg="undo custSel addSld delSld modSld">
      <pc:chgData name="Long Nguyen" userId="f59fb8f3-a021-417a-8bc1-65c8d471c621" providerId="ADAL" clId="{327E40DE-55D2-0646-9F43-ABA63CDBDB13}" dt="2023-03-14T11:29:24.443" v="39" actId="2696"/>
      <pc:docMkLst>
        <pc:docMk/>
      </pc:docMkLst>
      <pc:sldChg chg="addSp delSp modSp mod">
        <pc:chgData name="Long Nguyen" userId="f59fb8f3-a021-417a-8bc1-65c8d471c621" providerId="ADAL" clId="{327E40DE-55D2-0646-9F43-ABA63CDBDB13}" dt="2023-03-14T11:25:53.787" v="35" actId="478"/>
        <pc:sldMkLst>
          <pc:docMk/>
          <pc:sldMk cId="2119013993" sldId="256"/>
        </pc:sldMkLst>
        <pc:spChg chg="mod">
          <ac:chgData name="Long Nguyen" userId="f59fb8f3-a021-417a-8bc1-65c8d471c621" providerId="ADAL" clId="{327E40DE-55D2-0646-9F43-ABA63CDBDB13}" dt="2023-03-14T11:25:45.394" v="33" actId="20577"/>
          <ac:spMkLst>
            <pc:docMk/>
            <pc:sldMk cId="2119013993" sldId="256"/>
            <ac:spMk id="2" creationId="{6117A749-B1BA-E24B-8FB0-0604EF651FB3}"/>
          </ac:spMkLst>
        </pc:spChg>
        <pc:spChg chg="del mod">
          <ac:chgData name="Long Nguyen" userId="f59fb8f3-a021-417a-8bc1-65c8d471c621" providerId="ADAL" clId="{327E40DE-55D2-0646-9F43-ABA63CDBDB13}" dt="2023-03-14T11:25:49.518" v="34" actId="478"/>
          <ac:spMkLst>
            <pc:docMk/>
            <pc:sldMk cId="2119013993" sldId="256"/>
            <ac:spMk id="3" creationId="{1BDC47C8-6776-7B44-9CD4-95FC91452D62}"/>
          </ac:spMkLst>
        </pc:spChg>
        <pc:spChg chg="del">
          <ac:chgData name="Long Nguyen" userId="f59fb8f3-a021-417a-8bc1-65c8d471c621" providerId="ADAL" clId="{327E40DE-55D2-0646-9F43-ABA63CDBDB13}" dt="2023-03-14T11:25:53.787" v="35" actId="478"/>
          <ac:spMkLst>
            <pc:docMk/>
            <pc:sldMk cId="2119013993" sldId="256"/>
            <ac:spMk id="7" creationId="{AFEFA9C5-D02C-E240-8579-0C71B736A4C8}"/>
          </ac:spMkLst>
        </pc:spChg>
        <pc:spChg chg="add mod">
          <ac:chgData name="Long Nguyen" userId="f59fb8f3-a021-417a-8bc1-65c8d471c621" providerId="ADAL" clId="{327E40DE-55D2-0646-9F43-ABA63CDBDB13}" dt="2023-03-14T11:25:49.518" v="34" actId="478"/>
          <ac:spMkLst>
            <pc:docMk/>
            <pc:sldMk cId="2119013993" sldId="256"/>
            <ac:spMk id="8" creationId="{539AB8D2-19CC-358D-407F-FFD4CDA91217}"/>
          </ac:spMkLst>
        </pc:spChg>
      </pc:sldChg>
      <pc:sldChg chg="delSp mod delAnim">
        <pc:chgData name="Long Nguyen" userId="f59fb8f3-a021-417a-8bc1-65c8d471c621" providerId="ADAL" clId="{327E40DE-55D2-0646-9F43-ABA63CDBDB13}" dt="2023-03-14T11:28:39.742" v="37" actId="478"/>
        <pc:sldMkLst>
          <pc:docMk/>
          <pc:sldMk cId="700720077" sldId="289"/>
        </pc:sldMkLst>
        <pc:spChg chg="del">
          <ac:chgData name="Long Nguyen" userId="f59fb8f3-a021-417a-8bc1-65c8d471c621" providerId="ADAL" clId="{327E40DE-55D2-0646-9F43-ABA63CDBDB13}" dt="2023-03-14T11:28:39.742" v="37" actId="478"/>
          <ac:spMkLst>
            <pc:docMk/>
            <pc:sldMk cId="700720077" sldId="289"/>
            <ac:spMk id="26" creationId="{E98C8C1F-BB33-6D4A-B708-CDCD73D16D95}"/>
          </ac:spMkLst>
        </pc:spChg>
      </pc:sldChg>
      <pc:sldChg chg="addSp delSp modSp mod delAnim">
        <pc:chgData name="Long Nguyen" userId="f59fb8f3-a021-417a-8bc1-65c8d471c621" providerId="ADAL" clId="{327E40DE-55D2-0646-9F43-ABA63CDBDB13}" dt="2023-03-14T11:29:19.398" v="38" actId="478"/>
        <pc:sldMkLst>
          <pc:docMk/>
          <pc:sldMk cId="3272037220" sldId="328"/>
        </pc:sldMkLst>
        <pc:spChg chg="del">
          <ac:chgData name="Long Nguyen" userId="f59fb8f3-a021-417a-8bc1-65c8d471c621" providerId="ADAL" clId="{327E40DE-55D2-0646-9F43-ABA63CDBDB13}" dt="2023-03-14T11:29:19.398" v="38" actId="478"/>
          <ac:spMkLst>
            <pc:docMk/>
            <pc:sldMk cId="3272037220" sldId="328"/>
            <ac:spMk id="3" creationId="{77429340-C724-724A-9ECA-AD16291086E7}"/>
          </ac:spMkLst>
        </pc:spChg>
        <pc:spChg chg="add del mod">
          <ac:chgData name="Long Nguyen" userId="f59fb8f3-a021-417a-8bc1-65c8d471c621" providerId="ADAL" clId="{327E40DE-55D2-0646-9F43-ABA63CDBDB13}" dt="2023-03-14T11:25:09.544" v="1"/>
          <ac:spMkLst>
            <pc:docMk/>
            <pc:sldMk cId="3272037220" sldId="328"/>
            <ac:spMk id="17" creationId="{8BE3FFB1-04D0-B615-7001-474134267063}"/>
          </ac:spMkLst>
        </pc:spChg>
        <pc:spChg chg="add del mod">
          <ac:chgData name="Long Nguyen" userId="f59fb8f3-a021-417a-8bc1-65c8d471c621" providerId="ADAL" clId="{327E40DE-55D2-0646-9F43-ABA63CDBDB13}" dt="2023-03-14T11:25:09.544" v="1"/>
          <ac:spMkLst>
            <pc:docMk/>
            <pc:sldMk cId="3272037220" sldId="328"/>
            <ac:spMk id="19" creationId="{5BADF980-4EEE-C4DC-A58B-F4AEC49DB569}"/>
          </ac:spMkLst>
        </pc:spChg>
        <pc:spChg chg="add del mod">
          <ac:chgData name="Long Nguyen" userId="f59fb8f3-a021-417a-8bc1-65c8d471c621" providerId="ADAL" clId="{327E40DE-55D2-0646-9F43-ABA63CDBDB13}" dt="2023-03-14T11:25:09.544" v="1"/>
          <ac:spMkLst>
            <pc:docMk/>
            <pc:sldMk cId="3272037220" sldId="328"/>
            <ac:spMk id="26" creationId="{1B47D7F0-ACA8-A4DC-3486-E59CCEE520E0}"/>
          </ac:spMkLst>
        </pc:spChg>
        <pc:spChg chg="add del mod">
          <ac:chgData name="Long Nguyen" userId="f59fb8f3-a021-417a-8bc1-65c8d471c621" providerId="ADAL" clId="{327E40DE-55D2-0646-9F43-ABA63CDBDB13}" dt="2023-03-14T11:25:09.544" v="1"/>
          <ac:spMkLst>
            <pc:docMk/>
            <pc:sldMk cId="3272037220" sldId="328"/>
            <ac:spMk id="28" creationId="{3905394F-942A-21F1-53D7-F37E31AB5C57}"/>
          </ac:spMkLst>
        </pc:spChg>
        <pc:spChg chg="add del mod">
          <ac:chgData name="Long Nguyen" userId="f59fb8f3-a021-417a-8bc1-65c8d471c621" providerId="ADAL" clId="{327E40DE-55D2-0646-9F43-ABA63CDBDB13}" dt="2023-03-14T11:25:09.544" v="1"/>
          <ac:spMkLst>
            <pc:docMk/>
            <pc:sldMk cId="3272037220" sldId="328"/>
            <ac:spMk id="30" creationId="{30E7F69D-B833-2400-3087-8FD375FC1E23}"/>
          </ac:spMkLst>
        </pc:spChg>
        <pc:picChg chg="add del mod">
          <ac:chgData name="Long Nguyen" userId="f59fb8f3-a021-417a-8bc1-65c8d471c621" providerId="ADAL" clId="{327E40DE-55D2-0646-9F43-ABA63CDBDB13}" dt="2023-03-14T11:25:09.544" v="1"/>
          <ac:picMkLst>
            <pc:docMk/>
            <pc:sldMk cId="3272037220" sldId="328"/>
            <ac:picMk id="27" creationId="{38AE8A34-86C6-DB3C-33F7-29A8CE3EFB5B}"/>
          </ac:picMkLst>
        </pc:picChg>
      </pc:sldChg>
      <pc:sldChg chg="modSp modAnim">
        <pc:chgData name="Long Nguyen" userId="f59fb8f3-a021-417a-8bc1-65c8d471c621" providerId="ADAL" clId="{327E40DE-55D2-0646-9F43-ABA63CDBDB13}" dt="2023-03-14T11:28:32.359" v="36"/>
        <pc:sldMkLst>
          <pc:docMk/>
          <pc:sldMk cId="4157304260" sldId="338"/>
        </pc:sldMkLst>
        <pc:spChg chg="mod">
          <ac:chgData name="Long Nguyen" userId="f59fb8f3-a021-417a-8bc1-65c8d471c621" providerId="ADAL" clId="{327E40DE-55D2-0646-9F43-ABA63CDBDB13}" dt="2023-03-14T11:28:32.359" v="36"/>
          <ac:spMkLst>
            <pc:docMk/>
            <pc:sldMk cId="4157304260" sldId="338"/>
            <ac:spMk id="26" creationId="{E98C8C1F-BB33-6D4A-B708-CDCD73D16D95}"/>
          </ac:spMkLst>
        </pc:spChg>
      </pc:sldChg>
      <pc:sldChg chg="delSp add del setBg delDesignElem">
        <pc:chgData name="Long Nguyen" userId="f59fb8f3-a021-417a-8bc1-65c8d471c621" providerId="ADAL" clId="{327E40DE-55D2-0646-9F43-ABA63CDBDB13}" dt="2023-03-14T11:29:24.443" v="39" actId="2696"/>
        <pc:sldMkLst>
          <pc:docMk/>
          <pc:sldMk cId="1957924106" sldId="339"/>
        </pc:sldMkLst>
        <pc:spChg chg="del">
          <ac:chgData name="Long Nguyen" userId="f59fb8f3-a021-417a-8bc1-65c8d471c621" providerId="ADAL" clId="{327E40DE-55D2-0646-9F43-ABA63CDBDB13}" dt="2023-03-14T11:25:20.111" v="3"/>
          <ac:spMkLst>
            <pc:docMk/>
            <pc:sldMk cId="1957924106" sldId="339"/>
            <ac:spMk id="15" creationId="{7F7D7B8D-EF99-4CA1-AB1E-4C0C047409F5}"/>
          </ac:spMkLst>
        </pc:spChg>
      </pc:sldChg>
      <pc:sldChg chg="add">
        <pc:chgData name="Long Nguyen" userId="f59fb8f3-a021-417a-8bc1-65c8d471c621" providerId="ADAL" clId="{327E40DE-55D2-0646-9F43-ABA63CDBDB13}" dt="2023-03-14T11:25:20.111" v="3"/>
        <pc:sldMkLst>
          <pc:docMk/>
          <pc:sldMk cId="3498716502" sldId="340"/>
        </pc:sldMkLst>
      </pc:sldChg>
      <pc:sldChg chg="add">
        <pc:chgData name="Long Nguyen" userId="f59fb8f3-a021-417a-8bc1-65c8d471c621" providerId="ADAL" clId="{327E40DE-55D2-0646-9F43-ABA63CDBDB13}" dt="2023-03-14T11:25:20.111" v="3"/>
        <pc:sldMkLst>
          <pc:docMk/>
          <pc:sldMk cId="1425008851" sldId="341"/>
        </pc:sldMkLst>
      </pc:sldChg>
      <pc:sldChg chg="add">
        <pc:chgData name="Long Nguyen" userId="f59fb8f3-a021-417a-8bc1-65c8d471c621" providerId="ADAL" clId="{327E40DE-55D2-0646-9F43-ABA63CDBDB13}" dt="2023-03-14T11:25:20.111" v="3"/>
        <pc:sldMkLst>
          <pc:docMk/>
          <pc:sldMk cId="2836628268" sldId="342"/>
        </pc:sldMkLst>
      </pc:sldChg>
      <pc:sldChg chg="add">
        <pc:chgData name="Long Nguyen" userId="f59fb8f3-a021-417a-8bc1-65c8d471c621" providerId="ADAL" clId="{327E40DE-55D2-0646-9F43-ABA63CDBDB13}" dt="2023-03-14T11:25:20.111" v="3"/>
        <pc:sldMkLst>
          <pc:docMk/>
          <pc:sldMk cId="2703640057" sldId="343"/>
        </pc:sldMkLst>
      </pc:sldChg>
      <pc:sldChg chg="add">
        <pc:chgData name="Long Nguyen" userId="f59fb8f3-a021-417a-8bc1-65c8d471c621" providerId="ADAL" clId="{327E40DE-55D2-0646-9F43-ABA63CDBDB13}" dt="2023-03-14T11:25:20.111" v="3"/>
        <pc:sldMkLst>
          <pc:docMk/>
          <pc:sldMk cId="1130324991" sldId="344"/>
        </pc:sldMkLst>
      </pc:sldChg>
      <pc:sldChg chg="add">
        <pc:chgData name="Long Nguyen" userId="f59fb8f3-a021-417a-8bc1-65c8d471c621" providerId="ADAL" clId="{327E40DE-55D2-0646-9F43-ABA63CDBDB13}" dt="2023-03-14T11:25:20.111" v="3"/>
        <pc:sldMkLst>
          <pc:docMk/>
          <pc:sldMk cId="436281692" sldId="345"/>
        </pc:sldMkLst>
      </pc:sldChg>
      <pc:sldChg chg="add">
        <pc:chgData name="Long Nguyen" userId="f59fb8f3-a021-417a-8bc1-65c8d471c621" providerId="ADAL" clId="{327E40DE-55D2-0646-9F43-ABA63CDBDB13}" dt="2023-03-14T11:25:20.111" v="3"/>
        <pc:sldMkLst>
          <pc:docMk/>
          <pc:sldMk cId="532869650" sldId="346"/>
        </pc:sldMkLst>
      </pc:sldChg>
      <pc:sldChg chg="add">
        <pc:chgData name="Long Nguyen" userId="f59fb8f3-a021-417a-8bc1-65c8d471c621" providerId="ADAL" clId="{327E40DE-55D2-0646-9F43-ABA63CDBDB13}" dt="2023-03-14T11:25:20.111" v="3"/>
        <pc:sldMkLst>
          <pc:docMk/>
          <pc:sldMk cId="1004995952" sldId="347"/>
        </pc:sldMkLst>
      </pc:sldChg>
      <pc:sldChg chg="add">
        <pc:chgData name="Long Nguyen" userId="f59fb8f3-a021-417a-8bc1-65c8d471c621" providerId="ADAL" clId="{327E40DE-55D2-0646-9F43-ABA63CDBDB13}" dt="2023-03-14T11:25:20.111" v="3"/>
        <pc:sldMkLst>
          <pc:docMk/>
          <pc:sldMk cId="604270024" sldId="348"/>
        </pc:sldMkLst>
      </pc:sldChg>
    </pc:docChg>
  </pc:docChgLst>
  <pc:docChgLst>
    <pc:chgData name="Long B Nguyen" userId="f59fb8f3-a021-417a-8bc1-65c8d471c621" providerId="ADAL" clId="{CA4CF07F-65EF-324A-97A0-9E04FAF4ABFC}"/>
    <pc:docChg chg="modSld">
      <pc:chgData name="Long B Nguyen" userId="f59fb8f3-a021-417a-8bc1-65c8d471c621" providerId="ADAL" clId="{CA4CF07F-65EF-324A-97A0-9E04FAF4ABFC}" dt="2019-12-12T01:01:39.736" v="19" actId="20577"/>
      <pc:docMkLst>
        <pc:docMk/>
      </pc:docMkLst>
      <pc:sldChg chg="modSp modAnim">
        <pc:chgData name="Long B Nguyen" userId="f59fb8f3-a021-417a-8bc1-65c8d471c621" providerId="ADAL" clId="{CA4CF07F-65EF-324A-97A0-9E04FAF4ABFC}" dt="2019-12-12T01:01:39.736" v="19" actId="20577"/>
        <pc:sldMkLst>
          <pc:docMk/>
          <pc:sldMk cId="3470218235" sldId="350"/>
        </pc:sldMkLst>
        <pc:spChg chg="mod">
          <ac:chgData name="Long B Nguyen" userId="f59fb8f3-a021-417a-8bc1-65c8d471c621" providerId="ADAL" clId="{CA4CF07F-65EF-324A-97A0-9E04FAF4ABFC}" dt="2019-12-12T01:01:39.736" v="19" actId="20577"/>
          <ac:spMkLst>
            <pc:docMk/>
            <pc:sldMk cId="3470218235" sldId="350"/>
            <ac:spMk id="9" creationId="{E3B2E017-30B2-884B-A113-B419A2ED51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431141"/>
            <a:ext cx="9143999" cy="32838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836" y="3691476"/>
            <a:ext cx="8176104" cy="654491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How to Write a Platformer Game in Java</a:t>
            </a:r>
          </a:p>
        </p:txBody>
      </p:sp>
      <p:pic>
        <p:nvPicPr>
          <p:cNvPr id="6" name="Picture 5" descr="A picture containing table, food, bed&#10;&#10;Description automatically generated">
            <a:extLst>
              <a:ext uri="{FF2B5EF4-FFF2-40B4-BE49-F238E27FC236}">
                <a16:creationId xmlns:a16="http://schemas.microsoft.com/office/drawing/2014/main" id="{50588766-B9B1-1A4B-B1CD-429535B073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11"/>
          <a:stretch/>
        </p:blipFill>
        <p:spPr>
          <a:xfrm>
            <a:off x="20" y="10"/>
            <a:ext cx="9143979" cy="353289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39AB8D2-19CC-358D-407F-FFD4CDA912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13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Frame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843604-112F-9748-AB35-510FC12B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702" y="3247145"/>
            <a:ext cx="801745" cy="90196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1080892"/>
            <a:ext cx="6964534" cy="40405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03EBA99-5660-5D40-9363-2855513FCF24}"/>
              </a:ext>
            </a:extLst>
          </p:cNvPr>
          <p:cNvCxnSpPr>
            <a:cxnSpLocks/>
          </p:cNvCxnSpPr>
          <p:nvPr/>
        </p:nvCxnSpPr>
        <p:spPr>
          <a:xfrm flipV="1">
            <a:off x="3022020" y="2640450"/>
            <a:ext cx="0" cy="11517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BD30C7F-35B8-8D47-856F-11B6472C7F1B}"/>
              </a:ext>
            </a:extLst>
          </p:cNvPr>
          <p:cNvSpPr txBox="1"/>
          <p:nvPr/>
        </p:nvSpPr>
        <p:spPr>
          <a:xfrm>
            <a:off x="3283664" y="3277376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0070C0"/>
                </a:solidFill>
              </a:rPr>
              <a:t>change_y</a:t>
            </a:r>
            <a:r>
              <a:rPr lang="en-US" sz="1800" dirty="0">
                <a:solidFill>
                  <a:srgbClr val="0070C0"/>
                </a:solidFill>
              </a:rPr>
              <a:t> = -12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69C25E5-48FB-F141-A58C-E78B5C2F6F86}"/>
              </a:ext>
            </a:extLst>
          </p:cNvPr>
          <p:cNvCxnSpPr>
            <a:cxnSpLocks/>
          </p:cNvCxnSpPr>
          <p:nvPr/>
        </p:nvCxnSpPr>
        <p:spPr>
          <a:xfrm flipH="1">
            <a:off x="3016447" y="3885105"/>
            <a:ext cx="10276" cy="5019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6038D30-9D18-2D41-9810-35DA429E9AED}"/>
              </a:ext>
            </a:extLst>
          </p:cNvPr>
          <p:cNvSpPr txBox="1"/>
          <p:nvPr/>
        </p:nvSpPr>
        <p:spPr>
          <a:xfrm>
            <a:off x="3259043" y="4149108"/>
            <a:ext cx="117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gravity =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A96CA6-0F41-6E48-95AA-65A2A4D147FA}"/>
              </a:ext>
            </a:extLst>
          </p:cNvPr>
          <p:cNvSpPr txBox="1"/>
          <p:nvPr/>
        </p:nvSpPr>
        <p:spPr>
          <a:xfrm>
            <a:off x="4827676" y="2251676"/>
            <a:ext cx="205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</a:rPr>
              <a:t>change_y</a:t>
            </a:r>
            <a:r>
              <a:rPr lang="en-US" sz="1800" dirty="0">
                <a:solidFill>
                  <a:srgbClr val="FF0000"/>
                </a:solidFill>
              </a:rPr>
              <a:t> += gravity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D47A4F-1D79-1349-AD41-24124EB61F49}"/>
              </a:ext>
            </a:extLst>
          </p:cNvPr>
          <p:cNvSpPr txBox="1"/>
          <p:nvPr/>
        </p:nvSpPr>
        <p:spPr>
          <a:xfrm>
            <a:off x="-71465" y="87314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2AB64CC-62B0-774A-A070-159FDAABE455}"/>
              </a:ext>
            </a:extLst>
          </p:cNvPr>
          <p:cNvSpPr txBox="1"/>
          <p:nvPr/>
        </p:nvSpPr>
        <p:spPr>
          <a:xfrm>
            <a:off x="772499" y="191968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63150BE-A987-1241-B350-89FA01B0FF37}"/>
              </a:ext>
            </a:extLst>
          </p:cNvPr>
          <p:cNvCxnSpPr>
            <a:cxnSpLocks/>
          </p:cNvCxnSpPr>
          <p:nvPr/>
        </p:nvCxnSpPr>
        <p:spPr>
          <a:xfrm>
            <a:off x="953967" y="249389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878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Frame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843604-112F-9748-AB35-510FC12B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702" y="3247145"/>
            <a:ext cx="801745" cy="90196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1080892"/>
            <a:ext cx="6964534" cy="40405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03EBA99-5660-5D40-9363-2855513FCF24}"/>
              </a:ext>
            </a:extLst>
          </p:cNvPr>
          <p:cNvCxnSpPr>
            <a:cxnSpLocks/>
          </p:cNvCxnSpPr>
          <p:nvPr/>
        </p:nvCxnSpPr>
        <p:spPr>
          <a:xfrm flipV="1">
            <a:off x="3022020" y="2640450"/>
            <a:ext cx="0" cy="11517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BD30C7F-35B8-8D47-856F-11B6472C7F1B}"/>
              </a:ext>
            </a:extLst>
          </p:cNvPr>
          <p:cNvSpPr txBox="1"/>
          <p:nvPr/>
        </p:nvSpPr>
        <p:spPr>
          <a:xfrm>
            <a:off x="3283664" y="3277376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0070C0"/>
                </a:solidFill>
              </a:rPr>
              <a:t>change_y</a:t>
            </a:r>
            <a:r>
              <a:rPr lang="en-US" sz="1800" dirty="0">
                <a:solidFill>
                  <a:srgbClr val="0070C0"/>
                </a:solidFill>
              </a:rPr>
              <a:t> = -8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69C25E5-48FB-F141-A58C-E78B5C2F6F86}"/>
              </a:ext>
            </a:extLst>
          </p:cNvPr>
          <p:cNvCxnSpPr>
            <a:cxnSpLocks/>
          </p:cNvCxnSpPr>
          <p:nvPr/>
        </p:nvCxnSpPr>
        <p:spPr>
          <a:xfrm flipH="1">
            <a:off x="3016447" y="3885105"/>
            <a:ext cx="10276" cy="5019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6038D30-9D18-2D41-9810-35DA429E9AED}"/>
              </a:ext>
            </a:extLst>
          </p:cNvPr>
          <p:cNvSpPr txBox="1"/>
          <p:nvPr/>
        </p:nvSpPr>
        <p:spPr>
          <a:xfrm>
            <a:off x="3259043" y="4149108"/>
            <a:ext cx="117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gravity =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A96CA6-0F41-6E48-95AA-65A2A4D147FA}"/>
              </a:ext>
            </a:extLst>
          </p:cNvPr>
          <p:cNvSpPr txBox="1"/>
          <p:nvPr/>
        </p:nvSpPr>
        <p:spPr>
          <a:xfrm>
            <a:off x="4827676" y="2251676"/>
            <a:ext cx="2281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</a:rPr>
              <a:t>change_y</a:t>
            </a:r>
            <a:r>
              <a:rPr lang="en-US" sz="1800" dirty="0">
                <a:solidFill>
                  <a:srgbClr val="FF0000"/>
                </a:solidFill>
              </a:rPr>
              <a:t> += gravity</a:t>
            </a:r>
          </a:p>
          <a:p>
            <a:r>
              <a:rPr lang="en-US" sz="1800" dirty="0" err="1">
                <a:solidFill>
                  <a:srgbClr val="FF0000"/>
                </a:solidFill>
              </a:rPr>
              <a:t>center_y</a:t>
            </a:r>
            <a:r>
              <a:rPr lang="en-US" sz="1800" dirty="0">
                <a:solidFill>
                  <a:srgbClr val="FF0000"/>
                </a:solidFill>
              </a:rPr>
              <a:t> += </a:t>
            </a:r>
            <a:r>
              <a:rPr lang="en-US" sz="1800" dirty="0" err="1">
                <a:solidFill>
                  <a:srgbClr val="FF0000"/>
                </a:solidFill>
              </a:rPr>
              <a:t>change_y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D47A4F-1D79-1349-AD41-24124EB61F49}"/>
              </a:ext>
            </a:extLst>
          </p:cNvPr>
          <p:cNvSpPr txBox="1"/>
          <p:nvPr/>
        </p:nvSpPr>
        <p:spPr>
          <a:xfrm>
            <a:off x="-71465" y="87314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2AB64CC-62B0-774A-A070-159FDAABE455}"/>
              </a:ext>
            </a:extLst>
          </p:cNvPr>
          <p:cNvSpPr txBox="1"/>
          <p:nvPr/>
        </p:nvSpPr>
        <p:spPr>
          <a:xfrm>
            <a:off x="772499" y="191968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63150BE-A987-1241-B350-89FA01B0FF37}"/>
              </a:ext>
            </a:extLst>
          </p:cNvPr>
          <p:cNvCxnSpPr>
            <a:cxnSpLocks/>
          </p:cNvCxnSpPr>
          <p:nvPr/>
        </p:nvCxnSpPr>
        <p:spPr>
          <a:xfrm>
            <a:off x="953967" y="249389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16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Frame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843604-112F-9748-AB35-510FC12B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275" y="2291424"/>
            <a:ext cx="801745" cy="90196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1080892"/>
            <a:ext cx="6964534" cy="40405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03EBA99-5660-5D40-9363-2855513FCF24}"/>
              </a:ext>
            </a:extLst>
          </p:cNvPr>
          <p:cNvCxnSpPr>
            <a:cxnSpLocks/>
          </p:cNvCxnSpPr>
          <p:nvPr/>
        </p:nvCxnSpPr>
        <p:spPr>
          <a:xfrm flipV="1">
            <a:off x="3022020" y="2436342"/>
            <a:ext cx="0" cy="7570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BD30C7F-35B8-8D47-856F-11B6472C7F1B}"/>
              </a:ext>
            </a:extLst>
          </p:cNvPr>
          <p:cNvSpPr txBox="1"/>
          <p:nvPr/>
        </p:nvSpPr>
        <p:spPr>
          <a:xfrm>
            <a:off x="3229247" y="2516905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0070C0"/>
                </a:solidFill>
              </a:rPr>
              <a:t>change_y</a:t>
            </a:r>
            <a:r>
              <a:rPr lang="en-US" sz="1800" dirty="0">
                <a:solidFill>
                  <a:srgbClr val="0070C0"/>
                </a:solidFill>
              </a:rPr>
              <a:t> = -8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69C25E5-48FB-F141-A58C-E78B5C2F6F86}"/>
              </a:ext>
            </a:extLst>
          </p:cNvPr>
          <p:cNvCxnSpPr>
            <a:cxnSpLocks/>
          </p:cNvCxnSpPr>
          <p:nvPr/>
        </p:nvCxnSpPr>
        <p:spPr>
          <a:xfrm flipH="1">
            <a:off x="3022020" y="3220226"/>
            <a:ext cx="1" cy="5215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6038D30-9D18-2D41-9810-35DA429E9AED}"/>
              </a:ext>
            </a:extLst>
          </p:cNvPr>
          <p:cNvSpPr txBox="1"/>
          <p:nvPr/>
        </p:nvSpPr>
        <p:spPr>
          <a:xfrm>
            <a:off x="3194449" y="3456324"/>
            <a:ext cx="117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gravity =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A96CA6-0F41-6E48-95AA-65A2A4D147FA}"/>
              </a:ext>
            </a:extLst>
          </p:cNvPr>
          <p:cNvSpPr txBox="1"/>
          <p:nvPr/>
        </p:nvSpPr>
        <p:spPr>
          <a:xfrm>
            <a:off x="4827676" y="2251676"/>
            <a:ext cx="205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</a:rPr>
              <a:t>change_y</a:t>
            </a:r>
            <a:r>
              <a:rPr lang="en-US" sz="1800" dirty="0">
                <a:solidFill>
                  <a:srgbClr val="FF0000"/>
                </a:solidFill>
              </a:rPr>
              <a:t> += gravity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25DA98-78E7-D943-88F0-5E886897C28D}"/>
              </a:ext>
            </a:extLst>
          </p:cNvPr>
          <p:cNvSpPr txBox="1"/>
          <p:nvPr/>
        </p:nvSpPr>
        <p:spPr>
          <a:xfrm>
            <a:off x="-71465" y="87314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9EA8022-40DE-664D-BF4A-E00C56FF9E5D}"/>
              </a:ext>
            </a:extLst>
          </p:cNvPr>
          <p:cNvSpPr txBox="1"/>
          <p:nvPr/>
        </p:nvSpPr>
        <p:spPr>
          <a:xfrm>
            <a:off x="772499" y="191968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696ABC4-E694-3041-A03A-8B47F0217B2B}"/>
              </a:ext>
            </a:extLst>
          </p:cNvPr>
          <p:cNvCxnSpPr>
            <a:cxnSpLocks/>
          </p:cNvCxnSpPr>
          <p:nvPr/>
        </p:nvCxnSpPr>
        <p:spPr>
          <a:xfrm>
            <a:off x="953967" y="249389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10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Frame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843604-112F-9748-AB35-510FC12B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275" y="2291424"/>
            <a:ext cx="801745" cy="90196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1080892"/>
            <a:ext cx="6964534" cy="40405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03EBA99-5660-5D40-9363-2855513FCF24}"/>
              </a:ext>
            </a:extLst>
          </p:cNvPr>
          <p:cNvCxnSpPr>
            <a:cxnSpLocks/>
          </p:cNvCxnSpPr>
          <p:nvPr/>
        </p:nvCxnSpPr>
        <p:spPr>
          <a:xfrm flipV="1">
            <a:off x="3022020" y="2436342"/>
            <a:ext cx="0" cy="7570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BD30C7F-35B8-8D47-856F-11B6472C7F1B}"/>
              </a:ext>
            </a:extLst>
          </p:cNvPr>
          <p:cNvSpPr txBox="1"/>
          <p:nvPr/>
        </p:nvSpPr>
        <p:spPr>
          <a:xfrm>
            <a:off x="3229247" y="2516905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0070C0"/>
                </a:solidFill>
              </a:rPr>
              <a:t>change_y</a:t>
            </a:r>
            <a:r>
              <a:rPr lang="en-US" sz="1800" dirty="0">
                <a:solidFill>
                  <a:srgbClr val="0070C0"/>
                </a:solidFill>
              </a:rPr>
              <a:t> = -4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69C25E5-48FB-F141-A58C-E78B5C2F6F86}"/>
              </a:ext>
            </a:extLst>
          </p:cNvPr>
          <p:cNvCxnSpPr>
            <a:cxnSpLocks/>
          </p:cNvCxnSpPr>
          <p:nvPr/>
        </p:nvCxnSpPr>
        <p:spPr>
          <a:xfrm flipH="1">
            <a:off x="3022020" y="3220226"/>
            <a:ext cx="1" cy="5215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6038D30-9D18-2D41-9810-35DA429E9AED}"/>
              </a:ext>
            </a:extLst>
          </p:cNvPr>
          <p:cNvSpPr txBox="1"/>
          <p:nvPr/>
        </p:nvSpPr>
        <p:spPr>
          <a:xfrm>
            <a:off x="3194449" y="3456324"/>
            <a:ext cx="117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gravity =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A96CA6-0F41-6E48-95AA-65A2A4D147FA}"/>
              </a:ext>
            </a:extLst>
          </p:cNvPr>
          <p:cNvSpPr txBox="1"/>
          <p:nvPr/>
        </p:nvSpPr>
        <p:spPr>
          <a:xfrm>
            <a:off x="4827676" y="2251676"/>
            <a:ext cx="2281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</a:rPr>
              <a:t>change_y</a:t>
            </a:r>
            <a:r>
              <a:rPr lang="en-US" sz="1800" dirty="0">
                <a:solidFill>
                  <a:srgbClr val="FF0000"/>
                </a:solidFill>
              </a:rPr>
              <a:t> += gravity</a:t>
            </a:r>
          </a:p>
          <a:p>
            <a:r>
              <a:rPr lang="en-US" sz="1800" dirty="0" err="1">
                <a:solidFill>
                  <a:srgbClr val="FF0000"/>
                </a:solidFill>
              </a:rPr>
              <a:t>center_y</a:t>
            </a:r>
            <a:r>
              <a:rPr lang="en-US" sz="1800" dirty="0">
                <a:solidFill>
                  <a:srgbClr val="FF0000"/>
                </a:solidFill>
              </a:rPr>
              <a:t> += </a:t>
            </a:r>
            <a:r>
              <a:rPr lang="en-US" sz="1800" dirty="0" err="1">
                <a:solidFill>
                  <a:srgbClr val="FF0000"/>
                </a:solidFill>
              </a:rPr>
              <a:t>change_y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25DA98-78E7-D943-88F0-5E886897C28D}"/>
              </a:ext>
            </a:extLst>
          </p:cNvPr>
          <p:cNvSpPr txBox="1"/>
          <p:nvPr/>
        </p:nvSpPr>
        <p:spPr>
          <a:xfrm>
            <a:off x="-71465" y="87314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9EA8022-40DE-664D-BF4A-E00C56FF9E5D}"/>
              </a:ext>
            </a:extLst>
          </p:cNvPr>
          <p:cNvSpPr txBox="1"/>
          <p:nvPr/>
        </p:nvSpPr>
        <p:spPr>
          <a:xfrm>
            <a:off x="772499" y="191968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696ABC4-E694-3041-A03A-8B47F0217B2B}"/>
              </a:ext>
            </a:extLst>
          </p:cNvPr>
          <p:cNvCxnSpPr>
            <a:cxnSpLocks/>
          </p:cNvCxnSpPr>
          <p:nvPr/>
        </p:nvCxnSpPr>
        <p:spPr>
          <a:xfrm>
            <a:off x="953967" y="249389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88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Frame 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843604-112F-9748-AB35-510FC12B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275" y="1810717"/>
            <a:ext cx="801745" cy="90196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1080892"/>
            <a:ext cx="6964534" cy="40405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03EBA99-5660-5D40-9363-2855513FCF24}"/>
              </a:ext>
            </a:extLst>
          </p:cNvPr>
          <p:cNvCxnSpPr>
            <a:cxnSpLocks/>
          </p:cNvCxnSpPr>
          <p:nvPr/>
        </p:nvCxnSpPr>
        <p:spPr>
          <a:xfrm flipV="1">
            <a:off x="3022020" y="2116476"/>
            <a:ext cx="0" cy="5137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BD30C7F-35B8-8D47-856F-11B6472C7F1B}"/>
              </a:ext>
            </a:extLst>
          </p:cNvPr>
          <p:cNvSpPr txBox="1"/>
          <p:nvPr/>
        </p:nvSpPr>
        <p:spPr>
          <a:xfrm>
            <a:off x="3122171" y="2174236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0070C0"/>
                </a:solidFill>
              </a:rPr>
              <a:t>change_y</a:t>
            </a:r>
            <a:r>
              <a:rPr lang="en-US" sz="1800" dirty="0">
                <a:solidFill>
                  <a:srgbClr val="0070C0"/>
                </a:solidFill>
              </a:rPr>
              <a:t> = -4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69C25E5-48FB-F141-A58C-E78B5C2F6F86}"/>
              </a:ext>
            </a:extLst>
          </p:cNvPr>
          <p:cNvCxnSpPr>
            <a:cxnSpLocks/>
          </p:cNvCxnSpPr>
          <p:nvPr/>
        </p:nvCxnSpPr>
        <p:spPr>
          <a:xfrm flipH="1">
            <a:off x="3022020" y="2705197"/>
            <a:ext cx="1" cy="5967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6038D30-9D18-2D41-9810-35DA429E9AED}"/>
              </a:ext>
            </a:extLst>
          </p:cNvPr>
          <p:cNvSpPr txBox="1"/>
          <p:nvPr/>
        </p:nvSpPr>
        <p:spPr>
          <a:xfrm>
            <a:off x="3157202" y="2802101"/>
            <a:ext cx="117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gravity =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A96CA6-0F41-6E48-95AA-65A2A4D147FA}"/>
              </a:ext>
            </a:extLst>
          </p:cNvPr>
          <p:cNvSpPr txBox="1"/>
          <p:nvPr/>
        </p:nvSpPr>
        <p:spPr>
          <a:xfrm>
            <a:off x="4827676" y="2251676"/>
            <a:ext cx="205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</a:rPr>
              <a:t>change_y</a:t>
            </a:r>
            <a:r>
              <a:rPr lang="en-US" sz="1800" dirty="0">
                <a:solidFill>
                  <a:srgbClr val="FF0000"/>
                </a:solidFill>
              </a:rPr>
              <a:t> += gravity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A44824-10FB-154D-B91B-EA61FED2A601}"/>
              </a:ext>
            </a:extLst>
          </p:cNvPr>
          <p:cNvSpPr txBox="1"/>
          <p:nvPr/>
        </p:nvSpPr>
        <p:spPr>
          <a:xfrm>
            <a:off x="-71465" y="87314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0C233D-4F72-4745-854C-0066313CAB41}"/>
              </a:ext>
            </a:extLst>
          </p:cNvPr>
          <p:cNvSpPr txBox="1"/>
          <p:nvPr/>
        </p:nvSpPr>
        <p:spPr>
          <a:xfrm>
            <a:off x="772499" y="191968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7997D0A-BAB7-4442-8E9B-36FA56BEA499}"/>
              </a:ext>
            </a:extLst>
          </p:cNvPr>
          <p:cNvCxnSpPr>
            <a:cxnSpLocks/>
          </p:cNvCxnSpPr>
          <p:nvPr/>
        </p:nvCxnSpPr>
        <p:spPr>
          <a:xfrm>
            <a:off x="953967" y="249389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0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Frame 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843604-112F-9748-AB35-510FC12B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275" y="1810717"/>
            <a:ext cx="801745" cy="90196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1080892"/>
            <a:ext cx="6964534" cy="40405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BD30C7F-35B8-8D47-856F-11B6472C7F1B}"/>
              </a:ext>
            </a:extLst>
          </p:cNvPr>
          <p:cNvSpPr txBox="1"/>
          <p:nvPr/>
        </p:nvSpPr>
        <p:spPr>
          <a:xfrm>
            <a:off x="3122171" y="2174236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0070C0"/>
                </a:solidFill>
              </a:rPr>
              <a:t>change_y</a:t>
            </a:r>
            <a:r>
              <a:rPr lang="en-US" sz="1800" dirty="0">
                <a:solidFill>
                  <a:srgbClr val="0070C0"/>
                </a:solidFill>
              </a:rPr>
              <a:t> = 0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69C25E5-48FB-F141-A58C-E78B5C2F6F86}"/>
              </a:ext>
            </a:extLst>
          </p:cNvPr>
          <p:cNvCxnSpPr>
            <a:cxnSpLocks/>
          </p:cNvCxnSpPr>
          <p:nvPr/>
        </p:nvCxnSpPr>
        <p:spPr>
          <a:xfrm flipH="1">
            <a:off x="3022020" y="2705197"/>
            <a:ext cx="1" cy="5967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6038D30-9D18-2D41-9810-35DA429E9AED}"/>
              </a:ext>
            </a:extLst>
          </p:cNvPr>
          <p:cNvSpPr txBox="1"/>
          <p:nvPr/>
        </p:nvSpPr>
        <p:spPr>
          <a:xfrm>
            <a:off x="3157202" y="2802101"/>
            <a:ext cx="117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gravity =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A96CA6-0F41-6E48-95AA-65A2A4D147FA}"/>
              </a:ext>
            </a:extLst>
          </p:cNvPr>
          <p:cNvSpPr txBox="1"/>
          <p:nvPr/>
        </p:nvSpPr>
        <p:spPr>
          <a:xfrm>
            <a:off x="4827676" y="2251676"/>
            <a:ext cx="2281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</a:rPr>
              <a:t>change_y</a:t>
            </a:r>
            <a:r>
              <a:rPr lang="en-US" sz="1800" dirty="0">
                <a:solidFill>
                  <a:srgbClr val="FF0000"/>
                </a:solidFill>
              </a:rPr>
              <a:t> += gravity</a:t>
            </a:r>
          </a:p>
          <a:p>
            <a:r>
              <a:rPr lang="en-US" sz="1800" dirty="0" err="1">
                <a:solidFill>
                  <a:srgbClr val="FF0000"/>
                </a:solidFill>
              </a:rPr>
              <a:t>center_y</a:t>
            </a:r>
            <a:r>
              <a:rPr lang="en-US" sz="1800" dirty="0">
                <a:solidFill>
                  <a:srgbClr val="FF0000"/>
                </a:solidFill>
              </a:rPr>
              <a:t> += </a:t>
            </a:r>
            <a:r>
              <a:rPr lang="en-US" sz="1800" dirty="0" err="1">
                <a:solidFill>
                  <a:srgbClr val="FF0000"/>
                </a:solidFill>
              </a:rPr>
              <a:t>change_y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A44824-10FB-154D-B91B-EA61FED2A601}"/>
              </a:ext>
            </a:extLst>
          </p:cNvPr>
          <p:cNvSpPr txBox="1"/>
          <p:nvPr/>
        </p:nvSpPr>
        <p:spPr>
          <a:xfrm>
            <a:off x="-71465" y="87314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0C233D-4F72-4745-854C-0066313CAB41}"/>
              </a:ext>
            </a:extLst>
          </p:cNvPr>
          <p:cNvSpPr txBox="1"/>
          <p:nvPr/>
        </p:nvSpPr>
        <p:spPr>
          <a:xfrm>
            <a:off x="772499" y="191968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7997D0A-BAB7-4442-8E9B-36FA56BEA499}"/>
              </a:ext>
            </a:extLst>
          </p:cNvPr>
          <p:cNvCxnSpPr>
            <a:cxnSpLocks/>
          </p:cNvCxnSpPr>
          <p:nvPr/>
        </p:nvCxnSpPr>
        <p:spPr>
          <a:xfrm>
            <a:off x="953967" y="249389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79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Frame 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843604-112F-9748-AB35-510FC12B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275" y="1810717"/>
            <a:ext cx="801745" cy="90196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1080892"/>
            <a:ext cx="6964534" cy="40405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BD30C7F-35B8-8D47-856F-11B6472C7F1B}"/>
              </a:ext>
            </a:extLst>
          </p:cNvPr>
          <p:cNvSpPr txBox="1"/>
          <p:nvPr/>
        </p:nvSpPr>
        <p:spPr>
          <a:xfrm>
            <a:off x="3122171" y="2174236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0070C0"/>
                </a:solidFill>
              </a:rPr>
              <a:t>change_y</a:t>
            </a:r>
            <a:r>
              <a:rPr lang="en-US" sz="1800" dirty="0">
                <a:solidFill>
                  <a:srgbClr val="0070C0"/>
                </a:solidFill>
              </a:rPr>
              <a:t> = 0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69C25E5-48FB-F141-A58C-E78B5C2F6F86}"/>
              </a:ext>
            </a:extLst>
          </p:cNvPr>
          <p:cNvCxnSpPr>
            <a:cxnSpLocks/>
          </p:cNvCxnSpPr>
          <p:nvPr/>
        </p:nvCxnSpPr>
        <p:spPr>
          <a:xfrm flipH="1">
            <a:off x="3022020" y="2705197"/>
            <a:ext cx="1" cy="5967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6038D30-9D18-2D41-9810-35DA429E9AED}"/>
              </a:ext>
            </a:extLst>
          </p:cNvPr>
          <p:cNvSpPr txBox="1"/>
          <p:nvPr/>
        </p:nvSpPr>
        <p:spPr>
          <a:xfrm>
            <a:off x="3157202" y="2802101"/>
            <a:ext cx="117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gravity =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A96CA6-0F41-6E48-95AA-65A2A4D147FA}"/>
              </a:ext>
            </a:extLst>
          </p:cNvPr>
          <p:cNvSpPr txBox="1"/>
          <p:nvPr/>
        </p:nvSpPr>
        <p:spPr>
          <a:xfrm>
            <a:off x="4827676" y="2251676"/>
            <a:ext cx="205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</a:rPr>
              <a:t>change_y</a:t>
            </a:r>
            <a:r>
              <a:rPr lang="en-US" sz="1800" dirty="0">
                <a:solidFill>
                  <a:srgbClr val="FF0000"/>
                </a:solidFill>
              </a:rPr>
              <a:t> += gravity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A44824-10FB-154D-B91B-EA61FED2A601}"/>
              </a:ext>
            </a:extLst>
          </p:cNvPr>
          <p:cNvSpPr txBox="1"/>
          <p:nvPr/>
        </p:nvSpPr>
        <p:spPr>
          <a:xfrm>
            <a:off x="-71465" y="87314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0C233D-4F72-4745-854C-0066313CAB41}"/>
              </a:ext>
            </a:extLst>
          </p:cNvPr>
          <p:cNvSpPr txBox="1"/>
          <p:nvPr/>
        </p:nvSpPr>
        <p:spPr>
          <a:xfrm>
            <a:off x="772499" y="191968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7997D0A-BAB7-4442-8E9B-36FA56BEA499}"/>
              </a:ext>
            </a:extLst>
          </p:cNvPr>
          <p:cNvCxnSpPr>
            <a:cxnSpLocks/>
          </p:cNvCxnSpPr>
          <p:nvPr/>
        </p:nvCxnSpPr>
        <p:spPr>
          <a:xfrm>
            <a:off x="953967" y="249389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53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Frame 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843604-112F-9748-AB35-510FC12B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276" y="1810718"/>
            <a:ext cx="801744" cy="90196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1080892"/>
            <a:ext cx="6964534" cy="40405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03EBA99-5660-5D40-9363-2855513FCF24}"/>
              </a:ext>
            </a:extLst>
          </p:cNvPr>
          <p:cNvCxnSpPr>
            <a:cxnSpLocks/>
          </p:cNvCxnSpPr>
          <p:nvPr/>
        </p:nvCxnSpPr>
        <p:spPr>
          <a:xfrm>
            <a:off x="3022020" y="2630200"/>
            <a:ext cx="0" cy="6678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BD30C7F-35B8-8D47-856F-11B6472C7F1B}"/>
              </a:ext>
            </a:extLst>
          </p:cNvPr>
          <p:cNvSpPr txBox="1"/>
          <p:nvPr/>
        </p:nvSpPr>
        <p:spPr>
          <a:xfrm>
            <a:off x="3122171" y="2174236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0070C0"/>
                </a:solidFill>
              </a:rPr>
              <a:t>change_y</a:t>
            </a:r>
            <a:r>
              <a:rPr lang="en-US" sz="1800" dirty="0">
                <a:solidFill>
                  <a:srgbClr val="0070C0"/>
                </a:solidFill>
              </a:rPr>
              <a:t> = 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69C25E5-48FB-F141-A58C-E78B5C2F6F86}"/>
              </a:ext>
            </a:extLst>
          </p:cNvPr>
          <p:cNvCxnSpPr>
            <a:cxnSpLocks/>
          </p:cNvCxnSpPr>
          <p:nvPr/>
        </p:nvCxnSpPr>
        <p:spPr>
          <a:xfrm>
            <a:off x="3022020" y="2139963"/>
            <a:ext cx="0" cy="4258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6038D30-9D18-2D41-9810-35DA429E9AED}"/>
              </a:ext>
            </a:extLst>
          </p:cNvPr>
          <p:cNvSpPr txBox="1"/>
          <p:nvPr/>
        </p:nvSpPr>
        <p:spPr>
          <a:xfrm>
            <a:off x="3157202" y="2802101"/>
            <a:ext cx="117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gravity =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A96CA6-0F41-6E48-95AA-65A2A4D147FA}"/>
              </a:ext>
            </a:extLst>
          </p:cNvPr>
          <p:cNvSpPr txBox="1"/>
          <p:nvPr/>
        </p:nvSpPr>
        <p:spPr>
          <a:xfrm>
            <a:off x="4827676" y="2251676"/>
            <a:ext cx="2281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</a:rPr>
              <a:t>change_y</a:t>
            </a:r>
            <a:r>
              <a:rPr lang="en-US" sz="1800" dirty="0">
                <a:solidFill>
                  <a:srgbClr val="FF0000"/>
                </a:solidFill>
              </a:rPr>
              <a:t> += gravity</a:t>
            </a:r>
          </a:p>
          <a:p>
            <a:r>
              <a:rPr lang="en-US" sz="1800" dirty="0" err="1">
                <a:solidFill>
                  <a:srgbClr val="FF0000"/>
                </a:solidFill>
              </a:rPr>
              <a:t>center_y</a:t>
            </a:r>
            <a:r>
              <a:rPr lang="en-US" sz="1800" dirty="0">
                <a:solidFill>
                  <a:srgbClr val="FF0000"/>
                </a:solidFill>
              </a:rPr>
              <a:t> += </a:t>
            </a:r>
            <a:r>
              <a:rPr lang="en-US" sz="1800" dirty="0" err="1">
                <a:solidFill>
                  <a:srgbClr val="FF0000"/>
                </a:solidFill>
              </a:rPr>
              <a:t>change_y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A44824-10FB-154D-B91B-EA61FED2A601}"/>
              </a:ext>
            </a:extLst>
          </p:cNvPr>
          <p:cNvSpPr txBox="1"/>
          <p:nvPr/>
        </p:nvSpPr>
        <p:spPr>
          <a:xfrm>
            <a:off x="-71465" y="87314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0C233D-4F72-4745-854C-0066313CAB41}"/>
              </a:ext>
            </a:extLst>
          </p:cNvPr>
          <p:cNvSpPr txBox="1"/>
          <p:nvPr/>
        </p:nvSpPr>
        <p:spPr>
          <a:xfrm>
            <a:off x="772499" y="191968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7997D0A-BAB7-4442-8E9B-36FA56BEA499}"/>
              </a:ext>
            </a:extLst>
          </p:cNvPr>
          <p:cNvCxnSpPr>
            <a:cxnSpLocks/>
          </p:cNvCxnSpPr>
          <p:nvPr/>
        </p:nvCxnSpPr>
        <p:spPr>
          <a:xfrm>
            <a:off x="953967" y="249389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47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Frame 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843604-112F-9748-AB35-510FC12B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276" y="2108666"/>
            <a:ext cx="801744" cy="90196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1080892"/>
            <a:ext cx="6964534" cy="40405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03EBA99-5660-5D40-9363-2855513FCF24}"/>
              </a:ext>
            </a:extLst>
          </p:cNvPr>
          <p:cNvCxnSpPr>
            <a:cxnSpLocks/>
          </p:cNvCxnSpPr>
          <p:nvPr/>
        </p:nvCxnSpPr>
        <p:spPr>
          <a:xfrm>
            <a:off x="3022020" y="2630200"/>
            <a:ext cx="0" cy="6678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BD30C7F-35B8-8D47-856F-11B6472C7F1B}"/>
              </a:ext>
            </a:extLst>
          </p:cNvPr>
          <p:cNvSpPr txBox="1"/>
          <p:nvPr/>
        </p:nvSpPr>
        <p:spPr>
          <a:xfrm>
            <a:off x="3122171" y="2174236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0070C0"/>
                </a:solidFill>
              </a:rPr>
              <a:t>change_y</a:t>
            </a:r>
            <a:r>
              <a:rPr lang="en-US" sz="1800" dirty="0">
                <a:solidFill>
                  <a:srgbClr val="0070C0"/>
                </a:solidFill>
              </a:rPr>
              <a:t> = 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69C25E5-48FB-F141-A58C-E78B5C2F6F86}"/>
              </a:ext>
            </a:extLst>
          </p:cNvPr>
          <p:cNvCxnSpPr>
            <a:cxnSpLocks/>
          </p:cNvCxnSpPr>
          <p:nvPr/>
        </p:nvCxnSpPr>
        <p:spPr>
          <a:xfrm>
            <a:off x="3022020" y="2139963"/>
            <a:ext cx="0" cy="4258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6038D30-9D18-2D41-9810-35DA429E9AED}"/>
              </a:ext>
            </a:extLst>
          </p:cNvPr>
          <p:cNvSpPr txBox="1"/>
          <p:nvPr/>
        </p:nvSpPr>
        <p:spPr>
          <a:xfrm>
            <a:off x="3157202" y="2802101"/>
            <a:ext cx="117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gravity =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A96CA6-0F41-6E48-95AA-65A2A4D147FA}"/>
              </a:ext>
            </a:extLst>
          </p:cNvPr>
          <p:cNvSpPr txBox="1"/>
          <p:nvPr/>
        </p:nvSpPr>
        <p:spPr>
          <a:xfrm>
            <a:off x="4827676" y="2251676"/>
            <a:ext cx="205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</a:rPr>
              <a:t>change_y</a:t>
            </a:r>
            <a:r>
              <a:rPr lang="en-US" sz="1800" dirty="0">
                <a:solidFill>
                  <a:srgbClr val="FF0000"/>
                </a:solidFill>
              </a:rPr>
              <a:t> += gravity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A44824-10FB-154D-B91B-EA61FED2A601}"/>
              </a:ext>
            </a:extLst>
          </p:cNvPr>
          <p:cNvSpPr txBox="1"/>
          <p:nvPr/>
        </p:nvSpPr>
        <p:spPr>
          <a:xfrm>
            <a:off x="-71465" y="87314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0C233D-4F72-4745-854C-0066313CAB41}"/>
              </a:ext>
            </a:extLst>
          </p:cNvPr>
          <p:cNvSpPr txBox="1"/>
          <p:nvPr/>
        </p:nvSpPr>
        <p:spPr>
          <a:xfrm>
            <a:off x="772499" y="191968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7997D0A-BAB7-4442-8E9B-36FA56BEA499}"/>
              </a:ext>
            </a:extLst>
          </p:cNvPr>
          <p:cNvCxnSpPr>
            <a:cxnSpLocks/>
          </p:cNvCxnSpPr>
          <p:nvPr/>
        </p:nvCxnSpPr>
        <p:spPr>
          <a:xfrm>
            <a:off x="953967" y="249389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34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Frame 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843604-112F-9748-AB35-510FC12B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276" y="2108666"/>
            <a:ext cx="801744" cy="90196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1080892"/>
            <a:ext cx="6964534" cy="40405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03EBA99-5660-5D40-9363-2855513FCF24}"/>
              </a:ext>
            </a:extLst>
          </p:cNvPr>
          <p:cNvCxnSpPr>
            <a:cxnSpLocks/>
          </p:cNvCxnSpPr>
          <p:nvPr/>
        </p:nvCxnSpPr>
        <p:spPr>
          <a:xfrm>
            <a:off x="3022020" y="2868821"/>
            <a:ext cx="0" cy="6678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BD30C7F-35B8-8D47-856F-11B6472C7F1B}"/>
              </a:ext>
            </a:extLst>
          </p:cNvPr>
          <p:cNvSpPr txBox="1"/>
          <p:nvPr/>
        </p:nvSpPr>
        <p:spPr>
          <a:xfrm>
            <a:off x="3122171" y="2174236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0070C0"/>
                </a:solidFill>
              </a:rPr>
              <a:t>change_y</a:t>
            </a:r>
            <a:r>
              <a:rPr lang="en-US" sz="1800" dirty="0">
                <a:solidFill>
                  <a:srgbClr val="0070C0"/>
                </a:solidFill>
              </a:rPr>
              <a:t> = 8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69C25E5-48FB-F141-A58C-E78B5C2F6F86}"/>
              </a:ext>
            </a:extLst>
          </p:cNvPr>
          <p:cNvCxnSpPr>
            <a:cxnSpLocks/>
          </p:cNvCxnSpPr>
          <p:nvPr/>
        </p:nvCxnSpPr>
        <p:spPr>
          <a:xfrm>
            <a:off x="3022020" y="2139963"/>
            <a:ext cx="0" cy="6621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6038D30-9D18-2D41-9810-35DA429E9AED}"/>
              </a:ext>
            </a:extLst>
          </p:cNvPr>
          <p:cNvSpPr txBox="1"/>
          <p:nvPr/>
        </p:nvSpPr>
        <p:spPr>
          <a:xfrm>
            <a:off x="3157202" y="2802101"/>
            <a:ext cx="117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gravity =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A96CA6-0F41-6E48-95AA-65A2A4D147FA}"/>
              </a:ext>
            </a:extLst>
          </p:cNvPr>
          <p:cNvSpPr txBox="1"/>
          <p:nvPr/>
        </p:nvSpPr>
        <p:spPr>
          <a:xfrm>
            <a:off x="4827676" y="2251676"/>
            <a:ext cx="2281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</a:rPr>
              <a:t>change_y</a:t>
            </a:r>
            <a:r>
              <a:rPr lang="en-US" sz="1800" dirty="0">
                <a:solidFill>
                  <a:srgbClr val="FF0000"/>
                </a:solidFill>
              </a:rPr>
              <a:t> += gravity</a:t>
            </a:r>
          </a:p>
          <a:p>
            <a:r>
              <a:rPr lang="en-US" sz="1800" dirty="0" err="1">
                <a:solidFill>
                  <a:srgbClr val="FF0000"/>
                </a:solidFill>
              </a:rPr>
              <a:t>center_y</a:t>
            </a:r>
            <a:r>
              <a:rPr lang="en-US" sz="1800" dirty="0">
                <a:solidFill>
                  <a:srgbClr val="FF0000"/>
                </a:solidFill>
              </a:rPr>
              <a:t> += </a:t>
            </a:r>
            <a:r>
              <a:rPr lang="en-US" sz="1800" dirty="0" err="1">
                <a:solidFill>
                  <a:srgbClr val="FF0000"/>
                </a:solidFill>
              </a:rPr>
              <a:t>change_y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A44824-10FB-154D-B91B-EA61FED2A601}"/>
              </a:ext>
            </a:extLst>
          </p:cNvPr>
          <p:cNvSpPr txBox="1"/>
          <p:nvPr/>
        </p:nvSpPr>
        <p:spPr>
          <a:xfrm>
            <a:off x="-71465" y="87314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0C233D-4F72-4745-854C-0066313CAB41}"/>
              </a:ext>
            </a:extLst>
          </p:cNvPr>
          <p:cNvSpPr txBox="1"/>
          <p:nvPr/>
        </p:nvSpPr>
        <p:spPr>
          <a:xfrm>
            <a:off x="772499" y="191968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7997D0A-BAB7-4442-8E9B-36FA56BEA499}"/>
              </a:ext>
            </a:extLst>
          </p:cNvPr>
          <p:cNvCxnSpPr>
            <a:cxnSpLocks/>
          </p:cNvCxnSpPr>
          <p:nvPr/>
        </p:nvCxnSpPr>
        <p:spPr>
          <a:xfrm>
            <a:off x="953967" y="249389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56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0987"/>
            <a:ext cx="7886700" cy="671774"/>
          </a:xfrm>
        </p:spPr>
        <p:txBody>
          <a:bodyPr/>
          <a:lstStyle/>
          <a:p>
            <a:r>
              <a:rPr lang="en-US" dirty="0"/>
              <a:t>Some Basic Physics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792761"/>
            <a:ext cx="8420511" cy="461796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Velocity of an object is the rate of change of its position. It is a vector and can be decomposed into a x-component and a y-component.  </a:t>
            </a:r>
          </a:p>
          <a:p>
            <a:pPr marL="0" indent="0">
              <a:buNone/>
            </a:pPr>
            <a:r>
              <a:rPr lang="en-US" dirty="0"/>
              <a:t>A Sprite object has attributes </a:t>
            </a:r>
            <a:r>
              <a:rPr lang="en-US" dirty="0" err="1"/>
              <a:t>change_x</a:t>
            </a:r>
            <a:r>
              <a:rPr lang="en-US" dirty="0"/>
              <a:t> and </a:t>
            </a:r>
            <a:r>
              <a:rPr lang="en-US" dirty="0" err="1"/>
              <a:t>change_y</a:t>
            </a:r>
            <a:r>
              <a:rPr lang="en-US" dirty="0"/>
              <a:t> for its velocity. </a:t>
            </a:r>
          </a:p>
          <a:p>
            <a:endParaRPr lang="en-US" dirty="0"/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843604-112F-9748-AB35-510FC12B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019" y="3021884"/>
            <a:ext cx="801745" cy="90196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2054848"/>
            <a:ext cx="6964534" cy="30665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679EAB-7C44-034B-ABFD-5352CB4D5912}"/>
              </a:ext>
            </a:extLst>
          </p:cNvPr>
          <p:cNvSpPr txBox="1"/>
          <p:nvPr/>
        </p:nvSpPr>
        <p:spPr>
          <a:xfrm>
            <a:off x="-90603" y="189952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B8F858-0A49-B84C-82CE-593608041AFF}"/>
              </a:ext>
            </a:extLst>
          </p:cNvPr>
          <p:cNvSpPr txBox="1"/>
          <p:nvPr/>
        </p:nvSpPr>
        <p:spPr>
          <a:xfrm>
            <a:off x="866375" y="294606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BE289C0-3D4F-E042-A317-DAD43422ECE1}"/>
              </a:ext>
            </a:extLst>
          </p:cNvPr>
          <p:cNvCxnSpPr>
            <a:cxnSpLocks/>
          </p:cNvCxnSpPr>
          <p:nvPr/>
        </p:nvCxnSpPr>
        <p:spPr>
          <a:xfrm>
            <a:off x="1047843" y="352027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81E6A61-A8A8-C044-9AAB-C5F829FEF0C5}"/>
              </a:ext>
            </a:extLst>
          </p:cNvPr>
          <p:cNvSpPr txBox="1"/>
          <p:nvPr/>
        </p:nvSpPr>
        <p:spPr>
          <a:xfrm>
            <a:off x="1316253" y="2527091"/>
            <a:ext cx="2467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(</a:t>
            </a:r>
            <a:r>
              <a:rPr lang="en-US" sz="2100" dirty="0" err="1"/>
              <a:t>center_x</a:t>
            </a:r>
            <a:r>
              <a:rPr lang="en-US" sz="2100" dirty="0"/>
              <a:t>, </a:t>
            </a:r>
            <a:r>
              <a:rPr lang="en-US" sz="2100" dirty="0" err="1"/>
              <a:t>center_y</a:t>
            </a:r>
            <a:r>
              <a:rPr lang="en-US" sz="2100" dirty="0"/>
              <a:t>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BBB6AF1-E4DF-0946-BAC5-ADDDBF9FF3F4}"/>
              </a:ext>
            </a:extLst>
          </p:cNvPr>
          <p:cNvCxnSpPr>
            <a:cxnSpLocks/>
          </p:cNvCxnSpPr>
          <p:nvPr/>
        </p:nvCxnSpPr>
        <p:spPr>
          <a:xfrm flipV="1">
            <a:off x="2649460" y="3597432"/>
            <a:ext cx="830475" cy="331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8EDD2C3-89E2-514C-B2BD-C48091F24321}"/>
              </a:ext>
            </a:extLst>
          </p:cNvPr>
          <p:cNvSpPr txBox="1"/>
          <p:nvPr/>
        </p:nvSpPr>
        <p:spPr>
          <a:xfrm>
            <a:off x="2869501" y="3125873"/>
            <a:ext cx="121539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err="1"/>
              <a:t>change_x</a:t>
            </a:r>
            <a:endParaRPr lang="en-US" sz="2100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658C391-8021-EB4B-B241-3F4C9F648A46}"/>
              </a:ext>
            </a:extLst>
          </p:cNvPr>
          <p:cNvCxnSpPr>
            <a:cxnSpLocks/>
          </p:cNvCxnSpPr>
          <p:nvPr/>
        </p:nvCxnSpPr>
        <p:spPr>
          <a:xfrm>
            <a:off x="2550129" y="3716325"/>
            <a:ext cx="0" cy="99951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DD186AD-0542-7345-AB93-BC9A41739683}"/>
              </a:ext>
            </a:extLst>
          </p:cNvPr>
          <p:cNvSpPr txBox="1"/>
          <p:nvPr/>
        </p:nvSpPr>
        <p:spPr>
          <a:xfrm>
            <a:off x="1331927" y="3845973"/>
            <a:ext cx="119936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err="1"/>
              <a:t>change_y</a:t>
            </a:r>
            <a:endParaRPr lang="en-US" sz="2100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8FDBCC4-D93F-B441-91D0-2435244490E9}"/>
              </a:ext>
            </a:extLst>
          </p:cNvPr>
          <p:cNvSpPr/>
          <p:nvPr/>
        </p:nvSpPr>
        <p:spPr>
          <a:xfrm>
            <a:off x="2469932" y="3508499"/>
            <a:ext cx="144966" cy="1369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BD05769-3BFC-6047-B524-8B8A71DB07A2}"/>
              </a:ext>
            </a:extLst>
          </p:cNvPr>
          <p:cNvCxnSpPr>
            <a:cxnSpLocks/>
          </p:cNvCxnSpPr>
          <p:nvPr/>
        </p:nvCxnSpPr>
        <p:spPr>
          <a:xfrm>
            <a:off x="1987187" y="2942589"/>
            <a:ext cx="493019" cy="6956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099D235-6601-5946-9E61-91F4FBCE4D93}"/>
              </a:ext>
            </a:extLst>
          </p:cNvPr>
          <p:cNvSpPr txBox="1"/>
          <p:nvPr/>
        </p:nvSpPr>
        <p:spPr>
          <a:xfrm>
            <a:off x="4476002" y="2473127"/>
            <a:ext cx="3367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In our games, velocity is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measured in pixels per frame. </a:t>
            </a:r>
          </a:p>
        </p:txBody>
      </p:sp>
    </p:spTree>
    <p:extLst>
      <p:ext uri="{BB962C8B-B14F-4D97-AF65-F5344CB8AC3E}">
        <p14:creationId xmlns:p14="http://schemas.microsoft.com/office/powerpoint/2010/main" val="212581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Frame 6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843604-112F-9748-AB35-510FC12B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276" y="3146350"/>
            <a:ext cx="801744" cy="90196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1080892"/>
            <a:ext cx="6964534" cy="40405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03EBA99-5660-5D40-9363-2855513FCF24}"/>
              </a:ext>
            </a:extLst>
          </p:cNvPr>
          <p:cNvCxnSpPr>
            <a:cxnSpLocks/>
          </p:cNvCxnSpPr>
          <p:nvPr/>
        </p:nvCxnSpPr>
        <p:spPr>
          <a:xfrm>
            <a:off x="3022020" y="3618832"/>
            <a:ext cx="0" cy="6678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BD30C7F-35B8-8D47-856F-11B6472C7F1B}"/>
              </a:ext>
            </a:extLst>
          </p:cNvPr>
          <p:cNvSpPr txBox="1"/>
          <p:nvPr/>
        </p:nvSpPr>
        <p:spPr>
          <a:xfrm>
            <a:off x="3122171" y="2924247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0070C0"/>
                </a:solidFill>
              </a:rPr>
              <a:t>change_y</a:t>
            </a:r>
            <a:r>
              <a:rPr lang="en-US" sz="1800" dirty="0">
                <a:solidFill>
                  <a:srgbClr val="0070C0"/>
                </a:solidFill>
              </a:rPr>
              <a:t> = 8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69C25E5-48FB-F141-A58C-E78B5C2F6F86}"/>
              </a:ext>
            </a:extLst>
          </p:cNvPr>
          <p:cNvCxnSpPr>
            <a:cxnSpLocks/>
          </p:cNvCxnSpPr>
          <p:nvPr/>
        </p:nvCxnSpPr>
        <p:spPr>
          <a:xfrm>
            <a:off x="3022020" y="2889974"/>
            <a:ext cx="0" cy="6621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6038D30-9D18-2D41-9810-35DA429E9AED}"/>
              </a:ext>
            </a:extLst>
          </p:cNvPr>
          <p:cNvSpPr txBox="1"/>
          <p:nvPr/>
        </p:nvSpPr>
        <p:spPr>
          <a:xfrm>
            <a:off x="3157202" y="3552112"/>
            <a:ext cx="117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gravity =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A96CA6-0F41-6E48-95AA-65A2A4D147FA}"/>
              </a:ext>
            </a:extLst>
          </p:cNvPr>
          <p:cNvSpPr txBox="1"/>
          <p:nvPr/>
        </p:nvSpPr>
        <p:spPr>
          <a:xfrm>
            <a:off x="4827676" y="2251676"/>
            <a:ext cx="205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</a:rPr>
              <a:t>change_y</a:t>
            </a:r>
            <a:r>
              <a:rPr lang="en-US" sz="1800" dirty="0">
                <a:solidFill>
                  <a:srgbClr val="FF0000"/>
                </a:solidFill>
              </a:rPr>
              <a:t> += gravity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A44824-10FB-154D-B91B-EA61FED2A601}"/>
              </a:ext>
            </a:extLst>
          </p:cNvPr>
          <p:cNvSpPr txBox="1"/>
          <p:nvPr/>
        </p:nvSpPr>
        <p:spPr>
          <a:xfrm>
            <a:off x="-71465" y="87314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0C233D-4F72-4745-854C-0066313CAB41}"/>
              </a:ext>
            </a:extLst>
          </p:cNvPr>
          <p:cNvSpPr txBox="1"/>
          <p:nvPr/>
        </p:nvSpPr>
        <p:spPr>
          <a:xfrm>
            <a:off x="772499" y="191968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7997D0A-BAB7-4442-8E9B-36FA56BEA499}"/>
              </a:ext>
            </a:extLst>
          </p:cNvPr>
          <p:cNvCxnSpPr>
            <a:cxnSpLocks/>
          </p:cNvCxnSpPr>
          <p:nvPr/>
        </p:nvCxnSpPr>
        <p:spPr>
          <a:xfrm>
            <a:off x="953967" y="249389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841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Frame 6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843604-112F-9748-AB35-510FC12B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276" y="3146350"/>
            <a:ext cx="801744" cy="90196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1080892"/>
            <a:ext cx="6964534" cy="40405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03EBA99-5660-5D40-9363-2855513FCF24}"/>
              </a:ext>
            </a:extLst>
          </p:cNvPr>
          <p:cNvCxnSpPr>
            <a:cxnSpLocks/>
          </p:cNvCxnSpPr>
          <p:nvPr/>
        </p:nvCxnSpPr>
        <p:spPr>
          <a:xfrm>
            <a:off x="3022020" y="3618832"/>
            <a:ext cx="0" cy="6678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BD30C7F-35B8-8D47-856F-11B6472C7F1B}"/>
              </a:ext>
            </a:extLst>
          </p:cNvPr>
          <p:cNvSpPr txBox="1"/>
          <p:nvPr/>
        </p:nvSpPr>
        <p:spPr>
          <a:xfrm>
            <a:off x="3122171" y="2924247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0070C0"/>
                </a:solidFill>
              </a:rPr>
              <a:t>change_y</a:t>
            </a:r>
            <a:r>
              <a:rPr lang="en-US" sz="1800" dirty="0">
                <a:solidFill>
                  <a:srgbClr val="0070C0"/>
                </a:solidFill>
              </a:rPr>
              <a:t> = 12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69C25E5-48FB-F141-A58C-E78B5C2F6F86}"/>
              </a:ext>
            </a:extLst>
          </p:cNvPr>
          <p:cNvCxnSpPr>
            <a:cxnSpLocks/>
          </p:cNvCxnSpPr>
          <p:nvPr/>
        </p:nvCxnSpPr>
        <p:spPr>
          <a:xfrm>
            <a:off x="3022020" y="2889974"/>
            <a:ext cx="0" cy="6621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6038D30-9D18-2D41-9810-35DA429E9AED}"/>
              </a:ext>
            </a:extLst>
          </p:cNvPr>
          <p:cNvSpPr txBox="1"/>
          <p:nvPr/>
        </p:nvSpPr>
        <p:spPr>
          <a:xfrm>
            <a:off x="3157202" y="3552112"/>
            <a:ext cx="117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gravity =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A96CA6-0F41-6E48-95AA-65A2A4D147FA}"/>
              </a:ext>
            </a:extLst>
          </p:cNvPr>
          <p:cNvSpPr txBox="1"/>
          <p:nvPr/>
        </p:nvSpPr>
        <p:spPr>
          <a:xfrm>
            <a:off x="4827676" y="2251676"/>
            <a:ext cx="205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</a:rPr>
              <a:t>change_y</a:t>
            </a:r>
            <a:r>
              <a:rPr lang="en-US" sz="1800" dirty="0">
                <a:solidFill>
                  <a:srgbClr val="FF0000"/>
                </a:solidFill>
              </a:rPr>
              <a:t> += gravity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A44824-10FB-154D-B91B-EA61FED2A601}"/>
              </a:ext>
            </a:extLst>
          </p:cNvPr>
          <p:cNvSpPr txBox="1"/>
          <p:nvPr/>
        </p:nvSpPr>
        <p:spPr>
          <a:xfrm>
            <a:off x="-71465" y="87314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0C233D-4F72-4745-854C-0066313CAB41}"/>
              </a:ext>
            </a:extLst>
          </p:cNvPr>
          <p:cNvSpPr txBox="1"/>
          <p:nvPr/>
        </p:nvSpPr>
        <p:spPr>
          <a:xfrm>
            <a:off x="772499" y="191968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7997D0A-BAB7-4442-8E9B-36FA56BEA499}"/>
              </a:ext>
            </a:extLst>
          </p:cNvPr>
          <p:cNvCxnSpPr>
            <a:cxnSpLocks/>
          </p:cNvCxnSpPr>
          <p:nvPr/>
        </p:nvCxnSpPr>
        <p:spPr>
          <a:xfrm>
            <a:off x="953967" y="249389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32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Resolving Platform Collisions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413" y="3351897"/>
            <a:ext cx="801745" cy="901963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2380041" y="2219267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C585519-C7CE-D848-8783-C057C1CB97B2}"/>
              </a:ext>
            </a:extLst>
          </p:cNvPr>
          <p:cNvSpPr txBox="1"/>
          <p:nvPr/>
        </p:nvSpPr>
        <p:spPr>
          <a:xfrm>
            <a:off x="4819536" y="976046"/>
            <a:ext cx="35340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Instead of moving in both the x and y directions and then try to resolve collisions, it is easier to </a:t>
            </a:r>
          </a:p>
          <a:p>
            <a:endParaRPr lang="en-US" sz="2000" dirty="0"/>
          </a:p>
          <a:p>
            <a:r>
              <a:rPr lang="en-US" sz="2000" dirty="0"/>
              <a:t>1) move in y direction, check for collision </a:t>
            </a:r>
          </a:p>
          <a:p>
            <a:r>
              <a:rPr lang="en-US" sz="2000" dirty="0"/>
              <a:t>2) then move in </a:t>
            </a:r>
            <a:r>
              <a:rPr lang="en-US" sz="2000"/>
              <a:t>the x </a:t>
            </a:r>
            <a:r>
              <a:rPr lang="en-US" sz="2000" dirty="0"/>
              <a:t>direction and then check for collision again.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34392D3-5466-4141-97EA-1485D78D40AB}"/>
              </a:ext>
            </a:extLst>
          </p:cNvPr>
          <p:cNvSpPr txBox="1"/>
          <p:nvPr/>
        </p:nvSpPr>
        <p:spPr>
          <a:xfrm>
            <a:off x="1348353" y="1131376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AC38CF-2092-6F43-8B35-4D18887AC663}"/>
              </a:ext>
            </a:extLst>
          </p:cNvPr>
          <p:cNvSpPr txBox="1"/>
          <p:nvPr/>
        </p:nvSpPr>
        <p:spPr>
          <a:xfrm>
            <a:off x="269379" y="511444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98C8C1F-BB33-6D4A-B708-CDCD73D16D95}"/>
              </a:ext>
            </a:extLst>
          </p:cNvPr>
          <p:cNvSpPr txBox="1"/>
          <p:nvPr/>
        </p:nvSpPr>
        <p:spPr>
          <a:xfrm>
            <a:off x="709375" y="1004365"/>
            <a:ext cx="3534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change_y</a:t>
            </a:r>
            <a:r>
              <a:rPr lang="en-US" sz="2000" dirty="0">
                <a:solidFill>
                  <a:srgbClr val="FF0000"/>
                </a:solidFill>
              </a:rPr>
              <a:t> += gravity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center_y</a:t>
            </a:r>
            <a:r>
              <a:rPr lang="en-US" sz="2000" dirty="0">
                <a:solidFill>
                  <a:srgbClr val="FF0000"/>
                </a:solidFill>
              </a:rPr>
              <a:t> += </a:t>
            </a:r>
            <a:r>
              <a:rPr lang="en-US" sz="2000" dirty="0" err="1">
                <a:solidFill>
                  <a:srgbClr val="FF0000"/>
                </a:solidFill>
              </a:rPr>
              <a:t>change_y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err="1">
                <a:solidFill>
                  <a:srgbClr val="FF0000"/>
                </a:solidFill>
              </a:rPr>
              <a:t>center_x</a:t>
            </a:r>
            <a:r>
              <a:rPr lang="en-US" sz="2000" dirty="0">
                <a:solidFill>
                  <a:srgbClr val="FF0000"/>
                </a:solidFill>
              </a:rPr>
              <a:t> += </a:t>
            </a:r>
            <a:r>
              <a:rPr lang="en-US" sz="2000" dirty="0" err="1">
                <a:solidFill>
                  <a:srgbClr val="FF0000"/>
                </a:solidFill>
              </a:rPr>
              <a:t>change_x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30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Resolving Platform Collisions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413" y="3351897"/>
            <a:ext cx="801745" cy="901963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2380041" y="2219267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C585519-C7CE-D848-8783-C057C1CB97B2}"/>
              </a:ext>
            </a:extLst>
          </p:cNvPr>
          <p:cNvSpPr txBox="1"/>
          <p:nvPr/>
        </p:nvSpPr>
        <p:spPr>
          <a:xfrm>
            <a:off x="4819536" y="976046"/>
            <a:ext cx="3534049" cy="2770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change_y</a:t>
            </a:r>
            <a:r>
              <a:rPr lang="en-US" sz="2000" dirty="0">
                <a:solidFill>
                  <a:srgbClr val="FF0000"/>
                </a:solidFill>
              </a:rPr>
              <a:t> += gravity</a:t>
            </a:r>
          </a:p>
          <a:p>
            <a:r>
              <a:rPr lang="en-US" sz="2000" dirty="0">
                <a:solidFill>
                  <a:srgbClr val="FF0000"/>
                </a:solidFill>
              </a:rPr>
              <a:t># move in vertical direction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center_y</a:t>
            </a:r>
            <a:r>
              <a:rPr lang="en-US" sz="2000" dirty="0">
                <a:solidFill>
                  <a:srgbClr val="FF0000"/>
                </a:solidFill>
              </a:rPr>
              <a:t> += </a:t>
            </a:r>
            <a:r>
              <a:rPr lang="en-US" sz="2000" dirty="0" err="1">
                <a:solidFill>
                  <a:srgbClr val="FF0000"/>
                </a:solidFill>
              </a:rPr>
              <a:t>change_y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# resolve collisions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r>
              <a:rPr lang="en-US" sz="2000" dirty="0">
                <a:solidFill>
                  <a:srgbClr val="FF0000"/>
                </a:solidFill>
              </a:rPr>
              <a:t># move in horizontal direction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center_x</a:t>
            </a:r>
            <a:r>
              <a:rPr lang="en-US" sz="2000" dirty="0">
                <a:solidFill>
                  <a:srgbClr val="FF0000"/>
                </a:solidFill>
              </a:rPr>
              <a:t> += </a:t>
            </a:r>
            <a:r>
              <a:rPr lang="en-US" sz="2000" dirty="0" err="1">
                <a:solidFill>
                  <a:srgbClr val="FF0000"/>
                </a:solidFill>
              </a:rPr>
              <a:t>change_x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# resolve collisions</a:t>
            </a:r>
          </a:p>
          <a:p>
            <a:r>
              <a:rPr lang="en-US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34392D3-5466-4141-97EA-1485D78D40AB}"/>
              </a:ext>
            </a:extLst>
          </p:cNvPr>
          <p:cNvSpPr txBox="1"/>
          <p:nvPr/>
        </p:nvSpPr>
        <p:spPr>
          <a:xfrm>
            <a:off x="1348353" y="1131376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AC38CF-2092-6F43-8B35-4D18887AC663}"/>
              </a:ext>
            </a:extLst>
          </p:cNvPr>
          <p:cNvSpPr txBox="1"/>
          <p:nvPr/>
        </p:nvSpPr>
        <p:spPr>
          <a:xfrm>
            <a:off x="269379" y="511444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2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Resolving Platform Collisions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377885" y="4242987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3091" y="2938068"/>
            <a:ext cx="801745" cy="901963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1558113" y="2223544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4FEAA0-F760-CB41-AD57-385C58DCB10A}"/>
              </a:ext>
            </a:extLst>
          </p:cNvPr>
          <p:cNvCxnSpPr>
            <a:cxnSpLocks/>
          </p:cNvCxnSpPr>
          <p:nvPr/>
        </p:nvCxnSpPr>
        <p:spPr>
          <a:xfrm flipH="1" flipV="1">
            <a:off x="2984560" y="2805930"/>
            <a:ext cx="10276" cy="9020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EDE7098-64FB-A747-B34D-D5197E264895}"/>
              </a:ext>
            </a:extLst>
          </p:cNvPr>
          <p:cNvSpPr txBox="1"/>
          <p:nvPr/>
        </p:nvSpPr>
        <p:spPr>
          <a:xfrm>
            <a:off x="3903934" y="1065105"/>
            <a:ext cx="5332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move in vertical direction</a:t>
            </a:r>
          </a:p>
        </p:txBody>
      </p:sp>
    </p:spTree>
    <p:extLst>
      <p:ext uri="{BB962C8B-B14F-4D97-AF65-F5344CB8AC3E}">
        <p14:creationId xmlns:p14="http://schemas.microsoft.com/office/powerpoint/2010/main" val="4086011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Resolving Platform Collisions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377885" y="4242987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1558113" y="2223544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4FEAA0-F760-CB41-AD57-385C58DCB10A}"/>
              </a:ext>
            </a:extLst>
          </p:cNvPr>
          <p:cNvCxnSpPr>
            <a:cxnSpLocks/>
          </p:cNvCxnSpPr>
          <p:nvPr/>
        </p:nvCxnSpPr>
        <p:spPr>
          <a:xfrm flipH="1" flipV="1">
            <a:off x="2984560" y="2805930"/>
            <a:ext cx="10276" cy="9020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EDE7098-64FB-A747-B34D-D5197E264895}"/>
              </a:ext>
            </a:extLst>
          </p:cNvPr>
          <p:cNvSpPr txBox="1"/>
          <p:nvPr/>
        </p:nvSpPr>
        <p:spPr>
          <a:xfrm>
            <a:off x="3903934" y="1065105"/>
            <a:ext cx="5332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move in vertical direction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compute list of all platforms which collide with player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if list not empty: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 if player is moving up:</a:t>
            </a:r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3091" y="2465460"/>
            <a:ext cx="801745" cy="90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5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Resolving Platform Collisions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377885" y="4242987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1558113" y="2223544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4FEAA0-F760-CB41-AD57-385C58DCB10A}"/>
              </a:ext>
            </a:extLst>
          </p:cNvPr>
          <p:cNvCxnSpPr>
            <a:cxnSpLocks/>
          </p:cNvCxnSpPr>
          <p:nvPr/>
        </p:nvCxnSpPr>
        <p:spPr>
          <a:xfrm flipH="1" flipV="1">
            <a:off x="2984560" y="2805930"/>
            <a:ext cx="10276" cy="9020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EDE7098-64FB-A747-B34D-D5197E264895}"/>
              </a:ext>
            </a:extLst>
          </p:cNvPr>
          <p:cNvSpPr txBox="1"/>
          <p:nvPr/>
        </p:nvSpPr>
        <p:spPr>
          <a:xfrm>
            <a:off x="3903934" y="1065105"/>
            <a:ext cx="53327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move in vertical direction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compute list of all platforms which collide with player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if list not empty: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 if player is moving up: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	set top of player = bottom of a collided platform </a:t>
            </a:r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3091" y="2681214"/>
            <a:ext cx="801745" cy="90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5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Resolving Platform Collisions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306944" y="4242987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1557271" y="3038738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4FEAA0-F760-CB41-AD57-385C58DCB10A}"/>
              </a:ext>
            </a:extLst>
          </p:cNvPr>
          <p:cNvCxnSpPr>
            <a:cxnSpLocks/>
          </p:cNvCxnSpPr>
          <p:nvPr/>
        </p:nvCxnSpPr>
        <p:spPr>
          <a:xfrm flipH="1">
            <a:off x="2964727" y="2024394"/>
            <a:ext cx="5137" cy="9454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2368" y="1971236"/>
            <a:ext cx="801745" cy="90196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9FEA2CE-4F9B-F647-9448-949C095EC696}"/>
              </a:ext>
            </a:extLst>
          </p:cNvPr>
          <p:cNvSpPr txBox="1"/>
          <p:nvPr/>
        </p:nvSpPr>
        <p:spPr>
          <a:xfrm>
            <a:off x="3903934" y="1065105"/>
            <a:ext cx="53327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move in vertical direction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compute list of all platforms which collide with player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if list not empty: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 if player is moving up: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	set top of player = bottom of a collided platform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 if player is moving down:</a:t>
            </a:r>
          </a:p>
        </p:txBody>
      </p:sp>
    </p:spTree>
    <p:extLst>
      <p:ext uri="{BB962C8B-B14F-4D97-AF65-F5344CB8AC3E}">
        <p14:creationId xmlns:p14="http://schemas.microsoft.com/office/powerpoint/2010/main" val="1090562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Resolving Platform Collisions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306944" y="4242987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1557271" y="3038738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4FEAA0-F760-CB41-AD57-385C58DCB10A}"/>
              </a:ext>
            </a:extLst>
          </p:cNvPr>
          <p:cNvCxnSpPr>
            <a:cxnSpLocks/>
          </p:cNvCxnSpPr>
          <p:nvPr/>
        </p:nvCxnSpPr>
        <p:spPr>
          <a:xfrm flipH="1">
            <a:off x="2964727" y="2024394"/>
            <a:ext cx="5137" cy="9454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2368" y="2310280"/>
            <a:ext cx="801745" cy="90196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9FEA2CE-4F9B-F647-9448-949C095EC696}"/>
              </a:ext>
            </a:extLst>
          </p:cNvPr>
          <p:cNvSpPr txBox="1"/>
          <p:nvPr/>
        </p:nvSpPr>
        <p:spPr>
          <a:xfrm>
            <a:off x="3903934" y="1065105"/>
            <a:ext cx="53327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move in vertical direction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compute list of all platforms which collide with player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if list not empty: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 if player is moving up: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	set top of player = bottom of a collided platform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 if player is moving down:</a:t>
            </a:r>
          </a:p>
        </p:txBody>
      </p:sp>
    </p:spTree>
    <p:extLst>
      <p:ext uri="{BB962C8B-B14F-4D97-AF65-F5344CB8AC3E}">
        <p14:creationId xmlns:p14="http://schemas.microsoft.com/office/powerpoint/2010/main" val="19651612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Resolving Platform Collisions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306944" y="4242987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1557271" y="3038738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4FEAA0-F760-CB41-AD57-385C58DCB10A}"/>
              </a:ext>
            </a:extLst>
          </p:cNvPr>
          <p:cNvCxnSpPr>
            <a:cxnSpLocks/>
          </p:cNvCxnSpPr>
          <p:nvPr/>
        </p:nvCxnSpPr>
        <p:spPr>
          <a:xfrm flipH="1">
            <a:off x="2964727" y="2024394"/>
            <a:ext cx="5137" cy="9454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2368" y="2145896"/>
            <a:ext cx="801745" cy="90196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9FEA2CE-4F9B-F647-9448-949C095EC696}"/>
              </a:ext>
            </a:extLst>
          </p:cNvPr>
          <p:cNvSpPr txBox="1"/>
          <p:nvPr/>
        </p:nvSpPr>
        <p:spPr>
          <a:xfrm>
            <a:off x="3903934" y="1065105"/>
            <a:ext cx="53327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move in vertical direction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compute list of all platforms which collide with player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if list not empty: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 if player is moving up: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	set top of player = bottom of a collided platform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 if player is moving down: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	set bottom of player = top of a collided platform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 set player's </a:t>
            </a:r>
            <a:r>
              <a:rPr lang="en-US" sz="1800" dirty="0" err="1">
                <a:solidFill>
                  <a:schemeClr val="accent1"/>
                </a:solidFill>
              </a:rPr>
              <a:t>change_y</a:t>
            </a:r>
            <a:r>
              <a:rPr lang="en-US" sz="1800" dirty="0">
                <a:solidFill>
                  <a:schemeClr val="accent1"/>
                </a:solidFill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185112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Frame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843604-112F-9748-AB35-510FC12B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019" y="3021884"/>
            <a:ext cx="801745" cy="90196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2054848"/>
            <a:ext cx="6964534" cy="30665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81E6A61-A8A8-C044-9AAB-C5F829FEF0C5}"/>
              </a:ext>
            </a:extLst>
          </p:cNvPr>
          <p:cNvSpPr txBox="1"/>
          <p:nvPr/>
        </p:nvSpPr>
        <p:spPr>
          <a:xfrm>
            <a:off x="1496368" y="3030282"/>
            <a:ext cx="79676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(5, 8)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BBB6AF1-E4DF-0946-BAC5-ADDDBF9FF3F4}"/>
              </a:ext>
            </a:extLst>
          </p:cNvPr>
          <p:cNvCxnSpPr>
            <a:cxnSpLocks/>
          </p:cNvCxnSpPr>
          <p:nvPr/>
        </p:nvCxnSpPr>
        <p:spPr>
          <a:xfrm flipV="1">
            <a:off x="2649460" y="3597432"/>
            <a:ext cx="830475" cy="331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8EDD2C3-89E2-514C-B2BD-C48091F24321}"/>
              </a:ext>
            </a:extLst>
          </p:cNvPr>
          <p:cNvSpPr txBox="1"/>
          <p:nvPr/>
        </p:nvSpPr>
        <p:spPr>
          <a:xfrm>
            <a:off x="2869501" y="3125873"/>
            <a:ext cx="187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3 pixels per frame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658C391-8021-EB4B-B241-3F4C9F648A46}"/>
              </a:ext>
            </a:extLst>
          </p:cNvPr>
          <p:cNvCxnSpPr>
            <a:cxnSpLocks/>
          </p:cNvCxnSpPr>
          <p:nvPr/>
        </p:nvCxnSpPr>
        <p:spPr>
          <a:xfrm>
            <a:off x="2550129" y="3716325"/>
            <a:ext cx="0" cy="99951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DD186AD-0542-7345-AB93-BC9A41739683}"/>
              </a:ext>
            </a:extLst>
          </p:cNvPr>
          <p:cNvSpPr txBox="1"/>
          <p:nvPr/>
        </p:nvSpPr>
        <p:spPr>
          <a:xfrm>
            <a:off x="1351047" y="3940666"/>
            <a:ext cx="1101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4 pixels</a:t>
            </a:r>
          </a:p>
          <a:p>
            <a:r>
              <a:rPr lang="en-US" sz="1800" dirty="0">
                <a:solidFill>
                  <a:srgbClr val="0070C0"/>
                </a:solidFill>
              </a:rPr>
              <a:t>per frame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8FDBCC4-D93F-B441-91D0-2435244490E9}"/>
              </a:ext>
            </a:extLst>
          </p:cNvPr>
          <p:cNvSpPr/>
          <p:nvPr/>
        </p:nvSpPr>
        <p:spPr>
          <a:xfrm>
            <a:off x="2469932" y="3508499"/>
            <a:ext cx="144966" cy="1369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BD05769-3BFC-6047-B524-8B8A71DB07A2}"/>
              </a:ext>
            </a:extLst>
          </p:cNvPr>
          <p:cNvCxnSpPr>
            <a:cxnSpLocks/>
            <a:stCxn id="23" idx="2"/>
          </p:cNvCxnSpPr>
          <p:nvPr/>
        </p:nvCxnSpPr>
        <p:spPr>
          <a:xfrm>
            <a:off x="1894751" y="3445780"/>
            <a:ext cx="540619" cy="1198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099D235-6601-5946-9E61-91F4FBCE4D93}"/>
              </a:ext>
            </a:extLst>
          </p:cNvPr>
          <p:cNvSpPr txBox="1"/>
          <p:nvPr/>
        </p:nvSpPr>
        <p:spPr>
          <a:xfrm>
            <a:off x="4563029" y="2417987"/>
            <a:ext cx="3367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In our games, velocity is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measured in pixels per frame.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8070D4-DFAE-4E44-A27B-C8013B971174}"/>
              </a:ext>
            </a:extLst>
          </p:cNvPr>
          <p:cNvSpPr txBox="1"/>
          <p:nvPr/>
        </p:nvSpPr>
        <p:spPr>
          <a:xfrm>
            <a:off x="-90603" y="189952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57960EF-E2A1-7D4D-BF7C-F90390E7B381}"/>
              </a:ext>
            </a:extLst>
          </p:cNvPr>
          <p:cNvSpPr txBox="1"/>
          <p:nvPr/>
        </p:nvSpPr>
        <p:spPr>
          <a:xfrm>
            <a:off x="866375" y="294606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818B204-96B3-F047-B387-805D64058B0E}"/>
              </a:ext>
            </a:extLst>
          </p:cNvPr>
          <p:cNvCxnSpPr>
            <a:cxnSpLocks/>
          </p:cNvCxnSpPr>
          <p:nvPr/>
        </p:nvCxnSpPr>
        <p:spPr>
          <a:xfrm>
            <a:off x="1047843" y="352027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607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Resolving Platform Collisions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454108" y="4332047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1704435" y="3127798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4FEAA0-F760-CB41-AD57-385C58DCB10A}"/>
              </a:ext>
            </a:extLst>
          </p:cNvPr>
          <p:cNvCxnSpPr>
            <a:cxnSpLocks/>
          </p:cNvCxnSpPr>
          <p:nvPr/>
        </p:nvCxnSpPr>
        <p:spPr>
          <a:xfrm flipV="1">
            <a:off x="766881" y="3973844"/>
            <a:ext cx="67490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462" y="2901122"/>
            <a:ext cx="801745" cy="90196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8729622-937E-0F40-9AA7-7A66E10D9B33}"/>
              </a:ext>
            </a:extLst>
          </p:cNvPr>
          <p:cNvSpPr txBox="1"/>
          <p:nvPr/>
        </p:nvSpPr>
        <p:spPr>
          <a:xfrm>
            <a:off x="3903934" y="1065105"/>
            <a:ext cx="5332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move in horizontal direction</a:t>
            </a:r>
          </a:p>
        </p:txBody>
      </p:sp>
    </p:spTree>
    <p:extLst>
      <p:ext uri="{BB962C8B-B14F-4D97-AF65-F5344CB8AC3E}">
        <p14:creationId xmlns:p14="http://schemas.microsoft.com/office/powerpoint/2010/main" val="40661183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Resolving Platform Collisions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454108" y="4332047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1704435" y="3127798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4FEAA0-F760-CB41-AD57-385C58DCB10A}"/>
              </a:ext>
            </a:extLst>
          </p:cNvPr>
          <p:cNvCxnSpPr>
            <a:cxnSpLocks/>
          </p:cNvCxnSpPr>
          <p:nvPr/>
        </p:nvCxnSpPr>
        <p:spPr>
          <a:xfrm flipV="1">
            <a:off x="766881" y="3973844"/>
            <a:ext cx="67490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7990" y="2901122"/>
            <a:ext cx="801745" cy="90196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8729622-937E-0F40-9AA7-7A66E10D9B33}"/>
              </a:ext>
            </a:extLst>
          </p:cNvPr>
          <p:cNvSpPr txBox="1"/>
          <p:nvPr/>
        </p:nvSpPr>
        <p:spPr>
          <a:xfrm>
            <a:off x="3903934" y="1065105"/>
            <a:ext cx="5332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move in horizontal direction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compute list of all platforms which collide with player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if list not empty: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 if player is moving right:</a:t>
            </a:r>
          </a:p>
        </p:txBody>
      </p:sp>
    </p:spTree>
    <p:extLst>
      <p:ext uri="{BB962C8B-B14F-4D97-AF65-F5344CB8AC3E}">
        <p14:creationId xmlns:p14="http://schemas.microsoft.com/office/powerpoint/2010/main" val="37221357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Resolving Platform Collisions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454108" y="4332047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1704435" y="3127798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4FEAA0-F760-CB41-AD57-385C58DCB10A}"/>
              </a:ext>
            </a:extLst>
          </p:cNvPr>
          <p:cNvCxnSpPr>
            <a:cxnSpLocks/>
          </p:cNvCxnSpPr>
          <p:nvPr/>
        </p:nvCxnSpPr>
        <p:spPr>
          <a:xfrm flipV="1">
            <a:off x="766881" y="3973844"/>
            <a:ext cx="67490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686" y="2901122"/>
            <a:ext cx="801745" cy="90196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8729622-937E-0F40-9AA7-7A66E10D9B33}"/>
              </a:ext>
            </a:extLst>
          </p:cNvPr>
          <p:cNvSpPr txBox="1"/>
          <p:nvPr/>
        </p:nvSpPr>
        <p:spPr>
          <a:xfrm>
            <a:off x="3487119" y="1065105"/>
            <a:ext cx="57496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move in horizontal direction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compute list of all platforms which collide with player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if list not empty: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 if player is moving right: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	set right side of player = left side of a collided platform </a:t>
            </a:r>
          </a:p>
        </p:txBody>
      </p:sp>
    </p:spTree>
    <p:extLst>
      <p:ext uri="{BB962C8B-B14F-4D97-AF65-F5344CB8AC3E}">
        <p14:creationId xmlns:p14="http://schemas.microsoft.com/office/powerpoint/2010/main" val="7864546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Resolving Platform Collisions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357332" y="4592306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1607659" y="3388057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4FEAA0-F760-CB41-AD57-385C58DCB10A}"/>
              </a:ext>
            </a:extLst>
          </p:cNvPr>
          <p:cNvCxnSpPr>
            <a:cxnSpLocks/>
          </p:cNvCxnSpPr>
          <p:nvPr/>
        </p:nvCxnSpPr>
        <p:spPr>
          <a:xfrm flipH="1" flipV="1">
            <a:off x="3912912" y="4185069"/>
            <a:ext cx="61968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1883" y="3082870"/>
            <a:ext cx="801745" cy="90196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9CA0C6E-049A-CB43-B540-002EF7287261}"/>
              </a:ext>
            </a:extLst>
          </p:cNvPr>
          <p:cNvSpPr txBox="1"/>
          <p:nvPr/>
        </p:nvSpPr>
        <p:spPr>
          <a:xfrm>
            <a:off x="3580354" y="1065105"/>
            <a:ext cx="5656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move in horizontal direction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compute list of all platforms which collide with player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if list not empty: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 if player is moving right: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	set right side of player = left side of a collided platform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 if player is moving left:</a:t>
            </a:r>
          </a:p>
        </p:txBody>
      </p:sp>
    </p:spTree>
    <p:extLst>
      <p:ext uri="{BB962C8B-B14F-4D97-AF65-F5344CB8AC3E}">
        <p14:creationId xmlns:p14="http://schemas.microsoft.com/office/powerpoint/2010/main" val="11757304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Resolving Platform Collisions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357332" y="4592306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1607659" y="3388057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4FEAA0-F760-CB41-AD57-385C58DCB10A}"/>
              </a:ext>
            </a:extLst>
          </p:cNvPr>
          <p:cNvCxnSpPr>
            <a:cxnSpLocks/>
          </p:cNvCxnSpPr>
          <p:nvPr/>
        </p:nvCxnSpPr>
        <p:spPr>
          <a:xfrm flipH="1" flipV="1">
            <a:off x="3912912" y="4185069"/>
            <a:ext cx="61968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5983" y="3082870"/>
            <a:ext cx="801745" cy="90196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9CA0C6E-049A-CB43-B540-002EF7287261}"/>
              </a:ext>
            </a:extLst>
          </p:cNvPr>
          <p:cNvSpPr txBox="1"/>
          <p:nvPr/>
        </p:nvSpPr>
        <p:spPr>
          <a:xfrm>
            <a:off x="3580354" y="1065105"/>
            <a:ext cx="5656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move in horizontal direction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compute list of all platforms which collide with player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if list not empty: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 if player is moving right: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	set right side of player = left side of a collided platform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 if player is moving left:</a:t>
            </a:r>
          </a:p>
        </p:txBody>
      </p:sp>
    </p:spTree>
    <p:extLst>
      <p:ext uri="{BB962C8B-B14F-4D97-AF65-F5344CB8AC3E}">
        <p14:creationId xmlns:p14="http://schemas.microsoft.com/office/powerpoint/2010/main" val="40613702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Resolving Platform Collisions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357332" y="4592306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1607659" y="3388057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4FEAA0-F760-CB41-AD57-385C58DCB10A}"/>
              </a:ext>
            </a:extLst>
          </p:cNvPr>
          <p:cNvCxnSpPr>
            <a:cxnSpLocks/>
          </p:cNvCxnSpPr>
          <p:nvPr/>
        </p:nvCxnSpPr>
        <p:spPr>
          <a:xfrm flipH="1" flipV="1">
            <a:off x="3912912" y="4185069"/>
            <a:ext cx="61968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4210" y="3082870"/>
            <a:ext cx="801745" cy="90196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9CA0C6E-049A-CB43-B540-002EF7287261}"/>
              </a:ext>
            </a:extLst>
          </p:cNvPr>
          <p:cNvSpPr txBox="1"/>
          <p:nvPr/>
        </p:nvSpPr>
        <p:spPr>
          <a:xfrm>
            <a:off x="3534210" y="1065105"/>
            <a:ext cx="5702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move in horizontal direction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compute list of all platforms which collide with player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if list not empty: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 if player is moving right: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	set right side of player = left side of a collided platform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 if player is moving left: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	set left side of player = right side of a collided platform</a:t>
            </a:r>
          </a:p>
        </p:txBody>
      </p:sp>
    </p:spTree>
    <p:extLst>
      <p:ext uri="{BB962C8B-B14F-4D97-AF65-F5344CB8AC3E}">
        <p14:creationId xmlns:p14="http://schemas.microsoft.com/office/powerpoint/2010/main" val="32720372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Player Jumps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Jumping Rule: Player can only jump when he is on a platform. </a:t>
            </a:r>
          </a:p>
          <a:p>
            <a:pPr lvl="1"/>
            <a:r>
              <a:rPr lang="en-US" dirty="0"/>
              <a:t>No multi-jumping</a:t>
            </a:r>
          </a:p>
          <a:p>
            <a:pPr marL="342900" lvl="1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8366" y="3337040"/>
            <a:ext cx="801745" cy="901963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5405260" y="2350128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871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Player Jumps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Jumping Rule: Player can only jump when he is on a platform. </a:t>
            </a:r>
          </a:p>
          <a:p>
            <a:pPr lvl="1"/>
            <a:r>
              <a:rPr lang="en-US" dirty="0"/>
              <a:t>No multi-jumping</a:t>
            </a:r>
          </a:p>
          <a:p>
            <a:pPr marL="342900" lvl="1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1799" y="3336747"/>
            <a:ext cx="801745" cy="901963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5405260" y="2350128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4BC091E-9F83-DF42-AF4D-D5CFAC020B14}"/>
              </a:ext>
            </a:extLst>
          </p:cNvPr>
          <p:cNvSpPr txBox="1"/>
          <p:nvPr/>
        </p:nvSpPr>
        <p:spPr>
          <a:xfrm>
            <a:off x="2795357" y="2800805"/>
            <a:ext cx="1393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CAN jump!</a:t>
            </a:r>
          </a:p>
        </p:txBody>
      </p:sp>
    </p:spTree>
    <p:extLst>
      <p:ext uri="{BB962C8B-B14F-4D97-AF65-F5344CB8AC3E}">
        <p14:creationId xmlns:p14="http://schemas.microsoft.com/office/powerpoint/2010/main" val="142500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Player Jumps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Jumping Rule: Player can only jump when he is on a platform. </a:t>
            </a:r>
          </a:p>
          <a:p>
            <a:pPr lvl="1"/>
            <a:r>
              <a:rPr lang="en-US" dirty="0"/>
              <a:t>No multi-jumping</a:t>
            </a:r>
          </a:p>
          <a:p>
            <a:pPr marL="342900" lvl="1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5405260" y="2350128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4BC091E-9F83-DF42-AF4D-D5CFAC020B14}"/>
              </a:ext>
            </a:extLst>
          </p:cNvPr>
          <p:cNvSpPr txBox="1"/>
          <p:nvPr/>
        </p:nvSpPr>
        <p:spPr>
          <a:xfrm>
            <a:off x="2566384" y="2315298"/>
            <a:ext cx="1944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CANNOT jump!</a:t>
            </a:r>
          </a:p>
        </p:txBody>
      </p:sp>
      <p:pic>
        <p:nvPicPr>
          <p:cNvPr id="24" name="Picture 23" descr="A picture containing toy&#10;&#10;Description automatically generated">
            <a:extLst>
              <a:ext uri="{FF2B5EF4-FFF2-40B4-BE49-F238E27FC236}">
                <a16:creationId xmlns:a16="http://schemas.microsoft.com/office/drawing/2014/main" id="{FC75EE76-2BE3-F44F-ACDE-9471E0A5EE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8622" y="2736187"/>
            <a:ext cx="8128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62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4540"/>
            <a:ext cx="7886700" cy="671774"/>
          </a:xfrm>
        </p:spPr>
        <p:txBody>
          <a:bodyPr/>
          <a:lstStyle/>
          <a:p>
            <a:r>
              <a:rPr lang="en-US" dirty="0" err="1"/>
              <a:t>is_on_platform</a:t>
            </a:r>
            <a:r>
              <a:rPr lang="en-US" dirty="0"/>
              <a:t>(sprite, platforms)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method returns whether the sprite is on one of the platforms. </a:t>
            </a:r>
          </a:p>
          <a:p>
            <a:pPr marL="0" indent="0">
              <a:buNone/>
            </a:pPr>
            <a:r>
              <a:rPr lang="en-US" dirty="0"/>
              <a:t>Algorithm:</a:t>
            </a:r>
          </a:p>
          <a:p>
            <a:pPr marL="0" indent="0">
              <a:buNone/>
            </a:pPr>
            <a:r>
              <a:rPr lang="en-US" dirty="0"/>
              <a:t>move sprite down say 5 pixels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7632" y="1818958"/>
            <a:ext cx="801745" cy="901963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5027038" y="2721562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364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Frame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843604-112F-9748-AB35-510FC12B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431" y="4090392"/>
            <a:ext cx="801745" cy="90196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2054848"/>
            <a:ext cx="6964534" cy="30665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81E6A61-A8A8-C044-9AAB-C5F829FEF0C5}"/>
              </a:ext>
            </a:extLst>
          </p:cNvPr>
          <p:cNvSpPr txBox="1"/>
          <p:nvPr/>
        </p:nvSpPr>
        <p:spPr>
          <a:xfrm>
            <a:off x="2492957" y="4098790"/>
            <a:ext cx="9561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(8, 12)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BBB6AF1-E4DF-0946-BAC5-ADDDBF9FF3F4}"/>
              </a:ext>
            </a:extLst>
          </p:cNvPr>
          <p:cNvCxnSpPr>
            <a:cxnSpLocks/>
          </p:cNvCxnSpPr>
          <p:nvPr/>
        </p:nvCxnSpPr>
        <p:spPr>
          <a:xfrm flipV="1">
            <a:off x="2649460" y="3597432"/>
            <a:ext cx="830475" cy="331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8EDD2C3-89E2-514C-B2BD-C48091F24321}"/>
              </a:ext>
            </a:extLst>
          </p:cNvPr>
          <p:cNvSpPr txBox="1"/>
          <p:nvPr/>
        </p:nvSpPr>
        <p:spPr>
          <a:xfrm>
            <a:off x="2869501" y="3125873"/>
            <a:ext cx="187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3 pixels per frame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658C391-8021-EB4B-B241-3F4C9F648A46}"/>
              </a:ext>
            </a:extLst>
          </p:cNvPr>
          <p:cNvCxnSpPr>
            <a:cxnSpLocks/>
          </p:cNvCxnSpPr>
          <p:nvPr/>
        </p:nvCxnSpPr>
        <p:spPr>
          <a:xfrm>
            <a:off x="2550129" y="3716325"/>
            <a:ext cx="0" cy="99951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DD186AD-0542-7345-AB93-BC9A41739683}"/>
              </a:ext>
            </a:extLst>
          </p:cNvPr>
          <p:cNvSpPr txBox="1"/>
          <p:nvPr/>
        </p:nvSpPr>
        <p:spPr>
          <a:xfrm>
            <a:off x="1351047" y="3940666"/>
            <a:ext cx="1101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4 pixels</a:t>
            </a:r>
          </a:p>
          <a:p>
            <a:r>
              <a:rPr lang="en-US" sz="1800" dirty="0">
                <a:solidFill>
                  <a:srgbClr val="0070C0"/>
                </a:solidFill>
              </a:rPr>
              <a:t>per frame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8FDBCC4-D93F-B441-91D0-2435244490E9}"/>
              </a:ext>
            </a:extLst>
          </p:cNvPr>
          <p:cNvSpPr/>
          <p:nvPr/>
        </p:nvSpPr>
        <p:spPr>
          <a:xfrm>
            <a:off x="2469932" y="3508499"/>
            <a:ext cx="144966" cy="1369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BD05769-3BFC-6047-B524-8B8A71DB07A2}"/>
              </a:ext>
            </a:extLst>
          </p:cNvPr>
          <p:cNvCxnSpPr>
            <a:cxnSpLocks/>
            <a:stCxn id="23" idx="2"/>
          </p:cNvCxnSpPr>
          <p:nvPr/>
        </p:nvCxnSpPr>
        <p:spPr>
          <a:xfrm>
            <a:off x="2971030" y="4514288"/>
            <a:ext cx="460930" cy="1198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099D235-6601-5946-9E61-91F4FBCE4D93}"/>
              </a:ext>
            </a:extLst>
          </p:cNvPr>
          <p:cNvSpPr txBox="1"/>
          <p:nvPr/>
        </p:nvSpPr>
        <p:spPr>
          <a:xfrm>
            <a:off x="4563029" y="2417987"/>
            <a:ext cx="3367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In our </a:t>
            </a:r>
            <a:r>
              <a:rPr lang="en-US" sz="2000" dirty="0" err="1">
                <a:solidFill>
                  <a:srgbClr val="FF0000"/>
                </a:solidFill>
              </a:rPr>
              <a:t>games,velocity</a:t>
            </a:r>
            <a:r>
              <a:rPr lang="en-US" sz="2000" dirty="0">
                <a:solidFill>
                  <a:srgbClr val="FF0000"/>
                </a:solidFill>
              </a:rPr>
              <a:t> is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measured in pixels per frame.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C76D11-E97F-3A46-B419-E1034D34C798}"/>
              </a:ext>
            </a:extLst>
          </p:cNvPr>
          <p:cNvSpPr txBox="1"/>
          <p:nvPr/>
        </p:nvSpPr>
        <p:spPr>
          <a:xfrm>
            <a:off x="-90603" y="189952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76BE85-AD22-A843-B059-9307EDEAB353}"/>
              </a:ext>
            </a:extLst>
          </p:cNvPr>
          <p:cNvSpPr txBox="1"/>
          <p:nvPr/>
        </p:nvSpPr>
        <p:spPr>
          <a:xfrm>
            <a:off x="866375" y="294606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FA71361-C261-7F45-ACB9-457432E361DB}"/>
              </a:ext>
            </a:extLst>
          </p:cNvPr>
          <p:cNvCxnSpPr>
            <a:cxnSpLocks/>
          </p:cNvCxnSpPr>
          <p:nvPr/>
        </p:nvCxnSpPr>
        <p:spPr>
          <a:xfrm>
            <a:off x="1047843" y="352027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9282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4540"/>
            <a:ext cx="7886700" cy="671774"/>
          </a:xfrm>
        </p:spPr>
        <p:txBody>
          <a:bodyPr/>
          <a:lstStyle/>
          <a:p>
            <a:r>
              <a:rPr lang="en-US" dirty="0" err="1"/>
              <a:t>is_on_platform</a:t>
            </a:r>
            <a:r>
              <a:rPr lang="en-US" dirty="0"/>
              <a:t>(sprite, platforms)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method returns whether the sprite is on one of the platforms. </a:t>
            </a:r>
          </a:p>
          <a:p>
            <a:pPr marL="0" indent="0">
              <a:buNone/>
            </a:pPr>
            <a:r>
              <a:rPr lang="en-US" dirty="0"/>
              <a:t>Algorithm:</a:t>
            </a:r>
          </a:p>
          <a:p>
            <a:pPr marL="0" indent="0">
              <a:buNone/>
            </a:pPr>
            <a:r>
              <a:rPr lang="en-US" dirty="0"/>
              <a:t>move sprite down say 5 pixels</a:t>
            </a:r>
          </a:p>
          <a:p>
            <a:pPr marL="0" indent="0">
              <a:buNone/>
            </a:pPr>
            <a:r>
              <a:rPr lang="en-US" dirty="0"/>
              <a:t>compute collision list with platforms</a:t>
            </a:r>
          </a:p>
          <a:p>
            <a:pPr marL="0" indent="0">
              <a:buNone/>
            </a:pPr>
            <a:r>
              <a:rPr lang="en-US" dirty="0"/>
              <a:t>restore position by moving up 5 pixels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5027038" y="2721562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7632" y="1973938"/>
            <a:ext cx="801745" cy="90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32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4540"/>
            <a:ext cx="7886700" cy="671774"/>
          </a:xfrm>
        </p:spPr>
        <p:txBody>
          <a:bodyPr/>
          <a:lstStyle/>
          <a:p>
            <a:r>
              <a:rPr lang="en-US" dirty="0" err="1"/>
              <a:t>is_on_platform</a:t>
            </a:r>
            <a:r>
              <a:rPr lang="en-US" dirty="0"/>
              <a:t>(sprite, platforms)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method returns whether the sprite is on one of the platforms. </a:t>
            </a:r>
          </a:p>
          <a:p>
            <a:pPr marL="0" indent="0">
              <a:buNone/>
            </a:pPr>
            <a:r>
              <a:rPr lang="en-US" dirty="0"/>
              <a:t>Algorithm:</a:t>
            </a:r>
          </a:p>
          <a:p>
            <a:pPr marL="0" indent="0">
              <a:buNone/>
            </a:pPr>
            <a:r>
              <a:rPr lang="en-US" dirty="0"/>
              <a:t>move sprite down say 5 pixels</a:t>
            </a:r>
          </a:p>
          <a:p>
            <a:pPr marL="0" indent="0">
              <a:buNone/>
            </a:pPr>
            <a:r>
              <a:rPr lang="en-US" dirty="0"/>
              <a:t>compute collision list with platforms</a:t>
            </a:r>
          </a:p>
          <a:p>
            <a:pPr marL="0" indent="0">
              <a:buNone/>
            </a:pPr>
            <a:r>
              <a:rPr lang="en-US" dirty="0"/>
              <a:t>restore position by moving up 5 pixels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5027038" y="2721562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7632" y="1818956"/>
            <a:ext cx="801745" cy="90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2816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4540"/>
            <a:ext cx="7886700" cy="671774"/>
          </a:xfrm>
        </p:spPr>
        <p:txBody>
          <a:bodyPr/>
          <a:lstStyle/>
          <a:p>
            <a:r>
              <a:rPr lang="en-US" dirty="0" err="1"/>
              <a:t>is_on_platform</a:t>
            </a:r>
            <a:r>
              <a:rPr lang="en-US" dirty="0"/>
              <a:t>(sprite, platforms)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method returns whether the sprite is on one of the platforms. </a:t>
            </a:r>
          </a:p>
          <a:p>
            <a:pPr marL="0" indent="0">
              <a:buNone/>
            </a:pPr>
            <a:r>
              <a:rPr lang="en-US" dirty="0"/>
              <a:t>Algorithm:</a:t>
            </a:r>
          </a:p>
          <a:p>
            <a:pPr marL="0" indent="0">
              <a:buNone/>
            </a:pPr>
            <a:r>
              <a:rPr lang="en-US" dirty="0"/>
              <a:t>move sprite down say 5 pixels</a:t>
            </a:r>
          </a:p>
          <a:p>
            <a:pPr marL="0" indent="0">
              <a:buNone/>
            </a:pPr>
            <a:r>
              <a:rPr lang="en-US" dirty="0"/>
              <a:t>compute collision list with platforms</a:t>
            </a:r>
          </a:p>
          <a:p>
            <a:pPr marL="0" indent="0">
              <a:buNone/>
            </a:pPr>
            <a:r>
              <a:rPr lang="en-US" dirty="0"/>
              <a:t>restore position by moving up 5 pixels</a:t>
            </a:r>
          </a:p>
          <a:p>
            <a:pPr marL="0" indent="0">
              <a:buNone/>
            </a:pPr>
            <a:r>
              <a:rPr lang="en-US" dirty="0"/>
              <a:t>if collision list not empty </a:t>
            </a:r>
          </a:p>
          <a:p>
            <a:pPr marL="0" indent="0">
              <a:buNone/>
            </a:pPr>
            <a:r>
              <a:rPr lang="en-US" dirty="0"/>
              <a:t>    return true</a:t>
            </a:r>
          </a:p>
          <a:p>
            <a:pPr marL="0" indent="0">
              <a:buNone/>
            </a:pPr>
            <a:r>
              <a:rPr lang="en-US" dirty="0"/>
              <a:t>otherwise return false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5027038" y="2721562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7632" y="1818958"/>
            <a:ext cx="801745" cy="90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86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4540"/>
            <a:ext cx="7886700" cy="671774"/>
          </a:xfrm>
        </p:spPr>
        <p:txBody>
          <a:bodyPr/>
          <a:lstStyle/>
          <a:p>
            <a:r>
              <a:rPr lang="en-US" dirty="0"/>
              <a:t>Jumps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key pressed is A and sprite is on platform: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sprite.change_y</a:t>
            </a:r>
            <a:r>
              <a:rPr lang="en-US" dirty="0"/>
              <a:t> = -JUMP_SPEED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0777" y="3336747"/>
            <a:ext cx="801745" cy="901963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5027038" y="2721562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49959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4540"/>
            <a:ext cx="7886700" cy="671774"/>
          </a:xfrm>
        </p:spPr>
        <p:txBody>
          <a:bodyPr/>
          <a:lstStyle/>
          <a:p>
            <a:r>
              <a:rPr lang="en-US" dirty="0"/>
              <a:t>Jumps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key pressed is A and sprite is on platform: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sprite.change_y</a:t>
            </a:r>
            <a:r>
              <a:rPr lang="en-US" dirty="0"/>
              <a:t> </a:t>
            </a:r>
            <a:r>
              <a:rPr lang="en-US"/>
              <a:t>= -JUMP</a:t>
            </a:r>
            <a:r>
              <a:rPr lang="en-US" dirty="0"/>
              <a:t>_SPEED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5027038" y="2721562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pic>
        <p:nvPicPr>
          <p:cNvPr id="24" name="Picture 23" descr="A picture containing toy&#10;&#10;Description automatically generated">
            <a:extLst>
              <a:ext uri="{FF2B5EF4-FFF2-40B4-BE49-F238E27FC236}">
                <a16:creationId xmlns:a16="http://schemas.microsoft.com/office/drawing/2014/main" id="{E76E343D-5210-E94F-AA67-121E7E73BD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4168" y="2748540"/>
            <a:ext cx="8128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270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Position and Velocity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b="1" dirty="0"/>
              <a:t>			New Position = Old Position + Velocity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843604-112F-9748-AB35-510FC12B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431" y="4090392"/>
            <a:ext cx="801745" cy="90196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2054848"/>
            <a:ext cx="6964534" cy="30665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81E6A61-A8A8-C044-9AAB-C5F829FEF0C5}"/>
              </a:ext>
            </a:extLst>
          </p:cNvPr>
          <p:cNvSpPr txBox="1"/>
          <p:nvPr/>
        </p:nvSpPr>
        <p:spPr>
          <a:xfrm>
            <a:off x="2503231" y="4098790"/>
            <a:ext cx="9561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(8, 12)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BBB6AF1-E4DF-0946-BAC5-ADDDBF9FF3F4}"/>
              </a:ext>
            </a:extLst>
          </p:cNvPr>
          <p:cNvCxnSpPr>
            <a:cxnSpLocks/>
          </p:cNvCxnSpPr>
          <p:nvPr/>
        </p:nvCxnSpPr>
        <p:spPr>
          <a:xfrm flipV="1">
            <a:off x="2649460" y="3597432"/>
            <a:ext cx="830475" cy="331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8EDD2C3-89E2-514C-B2BD-C48091F24321}"/>
              </a:ext>
            </a:extLst>
          </p:cNvPr>
          <p:cNvSpPr txBox="1"/>
          <p:nvPr/>
        </p:nvSpPr>
        <p:spPr>
          <a:xfrm>
            <a:off x="2869501" y="3125873"/>
            <a:ext cx="187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3 pixels per frame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658C391-8021-EB4B-B241-3F4C9F648A46}"/>
              </a:ext>
            </a:extLst>
          </p:cNvPr>
          <p:cNvCxnSpPr>
            <a:cxnSpLocks/>
          </p:cNvCxnSpPr>
          <p:nvPr/>
        </p:nvCxnSpPr>
        <p:spPr>
          <a:xfrm>
            <a:off x="2550129" y="3716325"/>
            <a:ext cx="0" cy="99951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DD186AD-0542-7345-AB93-BC9A41739683}"/>
              </a:ext>
            </a:extLst>
          </p:cNvPr>
          <p:cNvSpPr txBox="1"/>
          <p:nvPr/>
        </p:nvSpPr>
        <p:spPr>
          <a:xfrm>
            <a:off x="1351047" y="3940666"/>
            <a:ext cx="1101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4 pixels</a:t>
            </a:r>
          </a:p>
          <a:p>
            <a:r>
              <a:rPr lang="en-US" sz="1800" dirty="0">
                <a:solidFill>
                  <a:srgbClr val="0070C0"/>
                </a:solidFill>
              </a:rPr>
              <a:t>per frame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8FDBCC4-D93F-B441-91D0-2435244490E9}"/>
              </a:ext>
            </a:extLst>
          </p:cNvPr>
          <p:cNvSpPr/>
          <p:nvPr/>
        </p:nvSpPr>
        <p:spPr>
          <a:xfrm>
            <a:off x="2469932" y="3508499"/>
            <a:ext cx="144966" cy="1369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BD05769-3BFC-6047-B524-8B8A71DB07A2}"/>
              </a:ext>
            </a:extLst>
          </p:cNvPr>
          <p:cNvCxnSpPr>
            <a:cxnSpLocks/>
            <a:stCxn id="23" idx="2"/>
          </p:cNvCxnSpPr>
          <p:nvPr/>
        </p:nvCxnSpPr>
        <p:spPr>
          <a:xfrm>
            <a:off x="2981306" y="4514288"/>
            <a:ext cx="460928" cy="1198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099D235-6601-5946-9E61-91F4FBCE4D93}"/>
              </a:ext>
            </a:extLst>
          </p:cNvPr>
          <p:cNvSpPr txBox="1"/>
          <p:nvPr/>
        </p:nvSpPr>
        <p:spPr>
          <a:xfrm>
            <a:off x="4563029" y="2417987"/>
            <a:ext cx="3367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In our games, velocity is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measured in pixels per frame.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088A06-FF33-F147-AEEF-8DBAB8FFF16D}"/>
              </a:ext>
            </a:extLst>
          </p:cNvPr>
          <p:cNvSpPr txBox="1"/>
          <p:nvPr/>
        </p:nvSpPr>
        <p:spPr>
          <a:xfrm>
            <a:off x="4572000" y="3797647"/>
            <a:ext cx="36295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center_x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center_x</a:t>
            </a:r>
            <a:r>
              <a:rPr lang="en-US" sz="2000" dirty="0">
                <a:solidFill>
                  <a:srgbClr val="FF0000"/>
                </a:solidFill>
              </a:rPr>
              <a:t> + </a:t>
            </a:r>
            <a:r>
              <a:rPr lang="en-US" sz="2000" dirty="0" err="1">
                <a:solidFill>
                  <a:srgbClr val="FF0000"/>
                </a:solidFill>
              </a:rPr>
              <a:t>change_x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err="1">
                <a:solidFill>
                  <a:srgbClr val="FF0000"/>
                </a:solidFill>
              </a:rPr>
              <a:t>center_y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center_y</a:t>
            </a:r>
            <a:r>
              <a:rPr lang="en-US" sz="2000" dirty="0">
                <a:solidFill>
                  <a:srgbClr val="FF0000"/>
                </a:solidFill>
              </a:rPr>
              <a:t> + </a:t>
            </a:r>
            <a:r>
              <a:rPr lang="en-US" sz="2000" dirty="0" err="1">
                <a:solidFill>
                  <a:srgbClr val="FF0000"/>
                </a:solidFill>
              </a:rPr>
              <a:t>change_y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421287B-46B6-E74E-AD77-4A0706282BFA}"/>
              </a:ext>
            </a:extLst>
          </p:cNvPr>
          <p:cNvSpPr txBox="1"/>
          <p:nvPr/>
        </p:nvSpPr>
        <p:spPr>
          <a:xfrm>
            <a:off x="-90603" y="189952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95874B-69C8-D441-B8D9-54C5B8E6685A}"/>
              </a:ext>
            </a:extLst>
          </p:cNvPr>
          <p:cNvSpPr txBox="1"/>
          <p:nvPr/>
        </p:nvSpPr>
        <p:spPr>
          <a:xfrm>
            <a:off x="866375" y="294606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21AB788-86CF-2E48-8D21-8928DA2C66A0}"/>
              </a:ext>
            </a:extLst>
          </p:cNvPr>
          <p:cNvCxnSpPr>
            <a:cxnSpLocks/>
          </p:cNvCxnSpPr>
          <p:nvPr/>
        </p:nvCxnSpPr>
        <p:spPr>
          <a:xfrm>
            <a:off x="1047843" y="352027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56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Velocity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4"/>
            <a:ext cx="8420511" cy="4623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velocity of an object is the rate of change of its position.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New Position = Old Position + Velocity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center_x</a:t>
            </a:r>
            <a:r>
              <a:rPr lang="en-US" sz="2000" dirty="0"/>
              <a:t> = </a:t>
            </a:r>
            <a:r>
              <a:rPr lang="en-US" sz="2000" dirty="0" err="1"/>
              <a:t>center_x</a:t>
            </a:r>
            <a:r>
              <a:rPr lang="en-US" sz="2000" dirty="0"/>
              <a:t> + </a:t>
            </a:r>
            <a:r>
              <a:rPr lang="en-US" sz="2000" dirty="0" err="1"/>
              <a:t>change_x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 err="1"/>
              <a:t>center_y</a:t>
            </a:r>
            <a:r>
              <a:rPr lang="en-US" sz="2000" dirty="0"/>
              <a:t> = </a:t>
            </a:r>
            <a:r>
              <a:rPr lang="en-US" sz="2000" dirty="0" err="1"/>
              <a:t>center_y</a:t>
            </a:r>
            <a:r>
              <a:rPr lang="en-US" sz="2000" dirty="0"/>
              <a:t> + </a:t>
            </a:r>
            <a:r>
              <a:rPr lang="en-US" sz="2000" dirty="0" err="1"/>
              <a:t>change_y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9387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Acceleration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4"/>
            <a:ext cx="8420511" cy="4623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acceleration of an object is the rate of change of its velocity.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New Velocity = Old Velocity + Acceleration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change_x</a:t>
            </a:r>
            <a:r>
              <a:rPr lang="en-US" sz="2000" dirty="0"/>
              <a:t> = </a:t>
            </a:r>
            <a:r>
              <a:rPr lang="en-US" sz="2000" dirty="0" err="1"/>
              <a:t>change_x</a:t>
            </a:r>
            <a:r>
              <a:rPr lang="en-US" sz="2000" dirty="0"/>
              <a:t> + </a:t>
            </a:r>
            <a:r>
              <a:rPr lang="en-US" sz="2000" dirty="0" err="1"/>
              <a:t>acceleration_x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change_y</a:t>
            </a:r>
            <a:r>
              <a:rPr lang="en-US" sz="2000" dirty="0"/>
              <a:t> = </a:t>
            </a:r>
            <a:r>
              <a:rPr lang="en-US" sz="2000" dirty="0" err="1"/>
              <a:t>change_y</a:t>
            </a:r>
            <a:r>
              <a:rPr lang="en-US" sz="2000" dirty="0"/>
              <a:t> + </a:t>
            </a:r>
            <a:r>
              <a:rPr lang="en-US" sz="2000" dirty="0" err="1"/>
              <a:t>acceleration_y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For us, we will only have acceleration in the y-direction in the form of gravity.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change_y</a:t>
            </a:r>
            <a:r>
              <a:rPr lang="en-US" sz="2000" dirty="0"/>
              <a:t> += gravity</a:t>
            </a:r>
          </a:p>
        </p:txBody>
      </p:sp>
    </p:spTree>
    <p:extLst>
      <p:ext uri="{BB962C8B-B14F-4D97-AF65-F5344CB8AC3E}">
        <p14:creationId xmlns:p14="http://schemas.microsoft.com/office/powerpoint/2010/main" val="155667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Putting it Together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4"/>
            <a:ext cx="8420511" cy="4623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Thus, we just have three very simple formulas: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change_y</a:t>
            </a:r>
            <a:r>
              <a:rPr lang="en-US" sz="2000" dirty="0"/>
              <a:t> += gravity</a:t>
            </a:r>
          </a:p>
          <a:p>
            <a:pPr marL="0" indent="0">
              <a:buNone/>
            </a:pPr>
            <a:r>
              <a:rPr lang="en-US" sz="2000" dirty="0" err="1"/>
              <a:t>center_y</a:t>
            </a:r>
            <a:r>
              <a:rPr lang="en-US" sz="2000" dirty="0"/>
              <a:t> += </a:t>
            </a:r>
            <a:r>
              <a:rPr lang="en-US" sz="2000" dirty="0" err="1"/>
              <a:t>change_y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center_x</a:t>
            </a:r>
            <a:r>
              <a:rPr lang="en-US" sz="2000" dirty="0"/>
              <a:t> += </a:t>
            </a:r>
            <a:r>
              <a:rPr lang="en-US" sz="2000" dirty="0" err="1"/>
              <a:t>change_x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492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Position and Velocity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843604-112F-9748-AB35-510FC12B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435" y="2199189"/>
            <a:ext cx="801745" cy="90196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1080892"/>
            <a:ext cx="6964534" cy="40405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F8A602F-722F-5447-B67B-B66E027822D4}"/>
              </a:ext>
            </a:extLst>
          </p:cNvPr>
          <p:cNvCxnSpPr>
            <a:cxnSpLocks/>
          </p:cNvCxnSpPr>
          <p:nvPr/>
        </p:nvCxnSpPr>
        <p:spPr>
          <a:xfrm flipV="1">
            <a:off x="3429036" y="1513054"/>
            <a:ext cx="1543656" cy="12311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78CE118-F668-7F43-827F-DFAE3C9C3058}"/>
              </a:ext>
            </a:extLst>
          </p:cNvPr>
          <p:cNvCxnSpPr>
            <a:cxnSpLocks/>
          </p:cNvCxnSpPr>
          <p:nvPr/>
        </p:nvCxnSpPr>
        <p:spPr>
          <a:xfrm>
            <a:off x="3453976" y="2744220"/>
            <a:ext cx="151871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03EBA99-5660-5D40-9363-2855513FCF24}"/>
              </a:ext>
            </a:extLst>
          </p:cNvPr>
          <p:cNvCxnSpPr>
            <a:cxnSpLocks/>
          </p:cNvCxnSpPr>
          <p:nvPr/>
        </p:nvCxnSpPr>
        <p:spPr>
          <a:xfrm flipV="1">
            <a:off x="4972692" y="1592494"/>
            <a:ext cx="0" cy="11517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BD30C7F-35B8-8D47-856F-11B6472C7F1B}"/>
              </a:ext>
            </a:extLst>
          </p:cNvPr>
          <p:cNvSpPr txBox="1"/>
          <p:nvPr/>
        </p:nvSpPr>
        <p:spPr>
          <a:xfrm>
            <a:off x="5049726" y="2014523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0070C0"/>
                </a:solidFill>
              </a:rPr>
              <a:t>change_y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ACF533-9257-9F43-9ABD-2A376F5F9DAB}"/>
              </a:ext>
            </a:extLst>
          </p:cNvPr>
          <p:cNvSpPr txBox="1"/>
          <p:nvPr/>
        </p:nvSpPr>
        <p:spPr>
          <a:xfrm>
            <a:off x="3834143" y="2807050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0070C0"/>
                </a:solidFill>
              </a:rPr>
              <a:t>change_x</a:t>
            </a:r>
            <a:endParaRPr lang="en-US" sz="1800" dirty="0">
              <a:solidFill>
                <a:srgbClr val="0070C0"/>
              </a:solidFill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69C25E5-48FB-F141-A58C-E78B5C2F6F86}"/>
              </a:ext>
            </a:extLst>
          </p:cNvPr>
          <p:cNvCxnSpPr>
            <a:cxnSpLocks/>
          </p:cNvCxnSpPr>
          <p:nvPr/>
        </p:nvCxnSpPr>
        <p:spPr>
          <a:xfrm flipH="1">
            <a:off x="3453976" y="2744220"/>
            <a:ext cx="1" cy="10430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6038D30-9D18-2D41-9810-35DA429E9AED}"/>
              </a:ext>
            </a:extLst>
          </p:cNvPr>
          <p:cNvSpPr txBox="1"/>
          <p:nvPr/>
        </p:nvSpPr>
        <p:spPr>
          <a:xfrm>
            <a:off x="3057136" y="3747280"/>
            <a:ext cx="793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gravity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FE5AE22-486D-7D4A-BD36-BA6031C887E5}"/>
              </a:ext>
            </a:extLst>
          </p:cNvPr>
          <p:cNvSpPr txBox="1"/>
          <p:nvPr/>
        </p:nvSpPr>
        <p:spPr>
          <a:xfrm>
            <a:off x="3979551" y="3412548"/>
            <a:ext cx="429226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Since positive vertical velocity points down, </a:t>
            </a:r>
          </a:p>
          <a:p>
            <a:r>
              <a:rPr lang="en-US" sz="1800" dirty="0">
                <a:solidFill>
                  <a:srgbClr val="FF0000"/>
                </a:solidFill>
              </a:rPr>
              <a:t>gravity is positive. 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Gravity only affects vertical component </a:t>
            </a:r>
          </a:p>
          <a:p>
            <a:r>
              <a:rPr lang="en-US" sz="1800" dirty="0">
                <a:solidFill>
                  <a:srgbClr val="FF0000"/>
                </a:solidFill>
              </a:rPr>
              <a:t>of velocity.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04A31C-7BB5-004C-AEED-2902B8386C13}"/>
              </a:ext>
            </a:extLst>
          </p:cNvPr>
          <p:cNvSpPr txBox="1"/>
          <p:nvPr/>
        </p:nvSpPr>
        <p:spPr>
          <a:xfrm>
            <a:off x="-71465" y="87314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520A27-5043-9047-AB55-14DE0DBDC34F}"/>
              </a:ext>
            </a:extLst>
          </p:cNvPr>
          <p:cNvSpPr txBox="1"/>
          <p:nvPr/>
        </p:nvSpPr>
        <p:spPr>
          <a:xfrm>
            <a:off x="772499" y="191968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63B753B-E015-F841-B87F-BB79DB6617C2}"/>
              </a:ext>
            </a:extLst>
          </p:cNvPr>
          <p:cNvCxnSpPr>
            <a:cxnSpLocks/>
          </p:cNvCxnSpPr>
          <p:nvPr/>
        </p:nvCxnSpPr>
        <p:spPr>
          <a:xfrm>
            <a:off x="953967" y="249389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83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1584</Words>
  <Application>Microsoft Macintosh PowerPoint</Application>
  <PresentationFormat>On-screen Show (16:10)</PresentationFormat>
  <Paragraphs>326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Arial</vt:lpstr>
      <vt:lpstr>Gill Sans MT</vt:lpstr>
      <vt:lpstr>Office Theme</vt:lpstr>
      <vt:lpstr>How to Write a Platformer Game in Java</vt:lpstr>
      <vt:lpstr>Some Basic Physics</vt:lpstr>
      <vt:lpstr>Frame 1</vt:lpstr>
      <vt:lpstr>Frame 2</vt:lpstr>
      <vt:lpstr>Position and Velocity</vt:lpstr>
      <vt:lpstr>Velocity</vt:lpstr>
      <vt:lpstr>Acceleration</vt:lpstr>
      <vt:lpstr>Putting it Together</vt:lpstr>
      <vt:lpstr>Position and Velocity</vt:lpstr>
      <vt:lpstr>Frame 1</vt:lpstr>
      <vt:lpstr>Frame 1</vt:lpstr>
      <vt:lpstr>Frame 2</vt:lpstr>
      <vt:lpstr>Frame 2</vt:lpstr>
      <vt:lpstr>Frame 3</vt:lpstr>
      <vt:lpstr>Frame 3</vt:lpstr>
      <vt:lpstr>Frame 4</vt:lpstr>
      <vt:lpstr>Frame 4</vt:lpstr>
      <vt:lpstr>Frame 5</vt:lpstr>
      <vt:lpstr>Frame 5</vt:lpstr>
      <vt:lpstr>Frame 6</vt:lpstr>
      <vt:lpstr>Frame 6</vt:lpstr>
      <vt:lpstr>Resolving Platform Collisions</vt:lpstr>
      <vt:lpstr>Resolving Platform Collisions</vt:lpstr>
      <vt:lpstr>Resolving Platform Collisions</vt:lpstr>
      <vt:lpstr>Resolving Platform Collisions</vt:lpstr>
      <vt:lpstr>Resolving Platform Collisions</vt:lpstr>
      <vt:lpstr>Resolving Platform Collisions</vt:lpstr>
      <vt:lpstr>Resolving Platform Collisions</vt:lpstr>
      <vt:lpstr>Resolving Platform Collisions</vt:lpstr>
      <vt:lpstr>Resolving Platform Collisions</vt:lpstr>
      <vt:lpstr>Resolving Platform Collisions</vt:lpstr>
      <vt:lpstr>Resolving Platform Collisions</vt:lpstr>
      <vt:lpstr>Resolving Platform Collisions</vt:lpstr>
      <vt:lpstr>Resolving Platform Collisions</vt:lpstr>
      <vt:lpstr>Resolving Platform Collisions</vt:lpstr>
      <vt:lpstr>Player Jumps</vt:lpstr>
      <vt:lpstr>Player Jumps</vt:lpstr>
      <vt:lpstr>Player Jumps</vt:lpstr>
      <vt:lpstr>is_on_platform(sprite, platforms)</vt:lpstr>
      <vt:lpstr>is_on_platform(sprite, platforms)</vt:lpstr>
      <vt:lpstr>is_on_platform(sprite, platforms)</vt:lpstr>
      <vt:lpstr>is_on_platform(sprite, platforms)</vt:lpstr>
      <vt:lpstr>Jumps</vt:lpstr>
      <vt:lpstr>Jumps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Nguyen</cp:lastModifiedBy>
  <cp:revision>1</cp:revision>
  <dcterms:created xsi:type="dcterms:W3CDTF">2020-03-29T00:25:37Z</dcterms:created>
  <dcterms:modified xsi:type="dcterms:W3CDTF">2023-03-14T11:29:29Z</dcterms:modified>
</cp:coreProperties>
</file>