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1" r:id="rId1"/>
  </p:sldMasterIdLst>
  <p:notesMasterIdLst>
    <p:notesMasterId r:id="rId31"/>
  </p:notesMasterIdLst>
  <p:sldIdLst>
    <p:sldId id="256" r:id="rId2"/>
    <p:sldId id="616" r:id="rId3"/>
    <p:sldId id="617" r:id="rId4"/>
    <p:sldId id="618" r:id="rId5"/>
    <p:sldId id="619" r:id="rId6"/>
    <p:sldId id="622" r:id="rId7"/>
    <p:sldId id="620" r:id="rId8"/>
    <p:sldId id="621" r:id="rId9"/>
    <p:sldId id="623" r:id="rId10"/>
    <p:sldId id="624" r:id="rId11"/>
    <p:sldId id="625" r:id="rId12"/>
    <p:sldId id="595" r:id="rId13"/>
    <p:sldId id="635" r:id="rId14"/>
    <p:sldId id="631" r:id="rId15"/>
    <p:sldId id="632" r:id="rId16"/>
    <p:sldId id="633" r:id="rId17"/>
    <p:sldId id="634" r:id="rId18"/>
    <p:sldId id="628" r:id="rId19"/>
    <p:sldId id="627" r:id="rId20"/>
    <p:sldId id="630" r:id="rId21"/>
    <p:sldId id="629" r:id="rId22"/>
    <p:sldId id="636" r:id="rId23"/>
    <p:sldId id="640" r:id="rId24"/>
    <p:sldId id="638" r:id="rId25"/>
    <p:sldId id="639" r:id="rId26"/>
    <p:sldId id="637" r:id="rId27"/>
    <p:sldId id="485" r:id="rId28"/>
    <p:sldId id="612" r:id="rId29"/>
    <p:sldId id="562" r:id="rId30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DD8AF8-1B67-1543-A6B6-027425089EF7}" v="23" dt="2022-05-19T11:42:18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5680"/>
  </p:normalViewPr>
  <p:slideViewPr>
    <p:cSldViewPr snapToGrid="0" snapToObjects="1">
      <p:cViewPr varScale="1">
        <p:scale>
          <a:sx n="124" d="100"/>
          <a:sy n="124" d="100"/>
        </p:scale>
        <p:origin x="17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B Nguyen" userId="f59fb8f3-a021-417a-8bc1-65c8d471c621" providerId="ADAL" clId="{6AC26564-89E3-E046-BFB4-F80582D7E17B}"/>
    <pc:docChg chg="custSel addSld delSld modSld">
      <pc:chgData name="Long B Nguyen" userId="f59fb8f3-a021-417a-8bc1-65c8d471c621" providerId="ADAL" clId="{6AC26564-89E3-E046-BFB4-F80582D7E17B}" dt="2020-01-13T13:46:56.810" v="92" actId="2696"/>
      <pc:docMkLst>
        <pc:docMk/>
      </pc:docMkLst>
      <pc:sldChg chg="modSp">
        <pc:chgData name="Long B Nguyen" userId="f59fb8f3-a021-417a-8bc1-65c8d471c621" providerId="ADAL" clId="{6AC26564-89E3-E046-BFB4-F80582D7E17B}" dt="2020-01-13T13:44:20.464" v="85" actId="20577"/>
        <pc:sldMkLst>
          <pc:docMk/>
          <pc:sldMk cId="4247104139" sldId="256"/>
        </pc:sldMkLst>
        <pc:spChg chg="mod">
          <ac:chgData name="Long B Nguyen" userId="f59fb8f3-a021-417a-8bc1-65c8d471c621" providerId="ADAL" clId="{6AC26564-89E3-E046-BFB4-F80582D7E17B}" dt="2020-01-13T13:43:45.441" v="40" actId="20577"/>
          <ac:spMkLst>
            <pc:docMk/>
            <pc:sldMk cId="4247104139" sldId="256"/>
            <ac:spMk id="2" creationId="{6117A749-B1BA-E24B-8FB0-0604EF651FB3}"/>
          </ac:spMkLst>
        </pc:spChg>
        <pc:spChg chg="mod">
          <ac:chgData name="Long B Nguyen" userId="f59fb8f3-a021-417a-8bc1-65c8d471c621" providerId="ADAL" clId="{6AC26564-89E3-E046-BFB4-F80582D7E17B}" dt="2020-01-13T13:44:20.464" v="85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add del">
        <pc:chgData name="Long B Nguyen" userId="f59fb8f3-a021-417a-8bc1-65c8d471c621" providerId="ADAL" clId="{6AC26564-89E3-E046-BFB4-F80582D7E17B}" dt="2020-01-13T13:46:54.924" v="89" actId="2696"/>
        <pc:sldMkLst>
          <pc:docMk/>
          <pc:sldMk cId="2869331202" sldId="257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758448129" sldId="309"/>
        </pc:sldMkLst>
      </pc:sldChg>
      <pc:sldChg chg="modSp add del">
        <pc:chgData name="Long B Nguyen" userId="f59fb8f3-a021-417a-8bc1-65c8d471c621" providerId="ADAL" clId="{6AC26564-89E3-E046-BFB4-F80582D7E17B}" dt="2020-01-13T13:46:55.484" v="90" actId="2696"/>
        <pc:sldMkLst>
          <pc:docMk/>
          <pc:sldMk cId="174202529" sldId="310"/>
        </pc:sldMkLst>
        <pc:spChg chg="mod">
          <ac:chgData name="Long B Nguyen" userId="f59fb8f3-a021-417a-8bc1-65c8d471c621" providerId="ADAL" clId="{6AC26564-89E3-E046-BFB4-F80582D7E17B}" dt="2020-01-13T13:44:35.816" v="86" actId="20577"/>
          <ac:spMkLst>
            <pc:docMk/>
            <pc:sldMk cId="174202529" sldId="310"/>
            <ac:spMk id="18434" creationId="{72F3E48A-CDFA-CE46-B991-D35BF55EC8E6}"/>
          </ac:spMkLst>
        </pc:spChg>
      </pc:sldChg>
      <pc:sldChg chg="add del">
        <pc:chgData name="Long B Nguyen" userId="f59fb8f3-a021-417a-8bc1-65c8d471c621" providerId="ADAL" clId="{6AC26564-89E3-E046-BFB4-F80582D7E17B}" dt="2020-01-13T13:46:56.092" v="91" actId="2696"/>
        <pc:sldMkLst>
          <pc:docMk/>
          <pc:sldMk cId="1098579697" sldId="311"/>
        </pc:sldMkLst>
      </pc:sldChg>
      <pc:sldChg chg="add del">
        <pc:chgData name="Long B Nguyen" userId="f59fb8f3-a021-417a-8bc1-65c8d471c621" providerId="ADAL" clId="{6AC26564-89E3-E046-BFB4-F80582D7E17B}" dt="2020-01-13T13:46:56.810" v="92" actId="2696"/>
        <pc:sldMkLst>
          <pc:docMk/>
          <pc:sldMk cId="585175195" sldId="31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947558204" sldId="31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054265466" sldId="31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917461937" sldId="315"/>
        </pc:sldMkLst>
      </pc:sldChg>
      <pc:sldChg chg="del">
        <pc:chgData name="Long B Nguyen" userId="f59fb8f3-a021-417a-8bc1-65c8d471c621" providerId="ADAL" clId="{6AC26564-89E3-E046-BFB4-F80582D7E17B}" dt="2020-01-13T13:43:17.195" v="13" actId="2696"/>
        <pc:sldMkLst>
          <pc:docMk/>
          <pc:sldMk cId="1452600724" sldId="316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266234076" sldId="316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886319738" sldId="317"/>
        </pc:sldMkLst>
      </pc:sldChg>
      <pc:sldChg chg="del">
        <pc:chgData name="Long B Nguyen" userId="f59fb8f3-a021-417a-8bc1-65c8d471c621" providerId="ADAL" clId="{6AC26564-89E3-E046-BFB4-F80582D7E17B}" dt="2020-01-13T13:43:16.993" v="0" actId="2696"/>
        <pc:sldMkLst>
          <pc:docMk/>
          <pc:sldMk cId="924617162" sldId="319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906700287" sldId="319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810541734" sldId="320"/>
        </pc:sldMkLst>
      </pc:sldChg>
      <pc:sldChg chg="del">
        <pc:chgData name="Long B Nguyen" userId="f59fb8f3-a021-417a-8bc1-65c8d471c621" providerId="ADAL" clId="{6AC26564-89E3-E046-BFB4-F80582D7E17B}" dt="2020-01-13T13:43:17.009" v="1" actId="2696"/>
        <pc:sldMkLst>
          <pc:docMk/>
          <pc:sldMk cId="3758830494" sldId="320"/>
        </pc:sldMkLst>
      </pc:sldChg>
      <pc:sldChg chg="del">
        <pc:chgData name="Long B Nguyen" userId="f59fb8f3-a021-417a-8bc1-65c8d471c621" providerId="ADAL" clId="{6AC26564-89E3-E046-BFB4-F80582D7E17B}" dt="2020-01-13T13:43:17.029" v="2" actId="2696"/>
        <pc:sldMkLst>
          <pc:docMk/>
          <pc:sldMk cId="1022945305" sldId="321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359731776" sldId="321"/>
        </pc:sldMkLst>
      </pc:sldChg>
      <pc:sldChg chg="del">
        <pc:chgData name="Long B Nguyen" userId="f59fb8f3-a021-417a-8bc1-65c8d471c621" providerId="ADAL" clId="{6AC26564-89E3-E046-BFB4-F80582D7E17B}" dt="2020-01-13T13:43:17.080" v="5" actId="2696"/>
        <pc:sldMkLst>
          <pc:docMk/>
          <pc:sldMk cId="3456840474" sldId="32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651577480" sldId="322"/>
        </pc:sldMkLst>
      </pc:sldChg>
      <pc:sldChg chg="del">
        <pc:chgData name="Long B Nguyen" userId="f59fb8f3-a021-417a-8bc1-65c8d471c621" providerId="ADAL" clId="{6AC26564-89E3-E046-BFB4-F80582D7E17B}" dt="2020-01-13T13:43:17.097" v="6" actId="2696"/>
        <pc:sldMkLst>
          <pc:docMk/>
          <pc:sldMk cId="1062075874" sldId="32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496564367" sldId="323"/>
        </pc:sldMkLst>
      </pc:sldChg>
      <pc:sldChg chg="add">
        <pc:chgData name="Long B Nguyen" userId="f59fb8f3-a021-417a-8bc1-65c8d471c621" providerId="ADAL" clId="{6AC26564-89E3-E046-BFB4-F80582D7E17B}" dt="2020-01-13T13:46:19.952" v="88"/>
        <pc:sldMkLst>
          <pc:docMk/>
          <pc:sldMk cId="771866096" sldId="324"/>
        </pc:sldMkLst>
      </pc:sldChg>
      <pc:sldChg chg="del">
        <pc:chgData name="Long B Nguyen" userId="f59fb8f3-a021-417a-8bc1-65c8d471c621" providerId="ADAL" clId="{6AC26564-89E3-E046-BFB4-F80582D7E17B}" dt="2020-01-13T13:43:17.152" v="9" actId="2696"/>
        <pc:sldMkLst>
          <pc:docMk/>
          <pc:sldMk cId="1310010799" sldId="324"/>
        </pc:sldMkLst>
      </pc:sldChg>
      <pc:sldChg chg="add del">
        <pc:chgData name="Long B Nguyen" userId="f59fb8f3-a021-417a-8bc1-65c8d471c621" providerId="ADAL" clId="{6AC26564-89E3-E046-BFB4-F80582D7E17B}" dt="2020-01-13T13:46:07.690" v="87" actId="2696"/>
        <pc:sldMkLst>
          <pc:docMk/>
          <pc:sldMk cId="3999804732" sldId="32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025355635" sldId="325"/>
        </pc:sldMkLst>
      </pc:sldChg>
      <pc:sldChg chg="del">
        <pc:chgData name="Long B Nguyen" userId="f59fb8f3-a021-417a-8bc1-65c8d471c621" providerId="ADAL" clId="{6AC26564-89E3-E046-BFB4-F80582D7E17B}" dt="2020-01-13T13:43:17.177" v="11" actId="2696"/>
        <pc:sldMkLst>
          <pc:docMk/>
          <pc:sldMk cId="3314372952" sldId="325"/>
        </pc:sldMkLst>
      </pc:sldChg>
      <pc:sldChg chg="del">
        <pc:chgData name="Long B Nguyen" userId="f59fb8f3-a021-417a-8bc1-65c8d471c621" providerId="ADAL" clId="{6AC26564-89E3-E046-BFB4-F80582D7E17B}" dt="2020-01-13T13:43:17.116" v="7" actId="2696"/>
        <pc:sldMkLst>
          <pc:docMk/>
          <pc:sldMk cId="1724104636" sldId="327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4174920299" sldId="327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756462650" sldId="328"/>
        </pc:sldMkLst>
      </pc:sldChg>
      <pc:sldChg chg="del">
        <pc:chgData name="Long B Nguyen" userId="f59fb8f3-a021-417a-8bc1-65c8d471c621" providerId="ADAL" clId="{6AC26564-89E3-E046-BFB4-F80582D7E17B}" dt="2020-01-13T13:43:17.045" v="3" actId="2696"/>
        <pc:sldMkLst>
          <pc:docMk/>
          <pc:sldMk cId="3894299887" sldId="328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080714931" sldId="329"/>
        </pc:sldMkLst>
      </pc:sldChg>
      <pc:sldChg chg="del">
        <pc:chgData name="Long B Nguyen" userId="f59fb8f3-a021-417a-8bc1-65c8d471c621" providerId="ADAL" clId="{6AC26564-89E3-E046-BFB4-F80582D7E17B}" dt="2020-01-13T13:43:17.064" v="4" actId="2696"/>
        <pc:sldMkLst>
          <pc:docMk/>
          <pc:sldMk cId="4294143140" sldId="329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532184546" sldId="330"/>
        </pc:sldMkLst>
      </pc:sldChg>
      <pc:sldChg chg="del">
        <pc:chgData name="Long B Nguyen" userId="f59fb8f3-a021-417a-8bc1-65c8d471c621" providerId="ADAL" clId="{6AC26564-89E3-E046-BFB4-F80582D7E17B}" dt="2020-01-13T13:43:17.136" v="8" actId="2696"/>
        <pc:sldMkLst>
          <pc:docMk/>
          <pc:sldMk cId="3594730708" sldId="330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264629021" sldId="331"/>
        </pc:sldMkLst>
      </pc:sldChg>
      <pc:sldChg chg="del">
        <pc:chgData name="Long B Nguyen" userId="f59fb8f3-a021-417a-8bc1-65c8d471c621" providerId="ADAL" clId="{6AC26564-89E3-E046-BFB4-F80582D7E17B}" dt="2020-01-13T13:43:17.188" v="12" actId="2696"/>
        <pc:sldMkLst>
          <pc:docMk/>
          <pc:sldMk cId="3870816631" sldId="331"/>
        </pc:sldMkLst>
      </pc:sldChg>
      <pc:sldChg chg="del">
        <pc:chgData name="Long B Nguyen" userId="f59fb8f3-a021-417a-8bc1-65c8d471c621" providerId="ADAL" clId="{6AC26564-89E3-E046-BFB4-F80582D7E17B}" dt="2020-01-13T13:43:17.163" v="10" actId="2696"/>
        <pc:sldMkLst>
          <pc:docMk/>
          <pc:sldMk cId="3124353102" sldId="33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4022722016" sldId="33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710208723" sldId="33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404583044" sldId="33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866550465" sldId="335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749436800" sldId="336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461704868" sldId="337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545386500" sldId="338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791361008" sldId="339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678299524" sldId="340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25127645" sldId="341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214326257" sldId="34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356056044" sldId="34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270247652" sldId="34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902308803" sldId="345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271372051" sldId="346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98078322" sldId="347"/>
        </pc:sldMkLst>
      </pc:sldChg>
    </pc:docChg>
  </pc:docChgLst>
  <pc:docChgLst>
    <pc:chgData name="Long B Nguyen" userId="f59fb8f3-a021-417a-8bc1-65c8d471c621" providerId="ADAL" clId="{34A2CF11-652E-6345-AC5C-A89FACA07C4E}"/>
    <pc:docChg chg="custSel addSld delSld modSld">
      <pc:chgData name="Long B Nguyen" userId="f59fb8f3-a021-417a-8bc1-65c8d471c621" providerId="ADAL" clId="{34A2CF11-652E-6345-AC5C-A89FACA07C4E}" dt="2020-03-05T10:05:57.927" v="1422" actId="20577"/>
      <pc:docMkLst>
        <pc:docMk/>
      </pc:docMkLst>
      <pc:sldChg chg="del">
        <pc:chgData name="Long B Nguyen" userId="f59fb8f3-a021-417a-8bc1-65c8d471c621" providerId="ADAL" clId="{34A2CF11-652E-6345-AC5C-A89FACA07C4E}" dt="2020-02-25T16:20:06.450" v="1360" actId="2696"/>
        <pc:sldMkLst>
          <pc:docMk/>
          <pc:sldMk cId="623736032" sldId="485"/>
        </pc:sldMkLst>
      </pc:sldChg>
      <pc:sldChg chg="modSp modAnim">
        <pc:chgData name="Long B Nguyen" userId="f59fb8f3-a021-417a-8bc1-65c8d471c621" providerId="ADAL" clId="{34A2CF11-652E-6345-AC5C-A89FACA07C4E}" dt="2020-02-28T13:54:19.243" v="1410" actId="20577"/>
        <pc:sldMkLst>
          <pc:docMk/>
          <pc:sldMk cId="3813527744" sldId="527"/>
        </pc:sldMkLst>
        <pc:spChg chg="mod">
          <ac:chgData name="Long B Nguyen" userId="f59fb8f3-a021-417a-8bc1-65c8d471c621" providerId="ADAL" clId="{34A2CF11-652E-6345-AC5C-A89FACA07C4E}" dt="2020-02-28T13:54:19.243" v="1410" actId="20577"/>
          <ac:spMkLst>
            <pc:docMk/>
            <pc:sldMk cId="3813527744" sldId="527"/>
            <ac:spMk id="17410" creationId="{C9772176-DC13-F64D-AC00-58F2A4791B97}"/>
          </ac:spMkLst>
        </pc:spChg>
      </pc:sldChg>
      <pc:sldChg chg="modSp">
        <pc:chgData name="Long B Nguyen" userId="f59fb8f3-a021-417a-8bc1-65c8d471c621" providerId="ADAL" clId="{34A2CF11-652E-6345-AC5C-A89FACA07C4E}" dt="2020-02-25T15:08:00.858" v="55" actId="255"/>
        <pc:sldMkLst>
          <pc:docMk/>
          <pc:sldMk cId="1445950413" sldId="528"/>
        </pc:sldMkLst>
        <pc:spChg chg="mod">
          <ac:chgData name="Long B Nguyen" userId="f59fb8f3-a021-417a-8bc1-65c8d471c621" providerId="ADAL" clId="{34A2CF11-652E-6345-AC5C-A89FACA07C4E}" dt="2020-02-25T15:08:00.858" v="55" actId="255"/>
          <ac:spMkLst>
            <pc:docMk/>
            <pc:sldMk cId="1445950413" sldId="528"/>
            <ac:spMk id="27651" creationId="{DCF5F58B-FD97-FE43-BD35-9AA575595114}"/>
          </ac:spMkLst>
        </pc:spChg>
      </pc:sldChg>
      <pc:sldChg chg="modSp modAnim">
        <pc:chgData name="Long B Nguyen" userId="f59fb8f3-a021-417a-8bc1-65c8d471c621" providerId="ADAL" clId="{34A2CF11-652E-6345-AC5C-A89FACA07C4E}" dt="2020-02-28T13:56:32.314" v="1412" actId="20577"/>
        <pc:sldMkLst>
          <pc:docMk/>
          <pc:sldMk cId="1720314276" sldId="566"/>
        </pc:sldMkLst>
        <pc:spChg chg="mod">
          <ac:chgData name="Long B Nguyen" userId="f59fb8f3-a021-417a-8bc1-65c8d471c621" providerId="ADAL" clId="{34A2CF11-652E-6345-AC5C-A89FACA07C4E}" dt="2020-02-25T15:07:35.151" v="50" actId="1076"/>
          <ac:spMkLst>
            <pc:docMk/>
            <pc:sldMk cId="1720314276" sldId="566"/>
            <ac:spMk id="25601" creationId="{DE009A6C-99D8-1641-8A8A-B18B81FC62CD}"/>
          </ac:spMkLst>
        </pc:spChg>
        <pc:spChg chg="mod">
          <ac:chgData name="Long B Nguyen" userId="f59fb8f3-a021-417a-8bc1-65c8d471c621" providerId="ADAL" clId="{34A2CF11-652E-6345-AC5C-A89FACA07C4E}" dt="2020-02-28T13:56:32.314" v="1412" actId="20577"/>
          <ac:spMkLst>
            <pc:docMk/>
            <pc:sldMk cId="1720314276" sldId="566"/>
            <ac:spMk id="25602" creationId="{CB052219-FFAE-0F41-8A86-C30BB9EF6F35}"/>
          </ac:spMkLst>
        </pc:spChg>
      </pc:sldChg>
      <pc:sldChg chg="modSp modAnim">
        <pc:chgData name="Long B Nguyen" userId="f59fb8f3-a021-417a-8bc1-65c8d471c621" providerId="ADAL" clId="{34A2CF11-652E-6345-AC5C-A89FACA07C4E}" dt="2020-02-25T15:09:21.882" v="167" actId="20577"/>
        <pc:sldMkLst>
          <pc:docMk/>
          <pc:sldMk cId="198395083" sldId="567"/>
        </pc:sldMkLst>
        <pc:spChg chg="mod">
          <ac:chgData name="Long B Nguyen" userId="f59fb8f3-a021-417a-8bc1-65c8d471c621" providerId="ADAL" clId="{34A2CF11-652E-6345-AC5C-A89FACA07C4E}" dt="2020-02-25T15:04:29.039" v="8" actId="1076"/>
          <ac:spMkLst>
            <pc:docMk/>
            <pc:sldMk cId="198395083" sldId="567"/>
            <ac:spMk id="27649" creationId="{84C172EC-4FFF-674B-98FB-C1FB0C2BD605}"/>
          </ac:spMkLst>
        </pc:spChg>
        <pc:spChg chg="mod">
          <ac:chgData name="Long B Nguyen" userId="f59fb8f3-a021-417a-8bc1-65c8d471c621" providerId="ADAL" clId="{34A2CF11-652E-6345-AC5C-A89FACA07C4E}" dt="2020-02-25T15:09:21.882" v="167" actId="20577"/>
          <ac:spMkLst>
            <pc:docMk/>
            <pc:sldMk cId="198395083" sldId="567"/>
            <ac:spMk id="27650" creationId="{5760563D-95CB-F842-9A06-99DB9A606240}"/>
          </ac:spMkLst>
        </pc:spChg>
      </pc:sldChg>
      <pc:sldChg chg="modSp">
        <pc:chgData name="Long B Nguyen" userId="f59fb8f3-a021-417a-8bc1-65c8d471c621" providerId="ADAL" clId="{34A2CF11-652E-6345-AC5C-A89FACA07C4E}" dt="2020-02-25T15:05:17.624" v="22" actId="1076"/>
        <pc:sldMkLst>
          <pc:docMk/>
          <pc:sldMk cId="1070622160" sldId="568"/>
        </pc:sldMkLst>
        <pc:spChg chg="mod">
          <ac:chgData name="Long B Nguyen" userId="f59fb8f3-a021-417a-8bc1-65c8d471c621" providerId="ADAL" clId="{34A2CF11-652E-6345-AC5C-A89FACA07C4E}" dt="2020-02-25T15:04:56.343" v="16" actId="1076"/>
          <ac:spMkLst>
            <pc:docMk/>
            <pc:sldMk cId="1070622160" sldId="568"/>
            <ac:spMk id="29697" creationId="{FE344302-6250-2241-8F6D-C448D16804F4}"/>
          </ac:spMkLst>
        </pc:spChg>
        <pc:spChg chg="mod">
          <ac:chgData name="Long B Nguyen" userId="f59fb8f3-a021-417a-8bc1-65c8d471c621" providerId="ADAL" clId="{34A2CF11-652E-6345-AC5C-A89FACA07C4E}" dt="2020-02-25T15:05:08.271" v="21" actId="5793"/>
          <ac:spMkLst>
            <pc:docMk/>
            <pc:sldMk cId="1070622160" sldId="568"/>
            <ac:spMk id="29698" creationId="{E66559DC-645B-874B-9A56-EC803A4B4B92}"/>
          </ac:spMkLst>
        </pc:spChg>
        <pc:picChg chg="mod">
          <ac:chgData name="Long B Nguyen" userId="f59fb8f3-a021-417a-8bc1-65c8d471c621" providerId="ADAL" clId="{34A2CF11-652E-6345-AC5C-A89FACA07C4E}" dt="2020-02-25T15:05:17.624" v="22" actId="1076"/>
          <ac:picMkLst>
            <pc:docMk/>
            <pc:sldMk cId="1070622160" sldId="568"/>
            <ac:picMk id="29699" creationId="{090A5754-8CAB-3747-8068-84BA02EDFD26}"/>
          </ac:picMkLst>
        </pc:picChg>
      </pc:sldChg>
      <pc:sldChg chg="modSp modAnim">
        <pc:chgData name="Long B Nguyen" userId="f59fb8f3-a021-417a-8bc1-65c8d471c621" providerId="ADAL" clId="{34A2CF11-652E-6345-AC5C-A89FACA07C4E}" dt="2020-02-25T15:11:25.959" v="181" actId="20577"/>
        <pc:sldMkLst>
          <pc:docMk/>
          <pc:sldMk cId="4001486838" sldId="570"/>
        </pc:sldMkLst>
        <pc:spChg chg="mod">
          <ac:chgData name="Long B Nguyen" userId="f59fb8f3-a021-417a-8bc1-65c8d471c621" providerId="ADAL" clId="{34A2CF11-652E-6345-AC5C-A89FACA07C4E}" dt="2020-02-25T15:10:37.671" v="176" actId="1076"/>
          <ac:spMkLst>
            <pc:docMk/>
            <pc:sldMk cId="4001486838" sldId="570"/>
            <ac:spMk id="39937" creationId="{7CD89787-5856-7640-A8D5-FF2B48692349}"/>
          </ac:spMkLst>
        </pc:spChg>
        <pc:spChg chg="mod">
          <ac:chgData name="Long B Nguyen" userId="f59fb8f3-a021-417a-8bc1-65c8d471c621" providerId="ADAL" clId="{34A2CF11-652E-6345-AC5C-A89FACA07C4E}" dt="2020-02-25T15:11:25.959" v="181" actId="20577"/>
          <ac:spMkLst>
            <pc:docMk/>
            <pc:sldMk cId="4001486838" sldId="570"/>
            <ac:spMk id="39938" creationId="{6D60C863-7ABD-3143-ABF5-601EEB054571}"/>
          </ac:spMkLst>
        </pc:spChg>
      </pc:sldChg>
      <pc:sldChg chg="modSp">
        <pc:chgData name="Long B Nguyen" userId="f59fb8f3-a021-417a-8bc1-65c8d471c621" providerId="ADAL" clId="{34A2CF11-652E-6345-AC5C-A89FACA07C4E}" dt="2020-02-25T15:05:41.826" v="30" actId="5793"/>
        <pc:sldMkLst>
          <pc:docMk/>
          <pc:sldMk cId="2901569448" sldId="571"/>
        </pc:sldMkLst>
        <pc:spChg chg="mod">
          <ac:chgData name="Long B Nguyen" userId="f59fb8f3-a021-417a-8bc1-65c8d471c621" providerId="ADAL" clId="{34A2CF11-652E-6345-AC5C-A89FACA07C4E}" dt="2020-02-25T15:05:31.134" v="26" actId="1076"/>
          <ac:spMkLst>
            <pc:docMk/>
            <pc:sldMk cId="2901569448" sldId="571"/>
            <ac:spMk id="31745" creationId="{C5308C83-3686-0243-B14A-C98C71EB681A}"/>
          </ac:spMkLst>
        </pc:spChg>
        <pc:spChg chg="mod">
          <ac:chgData name="Long B Nguyen" userId="f59fb8f3-a021-417a-8bc1-65c8d471c621" providerId="ADAL" clId="{34A2CF11-652E-6345-AC5C-A89FACA07C4E}" dt="2020-02-25T15:05:41.826" v="30" actId="5793"/>
          <ac:spMkLst>
            <pc:docMk/>
            <pc:sldMk cId="2901569448" sldId="571"/>
            <ac:spMk id="31746" creationId="{CA1C5CB3-5B3D-4641-9849-F15DD036946A}"/>
          </ac:spMkLst>
        </pc:spChg>
      </pc:sldChg>
      <pc:sldChg chg="modSp">
        <pc:chgData name="Long B Nguyen" userId="f59fb8f3-a021-417a-8bc1-65c8d471c621" providerId="ADAL" clId="{34A2CF11-652E-6345-AC5C-A89FACA07C4E}" dt="2020-02-25T15:10:25.707" v="172" actId="14100"/>
        <pc:sldMkLst>
          <pc:docMk/>
          <pc:sldMk cId="2135159274" sldId="573"/>
        </pc:sldMkLst>
        <pc:spChg chg="mod">
          <ac:chgData name="Long B Nguyen" userId="f59fb8f3-a021-417a-8bc1-65c8d471c621" providerId="ADAL" clId="{34A2CF11-652E-6345-AC5C-A89FACA07C4E}" dt="2020-02-25T15:10:25.707" v="172" actId="14100"/>
          <ac:spMkLst>
            <pc:docMk/>
            <pc:sldMk cId="2135159274" sldId="573"/>
            <ac:spMk id="37890" creationId="{D5A7A0E7-48AA-5144-A3FE-3363DFC01CF5}"/>
          </ac:spMkLst>
        </pc:spChg>
      </pc:sldChg>
      <pc:sldChg chg="modSp">
        <pc:chgData name="Long B Nguyen" userId="f59fb8f3-a021-417a-8bc1-65c8d471c621" providerId="ADAL" clId="{34A2CF11-652E-6345-AC5C-A89FACA07C4E}" dt="2020-02-25T15:15:06.511" v="228" actId="1076"/>
        <pc:sldMkLst>
          <pc:docMk/>
          <pc:sldMk cId="3391101355" sldId="575"/>
        </pc:sldMkLst>
        <pc:spChg chg="mod">
          <ac:chgData name="Long B Nguyen" userId="f59fb8f3-a021-417a-8bc1-65c8d471c621" providerId="ADAL" clId="{34A2CF11-652E-6345-AC5C-A89FACA07C4E}" dt="2020-02-25T15:15:00.887" v="226" actId="5793"/>
          <ac:spMkLst>
            <pc:docMk/>
            <pc:sldMk cId="3391101355" sldId="575"/>
            <ac:spMk id="27651" creationId="{47FD0DF8-5133-F34E-AB80-6AF0E271D1FF}"/>
          </ac:spMkLst>
        </pc:spChg>
        <pc:spChg chg="mod">
          <ac:chgData name="Long B Nguyen" userId="f59fb8f3-a021-417a-8bc1-65c8d471c621" providerId="ADAL" clId="{34A2CF11-652E-6345-AC5C-A89FACA07C4E}" dt="2020-02-25T15:15:06.511" v="228" actId="1076"/>
          <ac:spMkLst>
            <pc:docMk/>
            <pc:sldMk cId="3391101355" sldId="575"/>
            <ac:spMk id="59393" creationId="{0845453A-A29A-9A42-9905-72E41E15DA8F}"/>
          </ac:spMkLst>
        </pc:spChg>
      </pc:sldChg>
      <pc:sldChg chg="modSp">
        <pc:chgData name="Long B Nguyen" userId="f59fb8f3-a021-417a-8bc1-65c8d471c621" providerId="ADAL" clId="{34A2CF11-652E-6345-AC5C-A89FACA07C4E}" dt="2020-02-25T15:13:13.689" v="198" actId="5793"/>
        <pc:sldMkLst>
          <pc:docMk/>
          <pc:sldMk cId="3275116272" sldId="576"/>
        </pc:sldMkLst>
        <pc:spChg chg="mod">
          <ac:chgData name="Long B Nguyen" userId="f59fb8f3-a021-417a-8bc1-65c8d471c621" providerId="ADAL" clId="{34A2CF11-652E-6345-AC5C-A89FACA07C4E}" dt="2020-02-25T15:13:13.689" v="198" actId="5793"/>
          <ac:spMkLst>
            <pc:docMk/>
            <pc:sldMk cId="3275116272" sldId="576"/>
            <ac:spMk id="54274" creationId="{6A77A454-E9F7-204D-9394-2BA466B041AA}"/>
          </ac:spMkLst>
        </pc:spChg>
        <pc:spChg chg="mod">
          <ac:chgData name="Long B Nguyen" userId="f59fb8f3-a021-417a-8bc1-65c8d471c621" providerId="ADAL" clId="{34A2CF11-652E-6345-AC5C-A89FACA07C4E}" dt="2020-02-25T15:13:00.991" v="192" actId="1076"/>
          <ac:spMkLst>
            <pc:docMk/>
            <pc:sldMk cId="3275116272" sldId="576"/>
            <ac:spMk id="55297" creationId="{D1309B3C-E6F6-2741-82EB-369B5DBEE833}"/>
          </ac:spMkLst>
        </pc:spChg>
      </pc:sldChg>
      <pc:sldChg chg="modSp modAnim">
        <pc:chgData name="Long B Nguyen" userId="f59fb8f3-a021-417a-8bc1-65c8d471c621" providerId="ADAL" clId="{34A2CF11-652E-6345-AC5C-A89FACA07C4E}" dt="2020-02-25T15:06:05.921" v="39" actId="20577"/>
        <pc:sldMkLst>
          <pc:docMk/>
          <pc:sldMk cId="1727266702" sldId="578"/>
        </pc:sldMkLst>
        <pc:spChg chg="mod">
          <ac:chgData name="Long B Nguyen" userId="f59fb8f3-a021-417a-8bc1-65c8d471c621" providerId="ADAL" clId="{34A2CF11-652E-6345-AC5C-A89FACA07C4E}" dt="2020-02-25T15:05:51.316" v="32" actId="1076"/>
          <ac:spMkLst>
            <pc:docMk/>
            <pc:sldMk cId="1727266702" sldId="578"/>
            <ac:spMk id="33793" creationId="{3553DE6C-30A9-C943-BBC0-80F5551E5745}"/>
          </ac:spMkLst>
        </pc:spChg>
        <pc:spChg chg="mod">
          <ac:chgData name="Long B Nguyen" userId="f59fb8f3-a021-417a-8bc1-65c8d471c621" providerId="ADAL" clId="{34A2CF11-652E-6345-AC5C-A89FACA07C4E}" dt="2020-02-25T15:06:05.921" v="39" actId="20577"/>
          <ac:spMkLst>
            <pc:docMk/>
            <pc:sldMk cId="1727266702" sldId="578"/>
            <ac:spMk id="33794" creationId="{1B9931B8-23E4-C546-8529-25A8A3CB57FD}"/>
          </ac:spMkLst>
        </pc:spChg>
      </pc:sldChg>
      <pc:sldChg chg="modSp">
        <pc:chgData name="Long B Nguyen" userId="f59fb8f3-a021-417a-8bc1-65c8d471c621" providerId="ADAL" clId="{34A2CF11-652E-6345-AC5C-A89FACA07C4E}" dt="2020-02-25T15:10:09.921" v="168" actId="2711"/>
        <pc:sldMkLst>
          <pc:docMk/>
          <pc:sldMk cId="665490485" sldId="579"/>
        </pc:sldMkLst>
        <pc:spChg chg="mod">
          <ac:chgData name="Long B Nguyen" userId="f59fb8f3-a021-417a-8bc1-65c8d471c621" providerId="ADAL" clId="{34A2CF11-652E-6345-AC5C-A89FACA07C4E}" dt="2020-02-25T15:06:19.876" v="43" actId="1076"/>
          <ac:spMkLst>
            <pc:docMk/>
            <pc:sldMk cId="665490485" sldId="579"/>
            <ac:spMk id="35841" creationId="{10C91E1B-6F62-5440-A8B3-71AEF2909C3E}"/>
          </ac:spMkLst>
        </pc:spChg>
        <pc:spChg chg="mod">
          <ac:chgData name="Long B Nguyen" userId="f59fb8f3-a021-417a-8bc1-65c8d471c621" providerId="ADAL" clId="{34A2CF11-652E-6345-AC5C-A89FACA07C4E}" dt="2020-02-25T15:10:09.921" v="168" actId="2711"/>
          <ac:spMkLst>
            <pc:docMk/>
            <pc:sldMk cId="665490485" sldId="579"/>
            <ac:spMk id="35842" creationId="{C6DC7E6C-DF38-9748-B0D1-7D7B63795E45}"/>
          </ac:spMkLst>
        </pc:spChg>
      </pc:sldChg>
      <pc:sldChg chg="addSp delSp modSp modAnim">
        <pc:chgData name="Long B Nguyen" userId="f59fb8f3-a021-417a-8bc1-65c8d471c621" providerId="ADAL" clId="{34A2CF11-652E-6345-AC5C-A89FACA07C4E}" dt="2020-02-28T14:46:23.469" v="1418" actId="113"/>
        <pc:sldMkLst>
          <pc:docMk/>
          <pc:sldMk cId="1237537268" sldId="583"/>
        </pc:sldMkLst>
        <pc:spChg chg="add del mod">
          <ac:chgData name="Long B Nguyen" userId="f59fb8f3-a021-417a-8bc1-65c8d471c621" providerId="ADAL" clId="{34A2CF11-652E-6345-AC5C-A89FACA07C4E}" dt="2020-02-25T15:14:51.352" v="222"/>
          <ac:spMkLst>
            <pc:docMk/>
            <pc:sldMk cId="1237537268" sldId="583"/>
            <ac:spMk id="2" creationId="{ED646CD3-F452-494F-9C6B-294938DD2A28}"/>
          </ac:spMkLst>
        </pc:spChg>
        <pc:spChg chg="mod">
          <ac:chgData name="Long B Nguyen" userId="f59fb8f3-a021-417a-8bc1-65c8d471c621" providerId="ADAL" clId="{34A2CF11-652E-6345-AC5C-A89FACA07C4E}" dt="2020-02-28T14:46:23.469" v="1418" actId="113"/>
          <ac:spMkLst>
            <pc:docMk/>
            <pc:sldMk cId="1237537268" sldId="583"/>
            <ac:spMk id="56322" creationId="{C6A7743F-88FF-7C47-8B09-99222CD5E28E}"/>
          </ac:spMkLst>
        </pc:spChg>
        <pc:spChg chg="mod">
          <ac:chgData name="Long B Nguyen" userId="f59fb8f3-a021-417a-8bc1-65c8d471c621" providerId="ADAL" clId="{34A2CF11-652E-6345-AC5C-A89FACA07C4E}" dt="2020-02-25T15:14:05.982" v="209" actId="1076"/>
          <ac:spMkLst>
            <pc:docMk/>
            <pc:sldMk cId="1237537268" sldId="583"/>
            <ac:spMk id="57345" creationId="{CDA4A9B2-8639-C840-B975-2791E963EF68}"/>
          </ac:spMkLst>
        </pc:spChg>
      </pc:sldChg>
      <pc:sldChg chg="modSp">
        <pc:chgData name="Long B Nguyen" userId="f59fb8f3-a021-417a-8bc1-65c8d471c621" providerId="ADAL" clId="{34A2CF11-652E-6345-AC5C-A89FACA07C4E}" dt="2020-02-25T15:15:56.112" v="245" actId="20577"/>
        <pc:sldMkLst>
          <pc:docMk/>
          <pc:sldMk cId="4256317276" sldId="584"/>
        </pc:sldMkLst>
        <pc:spChg chg="mod">
          <ac:chgData name="Long B Nguyen" userId="f59fb8f3-a021-417a-8bc1-65c8d471c621" providerId="ADAL" clId="{34A2CF11-652E-6345-AC5C-A89FACA07C4E}" dt="2020-02-25T15:15:56.112" v="245" actId="20577"/>
          <ac:spMkLst>
            <pc:docMk/>
            <pc:sldMk cId="4256317276" sldId="584"/>
            <ac:spMk id="62466" creationId="{000A13C9-560A-5C49-962A-A1D927D320E7}"/>
          </ac:spMkLst>
        </pc:spChg>
        <pc:spChg chg="mod">
          <ac:chgData name="Long B Nguyen" userId="f59fb8f3-a021-417a-8bc1-65c8d471c621" providerId="ADAL" clId="{34A2CF11-652E-6345-AC5C-A89FACA07C4E}" dt="2020-02-25T15:15:43.613" v="238" actId="1076"/>
          <ac:spMkLst>
            <pc:docMk/>
            <pc:sldMk cId="4256317276" sldId="584"/>
            <ac:spMk id="63489" creationId="{06AE9859-A2B0-6240-B232-7259A57B6F5E}"/>
          </ac:spMkLst>
        </pc:spChg>
      </pc:sldChg>
      <pc:sldChg chg="modSp modAnim">
        <pc:chgData name="Long B Nguyen" userId="f59fb8f3-a021-417a-8bc1-65c8d471c621" providerId="ADAL" clId="{34A2CF11-652E-6345-AC5C-A89FACA07C4E}" dt="2020-02-25T15:23:21.337" v="341" actId="255"/>
        <pc:sldMkLst>
          <pc:docMk/>
          <pc:sldMk cId="3977893820" sldId="585"/>
        </pc:sldMkLst>
        <pc:spChg chg="mod">
          <ac:chgData name="Long B Nguyen" userId="f59fb8f3-a021-417a-8bc1-65c8d471c621" providerId="ADAL" clId="{34A2CF11-652E-6345-AC5C-A89FACA07C4E}" dt="2020-02-25T15:23:21.337" v="341" actId="255"/>
          <ac:spMkLst>
            <pc:docMk/>
            <pc:sldMk cId="3977893820" sldId="585"/>
            <ac:spMk id="64514" creationId="{7788F03B-8D64-E645-BC3F-DBD76C93C456}"/>
          </ac:spMkLst>
        </pc:spChg>
        <pc:spChg chg="mod">
          <ac:chgData name="Long B Nguyen" userId="f59fb8f3-a021-417a-8bc1-65c8d471c621" providerId="ADAL" clId="{34A2CF11-652E-6345-AC5C-A89FACA07C4E}" dt="2020-02-25T15:16:10.848" v="249" actId="1076"/>
          <ac:spMkLst>
            <pc:docMk/>
            <pc:sldMk cId="3977893820" sldId="585"/>
            <ac:spMk id="65537" creationId="{86430671-77D5-6E4C-94A5-D61EB184D3ED}"/>
          </ac:spMkLst>
        </pc:spChg>
      </pc:sldChg>
      <pc:sldChg chg="modSp modAnim">
        <pc:chgData name="Long B Nguyen" userId="f59fb8f3-a021-417a-8bc1-65c8d471c621" providerId="ADAL" clId="{34A2CF11-652E-6345-AC5C-A89FACA07C4E}" dt="2020-02-25T15:47:51.312" v="428" actId="20577"/>
        <pc:sldMkLst>
          <pc:docMk/>
          <pc:sldMk cId="1319289224" sldId="586"/>
        </pc:sldMkLst>
        <pc:spChg chg="mod">
          <ac:chgData name="Long B Nguyen" userId="f59fb8f3-a021-417a-8bc1-65c8d471c621" providerId="ADAL" clId="{34A2CF11-652E-6345-AC5C-A89FACA07C4E}" dt="2020-02-25T15:47:51.312" v="428" actId="20577"/>
          <ac:spMkLst>
            <pc:docMk/>
            <pc:sldMk cId="1319289224" sldId="586"/>
            <ac:spMk id="66562" creationId="{6FAB6F92-236E-CB4C-AAB0-F158777360DD}"/>
          </ac:spMkLst>
        </pc:spChg>
        <pc:spChg chg="mod">
          <ac:chgData name="Long B Nguyen" userId="f59fb8f3-a021-417a-8bc1-65c8d471c621" providerId="ADAL" clId="{34A2CF11-652E-6345-AC5C-A89FACA07C4E}" dt="2020-02-25T15:46:37.078" v="420" actId="1076"/>
          <ac:spMkLst>
            <pc:docMk/>
            <pc:sldMk cId="1319289224" sldId="586"/>
            <ac:spMk id="67585" creationId="{6089FBFB-967C-FD45-992B-EB81E5CF2976}"/>
          </ac:spMkLst>
        </pc:spChg>
      </pc:sldChg>
      <pc:sldChg chg="modSp">
        <pc:chgData name="Long B Nguyen" userId="f59fb8f3-a021-417a-8bc1-65c8d471c621" providerId="ADAL" clId="{34A2CF11-652E-6345-AC5C-A89FACA07C4E}" dt="2020-02-28T14:52:08.779" v="1420" actId="113"/>
        <pc:sldMkLst>
          <pc:docMk/>
          <pc:sldMk cId="2894020677" sldId="587"/>
        </pc:sldMkLst>
        <pc:spChg chg="mod">
          <ac:chgData name="Long B Nguyen" userId="f59fb8f3-a021-417a-8bc1-65c8d471c621" providerId="ADAL" clId="{34A2CF11-652E-6345-AC5C-A89FACA07C4E}" dt="2020-02-28T14:52:08.779" v="1420" actId="113"/>
          <ac:spMkLst>
            <pc:docMk/>
            <pc:sldMk cId="2894020677" sldId="587"/>
            <ac:spMk id="68610" creationId="{A4345070-62DC-4946-AD43-299FA9B490E0}"/>
          </ac:spMkLst>
        </pc:spChg>
        <pc:spChg chg="mod">
          <ac:chgData name="Long B Nguyen" userId="f59fb8f3-a021-417a-8bc1-65c8d471c621" providerId="ADAL" clId="{34A2CF11-652E-6345-AC5C-A89FACA07C4E}" dt="2020-02-25T15:48:01.085" v="430" actId="1076"/>
          <ac:spMkLst>
            <pc:docMk/>
            <pc:sldMk cId="2894020677" sldId="587"/>
            <ac:spMk id="69633" creationId="{8C113226-FF22-D946-A8D9-BF2B6BAC62D2}"/>
          </ac:spMkLst>
        </pc:spChg>
      </pc:sldChg>
      <pc:sldChg chg="modSp">
        <pc:chgData name="Long B Nguyen" userId="f59fb8f3-a021-417a-8bc1-65c8d471c621" providerId="ADAL" clId="{34A2CF11-652E-6345-AC5C-A89FACA07C4E}" dt="2020-02-25T15:15:28.597" v="236" actId="5793"/>
        <pc:sldMkLst>
          <pc:docMk/>
          <pc:sldMk cId="3609960584" sldId="588"/>
        </pc:sldMkLst>
        <pc:spChg chg="mod">
          <ac:chgData name="Long B Nguyen" userId="f59fb8f3-a021-417a-8bc1-65c8d471c621" providerId="ADAL" clId="{34A2CF11-652E-6345-AC5C-A89FACA07C4E}" dt="2020-02-25T15:15:28.597" v="236" actId="5793"/>
          <ac:spMkLst>
            <pc:docMk/>
            <pc:sldMk cId="3609960584" sldId="588"/>
            <ac:spMk id="27651" creationId="{D2E8AD57-ED30-A247-A629-D196B221ADDD}"/>
          </ac:spMkLst>
        </pc:spChg>
        <pc:spChg chg="mod">
          <ac:chgData name="Long B Nguyen" userId="f59fb8f3-a021-417a-8bc1-65c8d471c621" providerId="ADAL" clId="{34A2CF11-652E-6345-AC5C-A89FACA07C4E}" dt="2020-02-25T15:15:15.892" v="230" actId="1076"/>
          <ac:spMkLst>
            <pc:docMk/>
            <pc:sldMk cId="3609960584" sldId="588"/>
            <ac:spMk id="61441" creationId="{5D868FC1-4364-924A-9574-ECC30E407753}"/>
          </ac:spMkLst>
        </pc:spChg>
      </pc:sldChg>
      <pc:sldChg chg="modSp">
        <pc:chgData name="Long B Nguyen" userId="f59fb8f3-a021-417a-8bc1-65c8d471c621" providerId="ADAL" clId="{34A2CF11-652E-6345-AC5C-A89FACA07C4E}" dt="2020-02-25T15:49:00.714" v="453" actId="20577"/>
        <pc:sldMkLst>
          <pc:docMk/>
          <pc:sldMk cId="2527578196" sldId="589"/>
        </pc:sldMkLst>
        <pc:spChg chg="mod">
          <ac:chgData name="Long B Nguyen" userId="f59fb8f3-a021-417a-8bc1-65c8d471c621" providerId="ADAL" clId="{34A2CF11-652E-6345-AC5C-A89FACA07C4E}" dt="2020-02-25T15:49:00.714" v="453" actId="20577"/>
          <ac:spMkLst>
            <pc:docMk/>
            <pc:sldMk cId="2527578196" sldId="589"/>
            <ac:spMk id="75777" creationId="{188EB92C-DDEE-294E-96AE-5B2F5541A13E}"/>
          </ac:spMkLst>
        </pc:spChg>
        <pc:spChg chg="mod">
          <ac:chgData name="Long B Nguyen" userId="f59fb8f3-a021-417a-8bc1-65c8d471c621" providerId="ADAL" clId="{34A2CF11-652E-6345-AC5C-A89FACA07C4E}" dt="2020-02-25T15:48:49.697" v="436" actId="14100"/>
          <ac:spMkLst>
            <pc:docMk/>
            <pc:sldMk cId="2527578196" sldId="589"/>
            <ac:spMk id="75778" creationId="{23AB5E3C-D5D9-064C-9574-DFF97AF265D0}"/>
          </ac:spMkLst>
        </pc:spChg>
      </pc:sldChg>
      <pc:sldChg chg="modSp">
        <pc:chgData name="Long B Nguyen" userId="f59fb8f3-a021-417a-8bc1-65c8d471c621" providerId="ADAL" clId="{34A2CF11-652E-6345-AC5C-A89FACA07C4E}" dt="2020-02-25T15:49:55.314" v="492" actId="1076"/>
        <pc:sldMkLst>
          <pc:docMk/>
          <pc:sldMk cId="3609937493" sldId="590"/>
        </pc:sldMkLst>
        <pc:spChg chg="mod">
          <ac:chgData name="Long B Nguyen" userId="f59fb8f3-a021-417a-8bc1-65c8d471c621" providerId="ADAL" clId="{34A2CF11-652E-6345-AC5C-A89FACA07C4E}" dt="2020-02-25T15:49:55.314" v="492" actId="1076"/>
          <ac:spMkLst>
            <pc:docMk/>
            <pc:sldMk cId="3609937493" sldId="590"/>
            <ac:spMk id="79873" creationId="{E8B36DA1-FD32-914E-8D09-91D267F39A7A}"/>
          </ac:spMkLst>
        </pc:spChg>
        <pc:spChg chg="mod">
          <ac:chgData name="Long B Nguyen" userId="f59fb8f3-a021-417a-8bc1-65c8d471c621" providerId="ADAL" clId="{34A2CF11-652E-6345-AC5C-A89FACA07C4E}" dt="2020-02-25T15:49:50.463" v="490" actId="14100"/>
          <ac:spMkLst>
            <pc:docMk/>
            <pc:sldMk cId="3609937493" sldId="590"/>
            <ac:spMk id="79874" creationId="{C365A828-14EF-694A-9BBF-E18CC423E31B}"/>
          </ac:spMkLst>
        </pc:spChg>
        <pc:picChg chg="mod">
          <ac:chgData name="Long B Nguyen" userId="f59fb8f3-a021-417a-8bc1-65c8d471c621" providerId="ADAL" clId="{34A2CF11-652E-6345-AC5C-A89FACA07C4E}" dt="2020-02-25T15:49:43.277" v="488" actId="14100"/>
          <ac:picMkLst>
            <pc:docMk/>
            <pc:sldMk cId="3609937493" sldId="590"/>
            <ac:picMk id="79875" creationId="{CE627FFA-2BD4-3244-9CFB-E9A8530A32E1}"/>
          </ac:picMkLst>
        </pc:picChg>
      </pc:sldChg>
      <pc:sldChg chg="modSp">
        <pc:chgData name="Long B Nguyen" userId="f59fb8f3-a021-417a-8bc1-65c8d471c621" providerId="ADAL" clId="{34A2CF11-652E-6345-AC5C-A89FACA07C4E}" dt="2020-02-25T15:49:31.728" v="486" actId="1036"/>
        <pc:sldMkLst>
          <pc:docMk/>
          <pc:sldMk cId="4266553646" sldId="591"/>
        </pc:sldMkLst>
        <pc:spChg chg="mod">
          <ac:chgData name="Long B Nguyen" userId="f59fb8f3-a021-417a-8bc1-65c8d471c621" providerId="ADAL" clId="{34A2CF11-652E-6345-AC5C-A89FACA07C4E}" dt="2020-02-25T15:49:31.728" v="486" actId="1036"/>
          <ac:spMkLst>
            <pc:docMk/>
            <pc:sldMk cId="4266553646" sldId="591"/>
            <ac:spMk id="77825" creationId="{21CC4A42-EA8F-BF47-ADD5-B721E414F5F2}"/>
          </ac:spMkLst>
        </pc:spChg>
        <pc:spChg chg="mod">
          <ac:chgData name="Long B Nguyen" userId="f59fb8f3-a021-417a-8bc1-65c8d471c621" providerId="ADAL" clId="{34A2CF11-652E-6345-AC5C-A89FACA07C4E}" dt="2020-02-25T15:49:20.882" v="474" actId="14100"/>
          <ac:spMkLst>
            <pc:docMk/>
            <pc:sldMk cId="4266553646" sldId="591"/>
            <ac:spMk id="77826" creationId="{07CDE7D8-6D62-BA4B-8A6C-4F0744144459}"/>
          </ac:spMkLst>
        </pc:spChg>
      </pc:sldChg>
      <pc:sldChg chg="delSp modSp del">
        <pc:chgData name="Long B Nguyen" userId="f59fb8f3-a021-417a-8bc1-65c8d471c621" providerId="ADAL" clId="{34A2CF11-652E-6345-AC5C-A89FACA07C4E}" dt="2020-02-28T14:52:21.453" v="1421" actId="2696"/>
        <pc:sldMkLst>
          <pc:docMk/>
          <pc:sldMk cId="4126212206" sldId="592"/>
        </pc:sldMkLst>
        <pc:spChg chg="mod">
          <ac:chgData name="Long B Nguyen" userId="f59fb8f3-a021-417a-8bc1-65c8d471c621" providerId="ADAL" clId="{34A2CF11-652E-6345-AC5C-A89FACA07C4E}" dt="2020-02-25T15:50:54.514" v="505" actId="1076"/>
          <ac:spMkLst>
            <pc:docMk/>
            <pc:sldMk cId="4126212206" sldId="592"/>
            <ac:spMk id="84993" creationId="{C169A412-E2F9-004D-A0EF-86F1C409823C}"/>
          </ac:spMkLst>
        </pc:spChg>
        <pc:spChg chg="mod">
          <ac:chgData name="Long B Nguyen" userId="f59fb8f3-a021-417a-8bc1-65c8d471c621" providerId="ADAL" clId="{34A2CF11-652E-6345-AC5C-A89FACA07C4E}" dt="2020-02-25T15:54:31.469" v="526" actId="113"/>
          <ac:spMkLst>
            <pc:docMk/>
            <pc:sldMk cId="4126212206" sldId="592"/>
            <ac:spMk id="84994" creationId="{6971D443-43C5-2E43-8019-712D595D62F2}"/>
          </ac:spMkLst>
        </pc:spChg>
        <pc:picChg chg="del mod">
          <ac:chgData name="Long B Nguyen" userId="f59fb8f3-a021-417a-8bc1-65c8d471c621" providerId="ADAL" clId="{34A2CF11-652E-6345-AC5C-A89FACA07C4E}" dt="2020-02-25T15:53:53.262" v="513" actId="478"/>
          <ac:picMkLst>
            <pc:docMk/>
            <pc:sldMk cId="4126212206" sldId="592"/>
            <ac:picMk id="84995" creationId="{D74B79FF-3957-A841-989F-1A7CCA0A7940}"/>
          </ac:picMkLst>
        </pc:picChg>
      </pc:sldChg>
      <pc:sldChg chg="del">
        <pc:chgData name="Long B Nguyen" userId="f59fb8f3-a021-417a-8bc1-65c8d471c621" providerId="ADAL" clId="{34A2CF11-652E-6345-AC5C-A89FACA07C4E}" dt="2020-02-25T15:53:20.954" v="511" actId="2696"/>
        <pc:sldMkLst>
          <pc:docMk/>
          <pc:sldMk cId="2279088232" sldId="595"/>
        </pc:sldMkLst>
      </pc:sldChg>
      <pc:sldChg chg="del">
        <pc:chgData name="Long B Nguyen" userId="f59fb8f3-a021-417a-8bc1-65c8d471c621" providerId="ADAL" clId="{34A2CF11-652E-6345-AC5C-A89FACA07C4E}" dt="2020-02-25T15:53:19.581" v="510" actId="2696"/>
        <pc:sldMkLst>
          <pc:docMk/>
          <pc:sldMk cId="1584709501" sldId="596"/>
        </pc:sldMkLst>
      </pc:sldChg>
      <pc:sldChg chg="modSp del modAnim">
        <pc:chgData name="Long B Nguyen" userId="f59fb8f3-a021-417a-8bc1-65c8d471c621" providerId="ADAL" clId="{34A2CF11-652E-6345-AC5C-A89FACA07C4E}" dt="2020-02-25T15:12:52.196" v="190" actId="2696"/>
        <pc:sldMkLst>
          <pc:docMk/>
          <pc:sldMk cId="3065633131" sldId="604"/>
        </pc:sldMkLst>
        <pc:spChg chg="mod">
          <ac:chgData name="Long B Nguyen" userId="f59fb8f3-a021-417a-8bc1-65c8d471c621" providerId="ADAL" clId="{34A2CF11-652E-6345-AC5C-A89FACA07C4E}" dt="2020-02-25T15:12:43.957" v="189" actId="20577"/>
          <ac:spMkLst>
            <pc:docMk/>
            <pc:sldMk cId="3065633131" sldId="604"/>
            <ac:spMk id="50178" creationId="{14937878-A5BD-0443-8F34-B0A863A78864}"/>
          </ac:spMkLst>
        </pc:spChg>
        <pc:spChg chg="mod">
          <ac:chgData name="Long B Nguyen" userId="f59fb8f3-a021-417a-8bc1-65c8d471c621" providerId="ADAL" clId="{34A2CF11-652E-6345-AC5C-A89FACA07C4E}" dt="2020-02-25T15:12:31.849" v="183" actId="1076"/>
          <ac:spMkLst>
            <pc:docMk/>
            <pc:sldMk cId="3065633131" sldId="604"/>
            <ac:spMk id="51201" creationId="{197E898E-0251-DF4C-8E64-7B1D3BF0CA82}"/>
          </ac:spMkLst>
        </pc:spChg>
      </pc:sldChg>
      <pc:sldChg chg="modSp del">
        <pc:chgData name="Long B Nguyen" userId="f59fb8f3-a021-417a-8bc1-65c8d471c621" providerId="ADAL" clId="{34A2CF11-652E-6345-AC5C-A89FACA07C4E}" dt="2020-02-25T15:13:53.707" v="206" actId="2696"/>
        <pc:sldMkLst>
          <pc:docMk/>
          <pc:sldMk cId="2263416976" sldId="605"/>
        </pc:sldMkLst>
        <pc:spChg chg="mod">
          <ac:chgData name="Long B Nguyen" userId="f59fb8f3-a021-417a-8bc1-65c8d471c621" providerId="ADAL" clId="{34A2CF11-652E-6345-AC5C-A89FACA07C4E}" dt="2020-02-25T15:13:34.457" v="205" actId="5793"/>
          <ac:spMkLst>
            <pc:docMk/>
            <pc:sldMk cId="2263416976" sldId="605"/>
            <ac:spMk id="27651" creationId="{8414F638-A0BF-1B4A-9444-E7D185E09B3C}"/>
          </ac:spMkLst>
        </pc:spChg>
        <pc:spChg chg="mod">
          <ac:chgData name="Long B Nguyen" userId="f59fb8f3-a021-417a-8bc1-65c8d471c621" providerId="ADAL" clId="{34A2CF11-652E-6345-AC5C-A89FACA07C4E}" dt="2020-02-25T15:13:32.062" v="204" actId="1076"/>
          <ac:spMkLst>
            <pc:docMk/>
            <pc:sldMk cId="2263416976" sldId="605"/>
            <ac:spMk id="53249" creationId="{E45DFD43-86E0-7C46-B672-4F88F0E2A548}"/>
          </ac:spMkLst>
        </pc:spChg>
      </pc:sldChg>
      <pc:sldChg chg="modSp">
        <pc:chgData name="Long B Nguyen" userId="f59fb8f3-a021-417a-8bc1-65c8d471c621" providerId="ADAL" clId="{34A2CF11-652E-6345-AC5C-A89FACA07C4E}" dt="2020-02-25T16:21:01.033" v="1409"/>
        <pc:sldMkLst>
          <pc:docMk/>
          <pc:sldMk cId="2319263073" sldId="610"/>
        </pc:sldMkLst>
        <pc:spChg chg="mod">
          <ac:chgData name="Long B Nguyen" userId="f59fb8f3-a021-417a-8bc1-65c8d471c621" providerId="ADAL" clId="{34A2CF11-652E-6345-AC5C-A89FACA07C4E}" dt="2020-02-25T16:21:01.033" v="1409"/>
          <ac:spMkLst>
            <pc:docMk/>
            <pc:sldMk cId="2319263073" sldId="610"/>
            <ac:spMk id="92162" creationId="{DFA6F312-AB30-8341-AC59-361BA5365D65}"/>
          </ac:spMkLst>
        </pc:spChg>
      </pc:sldChg>
      <pc:sldChg chg="modSp add modAnim">
        <pc:chgData name="Long B Nguyen" userId="f59fb8f3-a021-417a-8bc1-65c8d471c621" providerId="ADAL" clId="{34A2CF11-652E-6345-AC5C-A89FACA07C4E}" dt="2020-02-25T15:18:40.361" v="298" actId="20577"/>
        <pc:sldMkLst>
          <pc:docMk/>
          <pc:sldMk cId="1558241323" sldId="613"/>
        </pc:sldMkLst>
        <pc:spChg chg="mod">
          <ac:chgData name="Long B Nguyen" userId="f59fb8f3-a021-417a-8bc1-65c8d471c621" providerId="ADAL" clId="{34A2CF11-652E-6345-AC5C-A89FACA07C4E}" dt="2020-02-25T15:18:19.998" v="281" actId="20577"/>
          <ac:spMkLst>
            <pc:docMk/>
            <pc:sldMk cId="1558241323" sldId="613"/>
            <ac:spMk id="64514" creationId="{7788F03B-8D64-E645-BC3F-DBD76C93C456}"/>
          </ac:spMkLst>
        </pc:spChg>
        <pc:spChg chg="mod">
          <ac:chgData name="Long B Nguyen" userId="f59fb8f3-a021-417a-8bc1-65c8d471c621" providerId="ADAL" clId="{34A2CF11-652E-6345-AC5C-A89FACA07C4E}" dt="2020-02-25T15:18:40.361" v="298" actId="20577"/>
          <ac:spMkLst>
            <pc:docMk/>
            <pc:sldMk cId="1558241323" sldId="613"/>
            <ac:spMk id="65537" creationId="{86430671-77D5-6E4C-94A5-D61EB184D3ED}"/>
          </ac:spMkLst>
        </pc:spChg>
      </pc:sldChg>
      <pc:sldChg chg="modSp add del">
        <pc:chgData name="Long B Nguyen" userId="f59fb8f3-a021-417a-8bc1-65c8d471c621" providerId="ADAL" clId="{34A2CF11-652E-6345-AC5C-A89FACA07C4E}" dt="2020-02-25T15:19:10.925" v="318" actId="2696"/>
        <pc:sldMkLst>
          <pc:docMk/>
          <pc:sldMk cId="3595252648" sldId="614"/>
        </pc:sldMkLst>
        <pc:spChg chg="mod">
          <ac:chgData name="Long B Nguyen" userId="f59fb8f3-a021-417a-8bc1-65c8d471c621" providerId="ADAL" clId="{34A2CF11-652E-6345-AC5C-A89FACA07C4E}" dt="2020-02-25T15:19:07.869" v="317"/>
          <ac:spMkLst>
            <pc:docMk/>
            <pc:sldMk cId="3595252648" sldId="614"/>
            <ac:spMk id="64514" creationId="{7788F03B-8D64-E645-BC3F-DBD76C93C456}"/>
          </ac:spMkLst>
        </pc:spChg>
        <pc:spChg chg="mod">
          <ac:chgData name="Long B Nguyen" userId="f59fb8f3-a021-417a-8bc1-65c8d471c621" providerId="ADAL" clId="{34A2CF11-652E-6345-AC5C-A89FACA07C4E}" dt="2020-02-25T15:18:46.486" v="310" actId="20577"/>
          <ac:spMkLst>
            <pc:docMk/>
            <pc:sldMk cId="3595252648" sldId="614"/>
            <ac:spMk id="65537" creationId="{86430671-77D5-6E4C-94A5-D61EB184D3ED}"/>
          </ac:spMkLst>
        </pc:spChg>
      </pc:sldChg>
      <pc:sldChg chg="modSp add">
        <pc:chgData name="Long B Nguyen" userId="f59fb8f3-a021-417a-8bc1-65c8d471c621" providerId="ADAL" clId="{34A2CF11-652E-6345-AC5C-A89FACA07C4E}" dt="2020-02-25T15:21:23.981" v="339" actId="20577"/>
        <pc:sldMkLst>
          <pc:docMk/>
          <pc:sldMk cId="1678415157" sldId="615"/>
        </pc:sldMkLst>
        <pc:spChg chg="mod">
          <ac:chgData name="Long B Nguyen" userId="f59fb8f3-a021-417a-8bc1-65c8d471c621" providerId="ADAL" clId="{34A2CF11-652E-6345-AC5C-A89FACA07C4E}" dt="2020-02-25T15:19:50.819" v="327"/>
          <ac:spMkLst>
            <pc:docMk/>
            <pc:sldMk cId="1678415157" sldId="615"/>
            <ac:spMk id="64514" creationId="{7788F03B-8D64-E645-BC3F-DBD76C93C456}"/>
          </ac:spMkLst>
        </pc:spChg>
        <pc:spChg chg="mod">
          <ac:chgData name="Long B Nguyen" userId="f59fb8f3-a021-417a-8bc1-65c8d471c621" providerId="ADAL" clId="{34A2CF11-652E-6345-AC5C-A89FACA07C4E}" dt="2020-02-25T15:21:23.981" v="339" actId="20577"/>
          <ac:spMkLst>
            <pc:docMk/>
            <pc:sldMk cId="1678415157" sldId="615"/>
            <ac:spMk id="65537" creationId="{86430671-77D5-6E4C-94A5-D61EB184D3ED}"/>
          </ac:spMkLst>
        </pc:spChg>
      </pc:sldChg>
      <pc:sldChg chg="modSp add modAnim">
        <pc:chgData name="Long B Nguyen" userId="f59fb8f3-a021-417a-8bc1-65c8d471c621" providerId="ADAL" clId="{34A2CF11-652E-6345-AC5C-A89FACA07C4E}" dt="2020-02-25T15:26:12.917" v="395" actId="20577"/>
        <pc:sldMkLst>
          <pc:docMk/>
          <pc:sldMk cId="827202224" sldId="616"/>
        </pc:sldMkLst>
        <pc:spChg chg="mod">
          <ac:chgData name="Long B Nguyen" userId="f59fb8f3-a021-417a-8bc1-65c8d471c621" providerId="ADAL" clId="{34A2CF11-652E-6345-AC5C-A89FACA07C4E}" dt="2020-02-25T15:25:36.066" v="381" actId="14100"/>
          <ac:spMkLst>
            <pc:docMk/>
            <pc:sldMk cId="827202224" sldId="616"/>
            <ac:spMk id="56322" creationId="{C6A7743F-88FF-7C47-8B09-99222CD5E28E}"/>
          </ac:spMkLst>
        </pc:spChg>
        <pc:spChg chg="mod">
          <ac:chgData name="Long B Nguyen" userId="f59fb8f3-a021-417a-8bc1-65c8d471c621" providerId="ADAL" clId="{34A2CF11-652E-6345-AC5C-A89FACA07C4E}" dt="2020-02-25T15:26:12.917" v="395" actId="20577"/>
          <ac:spMkLst>
            <pc:docMk/>
            <pc:sldMk cId="827202224" sldId="616"/>
            <ac:spMk id="57345" creationId="{CDA4A9B2-8639-C840-B975-2791E963EF68}"/>
          </ac:spMkLst>
        </pc:spChg>
      </pc:sldChg>
      <pc:sldChg chg="modSp add del">
        <pc:chgData name="Long B Nguyen" userId="f59fb8f3-a021-417a-8bc1-65c8d471c621" providerId="ADAL" clId="{34A2CF11-652E-6345-AC5C-A89FACA07C4E}" dt="2020-02-25T15:24:04.912" v="356" actId="2696"/>
        <pc:sldMkLst>
          <pc:docMk/>
          <pc:sldMk cId="2019408601" sldId="616"/>
        </pc:sldMkLst>
        <pc:spChg chg="mod">
          <ac:chgData name="Long B Nguyen" userId="f59fb8f3-a021-417a-8bc1-65c8d471c621" providerId="ADAL" clId="{34A2CF11-652E-6345-AC5C-A89FACA07C4E}" dt="2020-02-25T15:23:49.972" v="355" actId="20577"/>
          <ac:spMkLst>
            <pc:docMk/>
            <pc:sldMk cId="2019408601" sldId="616"/>
            <ac:spMk id="57345" creationId="{CDA4A9B2-8639-C840-B975-2791E963EF68}"/>
          </ac:spMkLst>
        </pc:spChg>
      </pc:sldChg>
      <pc:sldChg chg="modSp add">
        <pc:chgData name="Long B Nguyen" userId="f59fb8f3-a021-417a-8bc1-65c8d471c621" providerId="ADAL" clId="{34A2CF11-652E-6345-AC5C-A89FACA07C4E}" dt="2020-02-25T15:28:05.754" v="418" actId="14100"/>
        <pc:sldMkLst>
          <pc:docMk/>
          <pc:sldMk cId="971732716" sldId="617"/>
        </pc:sldMkLst>
        <pc:spChg chg="mod">
          <ac:chgData name="Long B Nguyen" userId="f59fb8f3-a021-417a-8bc1-65c8d471c621" providerId="ADAL" clId="{34A2CF11-652E-6345-AC5C-A89FACA07C4E}" dt="2020-02-25T15:28:05.754" v="418" actId="14100"/>
          <ac:spMkLst>
            <pc:docMk/>
            <pc:sldMk cId="971732716" sldId="617"/>
            <ac:spMk id="56322" creationId="{C6A7743F-88FF-7C47-8B09-99222CD5E28E}"/>
          </ac:spMkLst>
        </pc:spChg>
        <pc:spChg chg="mod">
          <ac:chgData name="Long B Nguyen" userId="f59fb8f3-a021-417a-8bc1-65c8d471c621" providerId="ADAL" clId="{34A2CF11-652E-6345-AC5C-A89FACA07C4E}" dt="2020-02-25T15:26:18.595" v="404" actId="20577"/>
          <ac:spMkLst>
            <pc:docMk/>
            <pc:sldMk cId="971732716" sldId="617"/>
            <ac:spMk id="57345" creationId="{CDA4A9B2-8639-C840-B975-2791E963EF68}"/>
          </ac:spMkLst>
        </pc:spChg>
      </pc:sldChg>
      <pc:sldChg chg="addSp modSp add">
        <pc:chgData name="Long B Nguyen" userId="f59fb8f3-a021-417a-8bc1-65c8d471c621" providerId="ADAL" clId="{34A2CF11-652E-6345-AC5C-A89FACA07C4E}" dt="2020-02-25T16:13:27.291" v="1080" actId="692"/>
        <pc:sldMkLst>
          <pc:docMk/>
          <pc:sldMk cId="1047995035" sldId="618"/>
        </pc:sldMkLst>
        <pc:spChg chg="add mod">
          <ac:chgData name="Long B Nguyen" userId="f59fb8f3-a021-417a-8bc1-65c8d471c621" providerId="ADAL" clId="{34A2CF11-652E-6345-AC5C-A89FACA07C4E}" dt="2020-02-25T16:12:56.188" v="1066" actId="1076"/>
          <ac:spMkLst>
            <pc:docMk/>
            <pc:sldMk cId="1047995035" sldId="618"/>
            <ac:spMk id="2" creationId="{D2A0B21C-9D88-4849-A345-13DA31B7BEBE}"/>
          </ac:spMkLst>
        </pc:spChg>
        <pc:cxnChg chg="add mod">
          <ac:chgData name="Long B Nguyen" userId="f59fb8f3-a021-417a-8bc1-65c8d471c621" providerId="ADAL" clId="{34A2CF11-652E-6345-AC5C-A89FACA07C4E}" dt="2020-02-25T16:13:27.291" v="1080" actId="692"/>
          <ac:cxnSpMkLst>
            <pc:docMk/>
            <pc:sldMk cId="1047995035" sldId="618"/>
            <ac:cxnSpMk id="4" creationId="{804AE6D5-7B42-A24B-B53A-7220982FA483}"/>
          </ac:cxnSpMkLst>
        </pc:cxnChg>
      </pc:sldChg>
      <pc:sldChg chg="modSp add">
        <pc:chgData name="Long B Nguyen" userId="f59fb8f3-a021-417a-8bc1-65c8d471c621" providerId="ADAL" clId="{34A2CF11-652E-6345-AC5C-A89FACA07C4E}" dt="2020-03-05T10:05:57.927" v="1422" actId="20577"/>
        <pc:sldMkLst>
          <pc:docMk/>
          <pc:sldMk cId="1016158355" sldId="619"/>
        </pc:sldMkLst>
        <pc:spChg chg="mod">
          <ac:chgData name="Long B Nguyen" userId="f59fb8f3-a021-417a-8bc1-65c8d471c621" providerId="ADAL" clId="{34A2CF11-652E-6345-AC5C-A89FACA07C4E}" dt="2020-03-05T10:05:57.927" v="1422" actId="20577"/>
          <ac:spMkLst>
            <pc:docMk/>
            <pc:sldMk cId="1016158355" sldId="619"/>
            <ac:spMk id="84994" creationId="{6971D443-43C5-2E43-8019-712D595D62F2}"/>
          </ac:spMkLst>
        </pc:spChg>
      </pc:sldChg>
      <pc:sldChg chg="modSp add">
        <pc:chgData name="Long B Nguyen" userId="f59fb8f3-a021-417a-8bc1-65c8d471c621" providerId="ADAL" clId="{34A2CF11-652E-6345-AC5C-A89FACA07C4E}" dt="2020-02-25T16:00:03.623" v="759" actId="20577"/>
        <pc:sldMkLst>
          <pc:docMk/>
          <pc:sldMk cId="4204323314" sldId="620"/>
        </pc:sldMkLst>
        <pc:spChg chg="mod">
          <ac:chgData name="Long B Nguyen" userId="f59fb8f3-a021-417a-8bc1-65c8d471c621" providerId="ADAL" clId="{34A2CF11-652E-6345-AC5C-A89FACA07C4E}" dt="2020-02-25T16:00:03.623" v="759" actId="20577"/>
          <ac:spMkLst>
            <pc:docMk/>
            <pc:sldMk cId="4204323314" sldId="620"/>
            <ac:spMk id="84994" creationId="{6971D443-43C5-2E43-8019-712D595D62F2}"/>
          </ac:spMkLst>
        </pc:spChg>
      </pc:sldChg>
      <pc:sldChg chg="modSp add">
        <pc:chgData name="Long B Nguyen" userId="f59fb8f3-a021-417a-8bc1-65c8d471c621" providerId="ADAL" clId="{34A2CF11-652E-6345-AC5C-A89FACA07C4E}" dt="2020-02-25T16:05:30.380" v="1035" actId="20577"/>
        <pc:sldMkLst>
          <pc:docMk/>
          <pc:sldMk cId="1162857972" sldId="621"/>
        </pc:sldMkLst>
        <pc:spChg chg="mod">
          <ac:chgData name="Long B Nguyen" userId="f59fb8f3-a021-417a-8bc1-65c8d471c621" providerId="ADAL" clId="{34A2CF11-652E-6345-AC5C-A89FACA07C4E}" dt="2020-02-25T16:05:30.380" v="1035" actId="20577"/>
          <ac:spMkLst>
            <pc:docMk/>
            <pc:sldMk cId="1162857972" sldId="621"/>
            <ac:spMk id="84994" creationId="{6971D443-43C5-2E43-8019-712D595D62F2}"/>
          </ac:spMkLst>
        </pc:spChg>
      </pc:sldChg>
      <pc:sldChg chg="add del">
        <pc:chgData name="Long B Nguyen" userId="f59fb8f3-a021-417a-8bc1-65c8d471c621" providerId="ADAL" clId="{34A2CF11-652E-6345-AC5C-A89FACA07C4E}" dt="2020-02-25T16:03:03.964" v="864"/>
        <pc:sldMkLst>
          <pc:docMk/>
          <pc:sldMk cId="800137632" sldId="622"/>
        </pc:sldMkLst>
      </pc:sldChg>
      <pc:sldChg chg="add del">
        <pc:chgData name="Long B Nguyen" userId="f59fb8f3-a021-417a-8bc1-65c8d471c621" providerId="ADAL" clId="{34A2CF11-652E-6345-AC5C-A89FACA07C4E}" dt="2020-02-25T16:03:17.168" v="866"/>
        <pc:sldMkLst>
          <pc:docMk/>
          <pc:sldMk cId="2516517495" sldId="622"/>
        </pc:sldMkLst>
      </pc:sldChg>
      <pc:sldChg chg="delSp modSp add">
        <pc:chgData name="Long B Nguyen" userId="f59fb8f3-a021-417a-8bc1-65c8d471c621" providerId="ADAL" clId="{34A2CF11-652E-6345-AC5C-A89FACA07C4E}" dt="2020-02-25T16:19:48.413" v="1359" actId="20577"/>
        <pc:sldMkLst>
          <pc:docMk/>
          <pc:sldMk cId="2765543401" sldId="622"/>
        </pc:sldMkLst>
        <pc:spChg chg="del">
          <ac:chgData name="Long B Nguyen" userId="f59fb8f3-a021-417a-8bc1-65c8d471c621" providerId="ADAL" clId="{34A2CF11-652E-6345-AC5C-A89FACA07C4E}" dt="2020-02-25T16:14:55.037" v="1083" actId="478"/>
          <ac:spMkLst>
            <pc:docMk/>
            <pc:sldMk cId="2765543401" sldId="622"/>
            <ac:spMk id="2" creationId="{D2A0B21C-9D88-4849-A345-13DA31B7BEBE}"/>
          </ac:spMkLst>
        </pc:spChg>
        <pc:spChg chg="mod">
          <ac:chgData name="Long B Nguyen" userId="f59fb8f3-a021-417a-8bc1-65c8d471c621" providerId="ADAL" clId="{34A2CF11-652E-6345-AC5C-A89FACA07C4E}" dt="2020-02-25T16:19:48.413" v="1359" actId="20577"/>
          <ac:spMkLst>
            <pc:docMk/>
            <pc:sldMk cId="2765543401" sldId="622"/>
            <ac:spMk id="84993" creationId="{C169A412-E2F9-004D-A0EF-86F1C409823C}"/>
          </ac:spMkLst>
        </pc:spChg>
        <pc:spChg chg="mod">
          <ac:chgData name="Long B Nguyen" userId="f59fb8f3-a021-417a-8bc1-65c8d471c621" providerId="ADAL" clId="{34A2CF11-652E-6345-AC5C-A89FACA07C4E}" dt="2020-02-25T16:15:58.869" v="1141" actId="20577"/>
          <ac:spMkLst>
            <pc:docMk/>
            <pc:sldMk cId="2765543401" sldId="622"/>
            <ac:spMk id="84994" creationId="{6971D443-43C5-2E43-8019-712D595D62F2}"/>
          </ac:spMkLst>
        </pc:spChg>
        <pc:picChg chg="del">
          <ac:chgData name="Long B Nguyen" userId="f59fb8f3-a021-417a-8bc1-65c8d471c621" providerId="ADAL" clId="{34A2CF11-652E-6345-AC5C-A89FACA07C4E}" dt="2020-02-25T16:14:53.215" v="1082" actId="478"/>
          <ac:picMkLst>
            <pc:docMk/>
            <pc:sldMk cId="2765543401" sldId="622"/>
            <ac:picMk id="84995" creationId="{D74B79FF-3957-A841-989F-1A7CCA0A7940}"/>
          </ac:picMkLst>
        </pc:picChg>
        <pc:cxnChg chg="del">
          <ac:chgData name="Long B Nguyen" userId="f59fb8f3-a021-417a-8bc1-65c8d471c621" providerId="ADAL" clId="{34A2CF11-652E-6345-AC5C-A89FACA07C4E}" dt="2020-02-25T16:14:56.245" v="1084" actId="478"/>
          <ac:cxnSpMkLst>
            <pc:docMk/>
            <pc:sldMk cId="2765543401" sldId="622"/>
            <ac:cxnSpMk id="4" creationId="{804AE6D5-7B42-A24B-B53A-7220982FA483}"/>
          </ac:cxnSpMkLst>
        </pc:cxnChg>
      </pc:sldChg>
      <pc:sldChg chg="modSp add">
        <pc:chgData name="Long B Nguyen" userId="f59fb8f3-a021-417a-8bc1-65c8d471c621" providerId="ADAL" clId="{34A2CF11-652E-6345-AC5C-A89FACA07C4E}" dt="2020-02-25T16:19:36.680" v="1349" actId="20577"/>
        <pc:sldMkLst>
          <pc:docMk/>
          <pc:sldMk cId="3553270583" sldId="623"/>
        </pc:sldMkLst>
        <pc:spChg chg="mod">
          <ac:chgData name="Long B Nguyen" userId="f59fb8f3-a021-417a-8bc1-65c8d471c621" providerId="ADAL" clId="{34A2CF11-652E-6345-AC5C-A89FACA07C4E}" dt="2020-02-25T16:19:36.680" v="1349" actId="20577"/>
          <ac:spMkLst>
            <pc:docMk/>
            <pc:sldMk cId="3553270583" sldId="623"/>
            <ac:spMk id="84993" creationId="{C169A412-E2F9-004D-A0EF-86F1C409823C}"/>
          </ac:spMkLst>
        </pc:spChg>
        <pc:spChg chg="mod">
          <ac:chgData name="Long B Nguyen" userId="f59fb8f3-a021-417a-8bc1-65c8d471c621" providerId="ADAL" clId="{34A2CF11-652E-6345-AC5C-A89FACA07C4E}" dt="2020-02-25T16:19:30.447" v="1328" actId="20577"/>
          <ac:spMkLst>
            <pc:docMk/>
            <pc:sldMk cId="3553270583" sldId="623"/>
            <ac:spMk id="84994" creationId="{6971D443-43C5-2E43-8019-712D595D62F2}"/>
          </ac:spMkLst>
        </pc:spChg>
      </pc:sldChg>
    </pc:docChg>
  </pc:docChgLst>
  <pc:docChgLst>
    <pc:chgData name="Long B Nguyen" userId="f59fb8f3-a021-417a-8bc1-65c8d471c621" providerId="ADAL" clId="{B5860C40-AA08-4447-A918-2D2782E0FC0B}"/>
    <pc:docChg chg="delSld modSld">
      <pc:chgData name="Long B Nguyen" userId="f59fb8f3-a021-417a-8bc1-65c8d471c621" providerId="ADAL" clId="{B5860C40-AA08-4447-A918-2D2782E0FC0B}" dt="2019-09-16T13:59:20.091" v="35" actId="2696"/>
      <pc:docMkLst>
        <pc:docMk/>
      </pc:docMkLst>
      <pc:sldChg chg="modSp">
        <pc:chgData name="Long B Nguyen" userId="f59fb8f3-a021-417a-8bc1-65c8d471c621" providerId="ADAL" clId="{B5860C40-AA08-4447-A918-2D2782E0FC0B}" dt="2019-09-16T13:58:36.640" v="18" actId="20577"/>
        <pc:sldMkLst>
          <pc:docMk/>
          <pc:sldMk cId="4247104139" sldId="256"/>
        </pc:sldMkLst>
        <pc:spChg chg="mod">
          <ac:chgData name="Long B Nguyen" userId="f59fb8f3-a021-417a-8bc1-65c8d471c621" providerId="ADAL" clId="{B5860C40-AA08-4447-A918-2D2782E0FC0B}" dt="2019-09-16T13:58:36.640" v="18" actId="20577"/>
          <ac:spMkLst>
            <pc:docMk/>
            <pc:sldMk cId="4247104139" sldId="256"/>
            <ac:spMk id="3" creationId="{1BDC47C8-6776-7B44-9CD4-95FC91452D62}"/>
          </ac:spMkLst>
        </pc:spChg>
      </pc:sldChg>
    </pc:docChg>
  </pc:docChgLst>
  <pc:docChgLst>
    <pc:chgData name="Long B Nguyen" userId="f59fb8f3-a021-417a-8bc1-65c8d471c621" providerId="ADAL" clId="{20E1AE71-974B-2D41-AC34-69C850DFDC19}"/>
    <pc:docChg chg="addSld delSld modSld">
      <pc:chgData name="Long B Nguyen" userId="f59fb8f3-a021-417a-8bc1-65c8d471c621" providerId="ADAL" clId="{20E1AE71-974B-2D41-AC34-69C850DFDC19}" dt="2020-03-16T17:50:12.029" v="624"/>
      <pc:docMkLst>
        <pc:docMk/>
      </pc:docMkLst>
      <pc:sldChg chg="modSp">
        <pc:chgData name="Long B Nguyen" userId="f59fb8f3-a021-417a-8bc1-65c8d471c621" providerId="ADAL" clId="{20E1AE71-974B-2D41-AC34-69C850DFDC19}" dt="2020-03-08T12:15:22.499" v="64" actId="20577"/>
        <pc:sldMkLst>
          <pc:docMk/>
          <pc:sldMk cId="4247104139" sldId="256"/>
        </pc:sldMkLst>
        <pc:spChg chg="mod">
          <ac:chgData name="Long B Nguyen" userId="f59fb8f3-a021-417a-8bc1-65c8d471c621" providerId="ADAL" clId="{20E1AE71-974B-2D41-AC34-69C850DFDC19}" dt="2020-03-08T12:15:19.156" v="63" actId="20577"/>
          <ac:spMkLst>
            <pc:docMk/>
            <pc:sldMk cId="4247104139" sldId="256"/>
            <ac:spMk id="2" creationId="{6117A749-B1BA-E24B-8FB0-0604EF651FB3}"/>
          </ac:spMkLst>
        </pc:spChg>
        <pc:spChg chg="mod">
          <ac:chgData name="Long B Nguyen" userId="f59fb8f3-a021-417a-8bc1-65c8d471c621" providerId="ADAL" clId="{20E1AE71-974B-2D41-AC34-69C850DFDC19}" dt="2020-03-08T12:15:22.499" v="64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add del setBg">
        <pc:chgData name="Long B Nguyen" userId="f59fb8f3-a021-417a-8bc1-65c8d471c621" providerId="ADAL" clId="{20E1AE71-974B-2D41-AC34-69C850DFDC19}" dt="2020-03-08T12:15:06.174" v="50" actId="2696"/>
        <pc:sldMkLst>
          <pc:docMk/>
          <pc:sldMk cId="1569266242" sldId="257"/>
        </pc:sldMkLst>
      </pc:sldChg>
      <pc:sldChg chg="modSp add">
        <pc:chgData name="Long B Nguyen" userId="f59fb8f3-a021-417a-8bc1-65c8d471c621" providerId="ADAL" clId="{20E1AE71-974B-2D41-AC34-69C850DFDC19}" dt="2020-03-08T12:39:57.384" v="218" actId="20577"/>
        <pc:sldMkLst>
          <pc:docMk/>
          <pc:sldMk cId="2902676313" sldId="485"/>
        </pc:sldMkLst>
        <pc:spChg chg="mod">
          <ac:chgData name="Long B Nguyen" userId="f59fb8f3-a021-417a-8bc1-65c8d471c621" providerId="ADAL" clId="{20E1AE71-974B-2D41-AC34-69C850DFDC19}" dt="2020-03-08T12:39:41.672" v="215" actId="1076"/>
          <ac:spMkLst>
            <pc:docMk/>
            <pc:sldMk cId="2902676313" sldId="485"/>
            <ac:spMk id="49153" creationId="{EB0E2C77-F129-0A43-B733-0C0ECA4DFBCB}"/>
          </ac:spMkLst>
        </pc:spChg>
        <pc:spChg chg="mod">
          <ac:chgData name="Long B Nguyen" userId="f59fb8f3-a021-417a-8bc1-65c8d471c621" providerId="ADAL" clId="{20E1AE71-974B-2D41-AC34-69C850DFDC19}" dt="2020-03-08T12:39:57.384" v="218" actId="20577"/>
          <ac:spMkLst>
            <pc:docMk/>
            <pc:sldMk cId="2902676313" sldId="485"/>
            <ac:spMk id="49154" creationId="{1463BEFF-3714-A141-A066-C1AF638C6417}"/>
          </ac:spMkLst>
        </pc:spChg>
      </pc:sldChg>
      <pc:sldChg chg="del">
        <pc:chgData name="Long B Nguyen" userId="f59fb8f3-a021-417a-8bc1-65c8d471c621" providerId="ADAL" clId="{20E1AE71-974B-2D41-AC34-69C850DFDC19}" dt="2020-03-08T12:14:33.604" v="13" actId="2696"/>
        <pc:sldMkLst>
          <pc:docMk/>
          <pc:sldMk cId="3813527744" sldId="527"/>
        </pc:sldMkLst>
      </pc:sldChg>
      <pc:sldChg chg="del">
        <pc:chgData name="Long B Nguyen" userId="f59fb8f3-a021-417a-8bc1-65c8d471c621" providerId="ADAL" clId="{20E1AE71-974B-2D41-AC34-69C850DFDC19}" dt="2020-03-08T12:14:33.688" v="18" actId="2696"/>
        <pc:sldMkLst>
          <pc:docMk/>
          <pc:sldMk cId="1445950413" sldId="528"/>
        </pc:sldMkLst>
      </pc:sldChg>
      <pc:sldChg chg="del">
        <pc:chgData name="Long B Nguyen" userId="f59fb8f3-a021-417a-8bc1-65c8d471c621" providerId="ADAL" clId="{20E1AE71-974B-2D41-AC34-69C850DFDC19}" dt="2020-03-08T12:14:33.708" v="19" actId="2696"/>
        <pc:sldMkLst>
          <pc:docMk/>
          <pc:sldMk cId="1720314276" sldId="566"/>
        </pc:sldMkLst>
      </pc:sldChg>
      <pc:sldChg chg="del">
        <pc:chgData name="Long B Nguyen" userId="f59fb8f3-a021-417a-8bc1-65c8d471c621" providerId="ADAL" clId="{20E1AE71-974B-2D41-AC34-69C850DFDC19}" dt="2020-03-08T12:14:33.726" v="20" actId="2696"/>
        <pc:sldMkLst>
          <pc:docMk/>
          <pc:sldMk cId="198395083" sldId="567"/>
        </pc:sldMkLst>
      </pc:sldChg>
      <pc:sldChg chg="del">
        <pc:chgData name="Long B Nguyen" userId="f59fb8f3-a021-417a-8bc1-65c8d471c621" providerId="ADAL" clId="{20E1AE71-974B-2D41-AC34-69C850DFDC19}" dt="2020-03-08T12:14:33.743" v="21" actId="2696"/>
        <pc:sldMkLst>
          <pc:docMk/>
          <pc:sldMk cId="1070622160" sldId="568"/>
        </pc:sldMkLst>
      </pc:sldChg>
      <pc:sldChg chg="del">
        <pc:chgData name="Long B Nguyen" userId="f59fb8f3-a021-417a-8bc1-65c8d471c621" providerId="ADAL" clId="{20E1AE71-974B-2D41-AC34-69C850DFDC19}" dt="2020-03-08T12:14:33.830" v="26" actId="2696"/>
        <pc:sldMkLst>
          <pc:docMk/>
          <pc:sldMk cId="4001486838" sldId="570"/>
        </pc:sldMkLst>
      </pc:sldChg>
      <pc:sldChg chg="del">
        <pc:chgData name="Long B Nguyen" userId="f59fb8f3-a021-417a-8bc1-65c8d471c621" providerId="ADAL" clId="{20E1AE71-974B-2D41-AC34-69C850DFDC19}" dt="2020-03-08T12:14:33.760" v="22" actId="2696"/>
        <pc:sldMkLst>
          <pc:docMk/>
          <pc:sldMk cId="2901569448" sldId="571"/>
        </pc:sldMkLst>
      </pc:sldChg>
      <pc:sldChg chg="del">
        <pc:chgData name="Long B Nguyen" userId="f59fb8f3-a021-417a-8bc1-65c8d471c621" providerId="ADAL" clId="{20E1AE71-974B-2D41-AC34-69C850DFDC19}" dt="2020-03-08T12:14:33.814" v="25" actId="2696"/>
        <pc:sldMkLst>
          <pc:docMk/>
          <pc:sldMk cId="2135159274" sldId="573"/>
        </pc:sldMkLst>
      </pc:sldChg>
      <pc:sldChg chg="del">
        <pc:chgData name="Long B Nguyen" userId="f59fb8f3-a021-417a-8bc1-65c8d471c621" providerId="ADAL" clId="{20E1AE71-974B-2D41-AC34-69C850DFDC19}" dt="2020-03-08T12:14:33.887" v="29" actId="2696"/>
        <pc:sldMkLst>
          <pc:docMk/>
          <pc:sldMk cId="3391101355" sldId="575"/>
        </pc:sldMkLst>
      </pc:sldChg>
      <pc:sldChg chg="del">
        <pc:chgData name="Long B Nguyen" userId="f59fb8f3-a021-417a-8bc1-65c8d471c621" providerId="ADAL" clId="{20E1AE71-974B-2D41-AC34-69C850DFDC19}" dt="2020-03-08T12:14:33.850" v="27" actId="2696"/>
        <pc:sldMkLst>
          <pc:docMk/>
          <pc:sldMk cId="3275116272" sldId="576"/>
        </pc:sldMkLst>
      </pc:sldChg>
      <pc:sldChg chg="del">
        <pc:chgData name="Long B Nguyen" userId="f59fb8f3-a021-417a-8bc1-65c8d471c621" providerId="ADAL" clId="{20E1AE71-974B-2D41-AC34-69C850DFDC19}" dt="2020-03-08T12:14:33.775" v="23" actId="2696"/>
        <pc:sldMkLst>
          <pc:docMk/>
          <pc:sldMk cId="1727266702" sldId="578"/>
        </pc:sldMkLst>
      </pc:sldChg>
      <pc:sldChg chg="del">
        <pc:chgData name="Long B Nguyen" userId="f59fb8f3-a021-417a-8bc1-65c8d471c621" providerId="ADAL" clId="{20E1AE71-974B-2D41-AC34-69C850DFDC19}" dt="2020-03-08T12:14:33.789" v="24" actId="2696"/>
        <pc:sldMkLst>
          <pc:docMk/>
          <pc:sldMk cId="665490485" sldId="579"/>
        </pc:sldMkLst>
      </pc:sldChg>
      <pc:sldChg chg="del">
        <pc:chgData name="Long B Nguyen" userId="f59fb8f3-a021-417a-8bc1-65c8d471c621" providerId="ADAL" clId="{20E1AE71-974B-2D41-AC34-69C850DFDC19}" dt="2020-03-08T12:14:33.669" v="17" actId="2696"/>
        <pc:sldMkLst>
          <pc:docMk/>
          <pc:sldMk cId="2801305812" sldId="580"/>
        </pc:sldMkLst>
      </pc:sldChg>
      <pc:sldChg chg="del">
        <pc:chgData name="Long B Nguyen" userId="f59fb8f3-a021-417a-8bc1-65c8d471c621" providerId="ADAL" clId="{20E1AE71-974B-2D41-AC34-69C850DFDC19}" dt="2020-03-08T12:14:33.654" v="16" actId="2696"/>
        <pc:sldMkLst>
          <pc:docMk/>
          <pc:sldMk cId="156416513" sldId="581"/>
        </pc:sldMkLst>
      </pc:sldChg>
      <pc:sldChg chg="del">
        <pc:chgData name="Long B Nguyen" userId="f59fb8f3-a021-417a-8bc1-65c8d471c621" providerId="ADAL" clId="{20E1AE71-974B-2D41-AC34-69C850DFDC19}" dt="2020-03-08T12:14:33.870" v="28" actId="2696"/>
        <pc:sldMkLst>
          <pc:docMk/>
          <pc:sldMk cId="1237537268" sldId="583"/>
        </pc:sldMkLst>
      </pc:sldChg>
      <pc:sldChg chg="del">
        <pc:chgData name="Long B Nguyen" userId="f59fb8f3-a021-417a-8bc1-65c8d471c621" providerId="ADAL" clId="{20E1AE71-974B-2D41-AC34-69C850DFDC19}" dt="2020-03-08T12:14:33.919" v="31" actId="2696"/>
        <pc:sldMkLst>
          <pc:docMk/>
          <pc:sldMk cId="4256317276" sldId="584"/>
        </pc:sldMkLst>
      </pc:sldChg>
      <pc:sldChg chg="del">
        <pc:chgData name="Long B Nguyen" userId="f59fb8f3-a021-417a-8bc1-65c8d471c621" providerId="ADAL" clId="{20E1AE71-974B-2D41-AC34-69C850DFDC19}" dt="2020-03-08T12:14:33.969" v="34" actId="2696"/>
        <pc:sldMkLst>
          <pc:docMk/>
          <pc:sldMk cId="3977893820" sldId="585"/>
        </pc:sldMkLst>
      </pc:sldChg>
      <pc:sldChg chg="del">
        <pc:chgData name="Long B Nguyen" userId="f59fb8f3-a021-417a-8bc1-65c8d471c621" providerId="ADAL" clId="{20E1AE71-974B-2D41-AC34-69C850DFDC19}" dt="2020-03-08T12:14:34.016" v="37" actId="2696"/>
        <pc:sldMkLst>
          <pc:docMk/>
          <pc:sldMk cId="1319289224" sldId="586"/>
        </pc:sldMkLst>
      </pc:sldChg>
      <pc:sldChg chg="del">
        <pc:chgData name="Long B Nguyen" userId="f59fb8f3-a021-417a-8bc1-65c8d471c621" providerId="ADAL" clId="{20E1AE71-974B-2D41-AC34-69C850DFDC19}" dt="2020-03-08T12:14:34.026" v="38" actId="2696"/>
        <pc:sldMkLst>
          <pc:docMk/>
          <pc:sldMk cId="2894020677" sldId="587"/>
        </pc:sldMkLst>
      </pc:sldChg>
      <pc:sldChg chg="del">
        <pc:chgData name="Long B Nguyen" userId="f59fb8f3-a021-417a-8bc1-65c8d471c621" providerId="ADAL" clId="{20E1AE71-974B-2D41-AC34-69C850DFDC19}" dt="2020-03-08T12:14:33.904" v="30" actId="2696"/>
        <pc:sldMkLst>
          <pc:docMk/>
          <pc:sldMk cId="3609960584" sldId="588"/>
        </pc:sldMkLst>
      </pc:sldChg>
      <pc:sldChg chg="del">
        <pc:chgData name="Long B Nguyen" userId="f59fb8f3-a021-417a-8bc1-65c8d471c621" providerId="ADAL" clId="{20E1AE71-974B-2D41-AC34-69C850DFDC19}" dt="2020-03-08T12:14:34.036" v="39" actId="2696"/>
        <pc:sldMkLst>
          <pc:docMk/>
          <pc:sldMk cId="2527578196" sldId="589"/>
        </pc:sldMkLst>
      </pc:sldChg>
      <pc:sldChg chg="del">
        <pc:chgData name="Long B Nguyen" userId="f59fb8f3-a021-417a-8bc1-65c8d471c621" providerId="ADAL" clId="{20E1AE71-974B-2D41-AC34-69C850DFDC19}" dt="2020-03-08T12:14:34.059" v="41" actId="2696"/>
        <pc:sldMkLst>
          <pc:docMk/>
          <pc:sldMk cId="3609937493" sldId="590"/>
        </pc:sldMkLst>
      </pc:sldChg>
      <pc:sldChg chg="del">
        <pc:chgData name="Long B Nguyen" userId="f59fb8f3-a021-417a-8bc1-65c8d471c621" providerId="ADAL" clId="{20E1AE71-974B-2D41-AC34-69C850DFDC19}" dt="2020-03-08T12:14:34.046" v="40" actId="2696"/>
        <pc:sldMkLst>
          <pc:docMk/>
          <pc:sldMk cId="4266553646" sldId="591"/>
        </pc:sldMkLst>
      </pc:sldChg>
      <pc:sldChg chg="modSp add modAnim">
        <pc:chgData name="Long B Nguyen" userId="f59fb8f3-a021-417a-8bc1-65c8d471c621" providerId="ADAL" clId="{20E1AE71-974B-2D41-AC34-69C850DFDC19}" dt="2020-03-08T12:15:55.975" v="72" actId="20577"/>
        <pc:sldMkLst>
          <pc:docMk/>
          <pc:sldMk cId="4205479306" sldId="594"/>
        </pc:sldMkLst>
        <pc:spChg chg="mod">
          <ac:chgData name="Long B Nguyen" userId="f59fb8f3-a021-417a-8bc1-65c8d471c621" providerId="ADAL" clId="{20E1AE71-974B-2D41-AC34-69C850DFDC19}" dt="2020-03-08T12:15:38.234" v="67" actId="1076"/>
          <ac:spMkLst>
            <pc:docMk/>
            <pc:sldMk cId="4205479306" sldId="594"/>
            <ac:spMk id="16385" creationId="{8FAE8CA6-5EB1-544B-9637-4627ADA36986}"/>
          </ac:spMkLst>
        </pc:spChg>
        <pc:spChg chg="mod">
          <ac:chgData name="Long B Nguyen" userId="f59fb8f3-a021-417a-8bc1-65c8d471c621" providerId="ADAL" clId="{20E1AE71-974B-2D41-AC34-69C850DFDC19}" dt="2020-03-08T12:15:55.975" v="72" actId="20577"/>
          <ac:spMkLst>
            <pc:docMk/>
            <pc:sldMk cId="4205479306" sldId="594"/>
            <ac:spMk id="16386" creationId="{AC84324A-3724-874B-82A1-71A36E0BBD8D}"/>
          </ac:spMkLst>
        </pc:spChg>
      </pc:sldChg>
      <pc:sldChg chg="modSp add modAnim">
        <pc:chgData name="Long B Nguyen" userId="f59fb8f3-a021-417a-8bc1-65c8d471c621" providerId="ADAL" clId="{20E1AE71-974B-2D41-AC34-69C850DFDC19}" dt="2020-03-08T12:16:42.405" v="78" actId="5793"/>
        <pc:sldMkLst>
          <pc:docMk/>
          <pc:sldMk cId="1994033935" sldId="595"/>
        </pc:sldMkLst>
        <pc:spChg chg="mod">
          <ac:chgData name="Long B Nguyen" userId="f59fb8f3-a021-417a-8bc1-65c8d471c621" providerId="ADAL" clId="{20E1AE71-974B-2D41-AC34-69C850DFDC19}" dt="2020-03-08T12:16:42.405" v="78" actId="5793"/>
          <ac:spMkLst>
            <pc:docMk/>
            <pc:sldMk cId="1994033935" sldId="595"/>
            <ac:spMk id="16386" creationId="{36A84E53-DF55-DE47-BCAA-A26F73181744}"/>
          </ac:spMkLst>
        </pc:spChg>
        <pc:spChg chg="mod">
          <ac:chgData name="Long B Nguyen" userId="f59fb8f3-a021-417a-8bc1-65c8d471c621" providerId="ADAL" clId="{20E1AE71-974B-2D41-AC34-69C850DFDC19}" dt="2020-03-08T12:16:35.733" v="75" actId="1076"/>
          <ac:spMkLst>
            <pc:docMk/>
            <pc:sldMk cId="1994033935" sldId="595"/>
            <ac:spMk id="18433" creationId="{9B931521-A580-614B-B405-91EC138B5B42}"/>
          </ac:spMkLst>
        </pc:spChg>
      </pc:sldChg>
      <pc:sldChg chg="modSp add modAnim">
        <pc:chgData name="Long B Nguyen" userId="f59fb8f3-a021-417a-8bc1-65c8d471c621" providerId="ADAL" clId="{20E1AE71-974B-2D41-AC34-69C850DFDC19}" dt="2020-03-08T12:17:14.150" v="86" actId="20577"/>
        <pc:sldMkLst>
          <pc:docMk/>
          <pc:sldMk cId="3986464372" sldId="596"/>
        </pc:sldMkLst>
        <pc:spChg chg="mod">
          <ac:chgData name="Long B Nguyen" userId="f59fb8f3-a021-417a-8bc1-65c8d471c621" providerId="ADAL" clId="{20E1AE71-974B-2D41-AC34-69C850DFDC19}" dt="2020-03-08T12:17:14.150" v="86" actId="20577"/>
          <ac:spMkLst>
            <pc:docMk/>
            <pc:sldMk cId="3986464372" sldId="596"/>
            <ac:spMk id="16386" creationId="{FD72951F-2D30-6F40-A9B8-7104B7D451EB}"/>
          </ac:spMkLst>
        </pc:spChg>
        <pc:spChg chg="mod">
          <ac:chgData name="Long B Nguyen" userId="f59fb8f3-a021-417a-8bc1-65c8d471c621" providerId="ADAL" clId="{20E1AE71-974B-2D41-AC34-69C850DFDC19}" dt="2020-03-08T12:16:55.229" v="81" actId="1076"/>
          <ac:spMkLst>
            <pc:docMk/>
            <pc:sldMk cId="3986464372" sldId="596"/>
            <ac:spMk id="20481" creationId="{86757440-FF2F-FC47-B284-FE903228C9F4}"/>
          </ac:spMkLst>
        </pc:spChg>
      </pc:sldChg>
      <pc:sldChg chg="modSp add modAnim">
        <pc:chgData name="Long B Nguyen" userId="f59fb8f3-a021-417a-8bc1-65c8d471c621" providerId="ADAL" clId="{20E1AE71-974B-2D41-AC34-69C850DFDC19}" dt="2020-03-08T14:02:24.971" v="621" actId="20577"/>
        <pc:sldMkLst>
          <pc:docMk/>
          <pc:sldMk cId="2566405133" sldId="597"/>
        </pc:sldMkLst>
        <pc:spChg chg="mod">
          <ac:chgData name="Long B Nguyen" userId="f59fb8f3-a021-417a-8bc1-65c8d471c621" providerId="ADAL" clId="{20E1AE71-974B-2D41-AC34-69C850DFDC19}" dt="2020-03-08T14:02:24.971" v="621" actId="20577"/>
          <ac:spMkLst>
            <pc:docMk/>
            <pc:sldMk cId="2566405133" sldId="597"/>
            <ac:spMk id="16386" creationId="{8AED6484-1413-8C45-B6F1-BD8A0459A082}"/>
          </ac:spMkLst>
        </pc:spChg>
        <pc:spChg chg="mod">
          <ac:chgData name="Long B Nguyen" userId="f59fb8f3-a021-417a-8bc1-65c8d471c621" providerId="ADAL" clId="{20E1AE71-974B-2D41-AC34-69C850DFDC19}" dt="2020-03-08T12:17:42.044" v="89" actId="1076"/>
          <ac:spMkLst>
            <pc:docMk/>
            <pc:sldMk cId="2566405133" sldId="597"/>
            <ac:spMk id="22529" creationId="{393BE6F3-36DE-4449-89F7-53FFEB793FE6}"/>
          </ac:spMkLst>
        </pc:spChg>
      </pc:sldChg>
      <pc:sldChg chg="modSp add modAnim">
        <pc:chgData name="Long B Nguyen" userId="f59fb8f3-a021-417a-8bc1-65c8d471c621" providerId="ADAL" clId="{20E1AE71-974B-2D41-AC34-69C850DFDC19}" dt="2020-03-08T12:23:10.036" v="98" actId="20577"/>
        <pc:sldMkLst>
          <pc:docMk/>
          <pc:sldMk cId="1098067599" sldId="598"/>
        </pc:sldMkLst>
        <pc:spChg chg="mod">
          <ac:chgData name="Long B Nguyen" userId="f59fb8f3-a021-417a-8bc1-65c8d471c621" providerId="ADAL" clId="{20E1AE71-974B-2D41-AC34-69C850DFDC19}" dt="2020-03-08T12:23:10.036" v="98" actId="20577"/>
          <ac:spMkLst>
            <pc:docMk/>
            <pc:sldMk cId="1098067599" sldId="598"/>
            <ac:spMk id="16386" creationId="{E697184B-7A3C-5841-8B49-9041842B0E9B}"/>
          </ac:spMkLst>
        </pc:spChg>
        <pc:spChg chg="mod">
          <ac:chgData name="Long B Nguyen" userId="f59fb8f3-a021-417a-8bc1-65c8d471c621" providerId="ADAL" clId="{20E1AE71-974B-2D41-AC34-69C850DFDC19}" dt="2020-03-08T12:23:03.944" v="95" actId="1076"/>
          <ac:spMkLst>
            <pc:docMk/>
            <pc:sldMk cId="1098067599" sldId="598"/>
            <ac:spMk id="24577" creationId="{20CDAB21-9A2E-EC4D-B621-9FE5A26D2AED}"/>
          </ac:spMkLst>
        </pc:spChg>
      </pc:sldChg>
      <pc:sldChg chg="modSp add modAnim">
        <pc:chgData name="Long B Nguyen" userId="f59fb8f3-a021-417a-8bc1-65c8d471c621" providerId="ADAL" clId="{20E1AE71-974B-2D41-AC34-69C850DFDC19}" dt="2020-03-08T12:28:38.490" v="119" actId="20577"/>
        <pc:sldMkLst>
          <pc:docMk/>
          <pc:sldMk cId="2135983872" sldId="599"/>
        </pc:sldMkLst>
        <pc:spChg chg="mod">
          <ac:chgData name="Long B Nguyen" userId="f59fb8f3-a021-417a-8bc1-65c8d471c621" providerId="ADAL" clId="{20E1AE71-974B-2D41-AC34-69C850DFDC19}" dt="2020-03-08T12:28:38.490" v="119" actId="20577"/>
          <ac:spMkLst>
            <pc:docMk/>
            <pc:sldMk cId="2135983872" sldId="599"/>
            <ac:spMk id="16386" creationId="{2CA53A1D-0CFC-9346-9F25-D3084700DDD8}"/>
          </ac:spMkLst>
        </pc:spChg>
        <pc:spChg chg="mod">
          <ac:chgData name="Long B Nguyen" userId="f59fb8f3-a021-417a-8bc1-65c8d471c621" providerId="ADAL" clId="{20E1AE71-974B-2D41-AC34-69C850DFDC19}" dt="2020-03-08T12:23:21.222" v="101" actId="1076"/>
          <ac:spMkLst>
            <pc:docMk/>
            <pc:sldMk cId="2135983872" sldId="599"/>
            <ac:spMk id="26625" creationId="{D38D7ADF-E686-184F-A04A-069F9601FE24}"/>
          </ac:spMkLst>
        </pc:spChg>
        <pc:spChg chg="mod">
          <ac:chgData name="Long B Nguyen" userId="f59fb8f3-a021-417a-8bc1-65c8d471c621" providerId="ADAL" clId="{20E1AE71-974B-2D41-AC34-69C850DFDC19}" dt="2020-03-08T12:23:42.313" v="112" actId="1076"/>
          <ac:spMkLst>
            <pc:docMk/>
            <pc:sldMk cId="2135983872" sldId="599"/>
            <ac:spMk id="26631" creationId="{DD7FEF02-BF15-B943-8B30-0CAF8C1C95CA}"/>
          </ac:spMkLst>
        </pc:spChg>
        <pc:picChg chg="mod">
          <ac:chgData name="Long B Nguyen" userId="f59fb8f3-a021-417a-8bc1-65c8d471c621" providerId="ADAL" clId="{20E1AE71-974B-2D41-AC34-69C850DFDC19}" dt="2020-03-08T12:23:57.417" v="116" actId="1076"/>
          <ac:picMkLst>
            <pc:docMk/>
            <pc:sldMk cId="2135983872" sldId="599"/>
            <ac:picMk id="26628" creationId="{B1446CB5-AD27-4C43-9004-B6922BC9B7A5}"/>
          </ac:picMkLst>
        </pc:picChg>
      </pc:sldChg>
      <pc:sldChg chg="modSp add modAnim">
        <pc:chgData name="Long B Nguyen" userId="f59fb8f3-a021-417a-8bc1-65c8d471c621" providerId="ADAL" clId="{20E1AE71-974B-2D41-AC34-69C850DFDC19}" dt="2020-03-08T12:28:52.619" v="125" actId="20577"/>
        <pc:sldMkLst>
          <pc:docMk/>
          <pc:sldMk cId="3082545194" sldId="600"/>
        </pc:sldMkLst>
        <pc:spChg chg="mod">
          <ac:chgData name="Long B Nguyen" userId="f59fb8f3-a021-417a-8bc1-65c8d471c621" providerId="ADAL" clId="{20E1AE71-974B-2D41-AC34-69C850DFDC19}" dt="2020-03-08T12:28:52.619" v="125" actId="20577"/>
          <ac:spMkLst>
            <pc:docMk/>
            <pc:sldMk cId="3082545194" sldId="600"/>
            <ac:spMk id="16386" creationId="{1068C3F6-2B68-0147-A043-67BE3D946ECF}"/>
          </ac:spMkLst>
        </pc:spChg>
        <pc:spChg chg="mod">
          <ac:chgData name="Long B Nguyen" userId="f59fb8f3-a021-417a-8bc1-65c8d471c621" providerId="ADAL" clId="{20E1AE71-974B-2D41-AC34-69C850DFDC19}" dt="2020-03-08T12:28:48.700" v="122" actId="1076"/>
          <ac:spMkLst>
            <pc:docMk/>
            <pc:sldMk cId="3082545194" sldId="600"/>
            <ac:spMk id="28673" creationId="{907EFF68-9C71-F04B-B369-88AED7B7A835}"/>
          </ac:spMkLst>
        </pc:spChg>
      </pc:sldChg>
      <pc:sldChg chg="modSp add modAnim">
        <pc:chgData name="Long B Nguyen" userId="f59fb8f3-a021-417a-8bc1-65c8d471c621" providerId="ADAL" clId="{20E1AE71-974B-2D41-AC34-69C850DFDC19}" dt="2020-03-08T13:57:55.124" v="509" actId="20577"/>
        <pc:sldMkLst>
          <pc:docMk/>
          <pc:sldMk cId="3805116294" sldId="601"/>
        </pc:sldMkLst>
        <pc:spChg chg="mod">
          <ac:chgData name="Long B Nguyen" userId="f59fb8f3-a021-417a-8bc1-65c8d471c621" providerId="ADAL" clId="{20E1AE71-974B-2D41-AC34-69C850DFDC19}" dt="2020-03-08T13:57:55.124" v="509" actId="20577"/>
          <ac:spMkLst>
            <pc:docMk/>
            <pc:sldMk cId="3805116294" sldId="601"/>
            <ac:spMk id="16386" creationId="{37FDCEEA-1952-6C42-8C6C-2F8F8FE3796F}"/>
          </ac:spMkLst>
        </pc:spChg>
        <pc:spChg chg="mod">
          <ac:chgData name="Long B Nguyen" userId="f59fb8f3-a021-417a-8bc1-65c8d471c621" providerId="ADAL" clId="{20E1AE71-974B-2D41-AC34-69C850DFDC19}" dt="2020-03-08T13:55:44.761" v="273" actId="1076"/>
          <ac:spMkLst>
            <pc:docMk/>
            <pc:sldMk cId="3805116294" sldId="601"/>
            <ac:spMk id="30721" creationId="{CABE8826-3A78-A04B-B3F1-70BBDCFEB024}"/>
          </ac:spMkLst>
        </pc:spChg>
        <pc:picChg chg="mod">
          <ac:chgData name="Long B Nguyen" userId="f59fb8f3-a021-417a-8bc1-65c8d471c621" providerId="ADAL" clId="{20E1AE71-974B-2D41-AC34-69C850DFDC19}" dt="2020-03-08T13:57:28.589" v="500" actId="1076"/>
          <ac:picMkLst>
            <pc:docMk/>
            <pc:sldMk cId="3805116294" sldId="601"/>
            <ac:picMk id="30723" creationId="{A19A7F4E-C334-2D45-8068-393FDB2C3A04}"/>
          </ac:picMkLst>
        </pc:picChg>
      </pc:sldChg>
      <pc:sldChg chg="modSp add">
        <pc:chgData name="Long B Nguyen" userId="f59fb8f3-a021-417a-8bc1-65c8d471c621" providerId="ADAL" clId="{20E1AE71-974B-2D41-AC34-69C850DFDC19}" dt="2020-03-08T12:29:32.575" v="133" actId="5793"/>
        <pc:sldMkLst>
          <pc:docMk/>
          <pc:sldMk cId="2482297390" sldId="602"/>
        </pc:sldMkLst>
        <pc:spChg chg="mod">
          <ac:chgData name="Long B Nguyen" userId="f59fb8f3-a021-417a-8bc1-65c8d471c621" providerId="ADAL" clId="{20E1AE71-974B-2D41-AC34-69C850DFDC19}" dt="2020-03-08T12:29:32.575" v="133" actId="5793"/>
          <ac:spMkLst>
            <pc:docMk/>
            <pc:sldMk cId="2482297390" sldId="602"/>
            <ac:spMk id="16386" creationId="{65F76040-0096-2148-BECD-C70AB371E337}"/>
          </ac:spMkLst>
        </pc:spChg>
        <pc:spChg chg="mod">
          <ac:chgData name="Long B Nguyen" userId="f59fb8f3-a021-417a-8bc1-65c8d471c621" providerId="ADAL" clId="{20E1AE71-974B-2D41-AC34-69C850DFDC19}" dt="2020-03-08T12:29:30.039" v="132" actId="1076"/>
          <ac:spMkLst>
            <pc:docMk/>
            <pc:sldMk cId="2482297390" sldId="602"/>
            <ac:spMk id="32769" creationId="{4EBBA52F-9DF1-B246-9431-8A81100C5EEF}"/>
          </ac:spMkLst>
        </pc:spChg>
      </pc:sldChg>
      <pc:sldChg chg="modSp add modAnim">
        <pc:chgData name="Long B Nguyen" userId="f59fb8f3-a021-417a-8bc1-65c8d471c621" providerId="ADAL" clId="{20E1AE71-974B-2D41-AC34-69C850DFDC19}" dt="2020-03-08T12:30:37.102" v="153" actId="20577"/>
        <pc:sldMkLst>
          <pc:docMk/>
          <pc:sldMk cId="3316801220" sldId="603"/>
        </pc:sldMkLst>
        <pc:spChg chg="mod">
          <ac:chgData name="Long B Nguyen" userId="f59fb8f3-a021-417a-8bc1-65c8d471c621" providerId="ADAL" clId="{20E1AE71-974B-2D41-AC34-69C850DFDC19}" dt="2020-03-08T12:30:37.102" v="153" actId="20577"/>
          <ac:spMkLst>
            <pc:docMk/>
            <pc:sldMk cId="3316801220" sldId="603"/>
            <ac:spMk id="16386" creationId="{62F9A7B8-3A42-B54D-9D39-DC0EC3FB546A}"/>
          </ac:spMkLst>
        </pc:spChg>
        <pc:spChg chg="mod">
          <ac:chgData name="Long B Nguyen" userId="f59fb8f3-a021-417a-8bc1-65c8d471c621" providerId="ADAL" clId="{20E1AE71-974B-2D41-AC34-69C850DFDC19}" dt="2020-03-08T12:29:44.488" v="136" actId="1076"/>
          <ac:spMkLst>
            <pc:docMk/>
            <pc:sldMk cId="3316801220" sldId="603"/>
            <ac:spMk id="34817" creationId="{0DBE2AEE-399E-404E-BC68-4C2DA6AAC63B}"/>
          </ac:spMkLst>
        </pc:spChg>
      </pc:sldChg>
      <pc:sldChg chg="modSp add">
        <pc:chgData name="Long B Nguyen" userId="f59fb8f3-a021-417a-8bc1-65c8d471c621" providerId="ADAL" clId="{20E1AE71-974B-2D41-AC34-69C850DFDC19}" dt="2020-03-08T12:31:12.108" v="157" actId="5793"/>
        <pc:sldMkLst>
          <pc:docMk/>
          <pc:sldMk cId="1665439849" sldId="605"/>
        </pc:sldMkLst>
        <pc:spChg chg="mod">
          <ac:chgData name="Long B Nguyen" userId="f59fb8f3-a021-417a-8bc1-65c8d471c621" providerId="ADAL" clId="{20E1AE71-974B-2D41-AC34-69C850DFDC19}" dt="2020-03-08T12:31:12.108" v="157" actId="5793"/>
          <ac:spMkLst>
            <pc:docMk/>
            <pc:sldMk cId="1665439849" sldId="605"/>
            <ac:spMk id="16386" creationId="{A254C108-CD79-104D-9573-479E5F1E9C53}"/>
          </ac:spMkLst>
        </pc:spChg>
        <pc:spChg chg="mod">
          <ac:chgData name="Long B Nguyen" userId="f59fb8f3-a021-417a-8bc1-65c8d471c621" providerId="ADAL" clId="{20E1AE71-974B-2D41-AC34-69C850DFDC19}" dt="2020-03-08T12:31:09.246" v="156" actId="1076"/>
          <ac:spMkLst>
            <pc:docMk/>
            <pc:sldMk cId="1665439849" sldId="605"/>
            <ac:spMk id="36865" creationId="{3FB39C93-22A3-5C43-BE4F-FEE2C42AF6FA}"/>
          </ac:spMkLst>
        </pc:spChg>
      </pc:sldChg>
      <pc:sldChg chg="modSp add modAnim">
        <pc:chgData name="Long B Nguyen" userId="f59fb8f3-a021-417a-8bc1-65c8d471c621" providerId="ADAL" clId="{20E1AE71-974B-2D41-AC34-69C850DFDC19}" dt="2020-03-08T12:32:02.124" v="164" actId="20577"/>
        <pc:sldMkLst>
          <pc:docMk/>
          <pc:sldMk cId="1196991583" sldId="606"/>
        </pc:sldMkLst>
        <pc:spChg chg="mod">
          <ac:chgData name="Long B Nguyen" userId="f59fb8f3-a021-417a-8bc1-65c8d471c621" providerId="ADAL" clId="{20E1AE71-974B-2D41-AC34-69C850DFDC19}" dt="2020-03-08T12:32:02.124" v="164" actId="20577"/>
          <ac:spMkLst>
            <pc:docMk/>
            <pc:sldMk cId="1196991583" sldId="606"/>
            <ac:spMk id="16386" creationId="{AE1781FA-9D5E-A349-85DF-1916B7AC6635}"/>
          </ac:spMkLst>
        </pc:spChg>
        <pc:spChg chg="mod">
          <ac:chgData name="Long B Nguyen" userId="f59fb8f3-a021-417a-8bc1-65c8d471c621" providerId="ADAL" clId="{20E1AE71-974B-2D41-AC34-69C850DFDC19}" dt="2020-03-08T12:31:48.463" v="160" actId="1076"/>
          <ac:spMkLst>
            <pc:docMk/>
            <pc:sldMk cId="1196991583" sldId="606"/>
            <ac:spMk id="38913" creationId="{3E233C7B-4CFF-104F-85AD-FB4583A5E86E}"/>
          </ac:spMkLst>
        </pc:spChg>
      </pc:sldChg>
      <pc:sldChg chg="modSp add modAnim">
        <pc:chgData name="Long B Nguyen" userId="f59fb8f3-a021-417a-8bc1-65c8d471c621" providerId="ADAL" clId="{20E1AE71-974B-2D41-AC34-69C850DFDC19}" dt="2020-03-08T12:36:27.687" v="186" actId="113"/>
        <pc:sldMkLst>
          <pc:docMk/>
          <pc:sldMk cId="2747083858" sldId="607"/>
        </pc:sldMkLst>
        <pc:spChg chg="mod">
          <ac:chgData name="Long B Nguyen" userId="f59fb8f3-a021-417a-8bc1-65c8d471c621" providerId="ADAL" clId="{20E1AE71-974B-2D41-AC34-69C850DFDC19}" dt="2020-03-08T12:36:27.687" v="186" actId="113"/>
          <ac:spMkLst>
            <pc:docMk/>
            <pc:sldMk cId="2747083858" sldId="607"/>
            <ac:spMk id="16386" creationId="{482D60F1-187C-864B-B43D-577485A40C08}"/>
          </ac:spMkLst>
        </pc:spChg>
        <pc:spChg chg="mod">
          <ac:chgData name="Long B Nguyen" userId="f59fb8f3-a021-417a-8bc1-65c8d471c621" providerId="ADAL" clId="{20E1AE71-974B-2D41-AC34-69C850DFDC19}" dt="2020-03-08T12:36:08.893" v="180" actId="1076"/>
          <ac:spMkLst>
            <pc:docMk/>
            <pc:sldMk cId="2747083858" sldId="607"/>
            <ac:spMk id="40961" creationId="{8FBF48B6-53FB-2C49-A153-963914EAEB88}"/>
          </ac:spMkLst>
        </pc:spChg>
      </pc:sldChg>
      <pc:sldChg chg="addSp delSp modSp add modAnim">
        <pc:chgData name="Long B Nguyen" userId="f59fb8f3-a021-417a-8bc1-65c8d471c621" providerId="ADAL" clId="{20E1AE71-974B-2D41-AC34-69C850DFDC19}" dt="2020-03-16T17:50:12.029" v="624"/>
        <pc:sldMkLst>
          <pc:docMk/>
          <pc:sldMk cId="2430561500" sldId="609"/>
        </pc:sldMkLst>
        <pc:spChg chg="add del mod">
          <ac:chgData name="Long B Nguyen" userId="f59fb8f3-a021-417a-8bc1-65c8d471c621" providerId="ADAL" clId="{20E1AE71-974B-2D41-AC34-69C850DFDC19}" dt="2020-03-16T17:50:12.029" v="624"/>
          <ac:spMkLst>
            <pc:docMk/>
            <pc:sldMk cId="2430561500" sldId="609"/>
            <ac:spMk id="2" creationId="{3D4C4230-2B39-5E4F-A592-6A2ECBBDF748}"/>
          </ac:spMkLst>
        </pc:spChg>
        <pc:spChg chg="mod">
          <ac:chgData name="Long B Nguyen" userId="f59fb8f3-a021-417a-8bc1-65c8d471c621" providerId="ADAL" clId="{20E1AE71-974B-2D41-AC34-69C850DFDC19}" dt="2020-03-08T12:36:43.699" v="192" actId="20577"/>
          <ac:spMkLst>
            <pc:docMk/>
            <pc:sldMk cId="2430561500" sldId="609"/>
            <ac:spMk id="16386" creationId="{976F1699-B5AC-2F45-8AD2-94EE6D9AAFEA}"/>
          </ac:spMkLst>
        </pc:spChg>
        <pc:spChg chg="mod">
          <ac:chgData name="Long B Nguyen" userId="f59fb8f3-a021-417a-8bc1-65c8d471c621" providerId="ADAL" clId="{20E1AE71-974B-2D41-AC34-69C850DFDC19}" dt="2020-03-08T12:36:39.581" v="189" actId="1076"/>
          <ac:spMkLst>
            <pc:docMk/>
            <pc:sldMk cId="2430561500" sldId="609"/>
            <ac:spMk id="43009" creationId="{5AF8924E-8D8B-8140-81EA-8C0E4EE57514}"/>
          </ac:spMkLst>
        </pc:spChg>
      </pc:sldChg>
      <pc:sldChg chg="modSp add modAnim">
        <pc:chgData name="Long B Nguyen" userId="f59fb8f3-a021-417a-8bc1-65c8d471c621" providerId="ADAL" clId="{20E1AE71-974B-2D41-AC34-69C850DFDC19}" dt="2020-03-08T12:38:37.807" v="200" actId="20577"/>
        <pc:sldMkLst>
          <pc:docMk/>
          <pc:sldMk cId="1660288031" sldId="610"/>
        </pc:sldMkLst>
        <pc:spChg chg="mod">
          <ac:chgData name="Long B Nguyen" userId="f59fb8f3-a021-417a-8bc1-65c8d471c621" providerId="ADAL" clId="{20E1AE71-974B-2D41-AC34-69C850DFDC19}" dt="2020-03-08T12:38:37.807" v="200" actId="20577"/>
          <ac:spMkLst>
            <pc:docMk/>
            <pc:sldMk cId="1660288031" sldId="610"/>
            <ac:spMk id="16386" creationId="{5156306A-4FA5-3D45-9903-BA60307C88D6}"/>
          </ac:spMkLst>
        </pc:spChg>
        <pc:spChg chg="mod">
          <ac:chgData name="Long B Nguyen" userId="f59fb8f3-a021-417a-8bc1-65c8d471c621" providerId="ADAL" clId="{20E1AE71-974B-2D41-AC34-69C850DFDC19}" dt="2020-03-08T12:38:30.098" v="195" actId="1076"/>
          <ac:spMkLst>
            <pc:docMk/>
            <pc:sldMk cId="1660288031" sldId="610"/>
            <ac:spMk id="45057" creationId="{64971388-EC5B-404C-A187-A3FCE97E20E3}"/>
          </ac:spMkLst>
        </pc:spChg>
      </pc:sldChg>
      <pc:sldChg chg="del">
        <pc:chgData name="Long B Nguyen" userId="f59fb8f3-a021-417a-8bc1-65c8d471c621" providerId="ADAL" clId="{20E1AE71-974B-2D41-AC34-69C850DFDC19}" dt="2020-03-08T12:14:34.140" v="48" actId="2696"/>
        <pc:sldMkLst>
          <pc:docMk/>
          <pc:sldMk cId="2319263073" sldId="610"/>
        </pc:sldMkLst>
      </pc:sldChg>
      <pc:sldChg chg="modSp add modAnim">
        <pc:chgData name="Long B Nguyen" userId="f59fb8f3-a021-417a-8bc1-65c8d471c621" providerId="ADAL" clId="{20E1AE71-974B-2D41-AC34-69C850DFDC19}" dt="2020-03-08T13:58:18.579" v="510" actId="1076"/>
        <pc:sldMkLst>
          <pc:docMk/>
          <pc:sldMk cId="1203333742" sldId="611"/>
        </pc:sldMkLst>
        <pc:spChg chg="mod">
          <ac:chgData name="Long B Nguyen" userId="f59fb8f3-a021-417a-8bc1-65c8d471c621" providerId="ADAL" clId="{20E1AE71-974B-2D41-AC34-69C850DFDC19}" dt="2020-03-08T12:39:25.550" v="212" actId="20577"/>
          <ac:spMkLst>
            <pc:docMk/>
            <pc:sldMk cId="1203333742" sldId="611"/>
            <ac:spMk id="16386" creationId="{8A97D40A-E6BF-E14C-B07D-5BAE101CB071}"/>
          </ac:spMkLst>
        </pc:spChg>
        <pc:spChg chg="mod">
          <ac:chgData name="Long B Nguyen" userId="f59fb8f3-a021-417a-8bc1-65c8d471c621" providerId="ADAL" clId="{20E1AE71-974B-2D41-AC34-69C850DFDC19}" dt="2020-03-08T13:58:18.579" v="510" actId="1076"/>
          <ac:spMkLst>
            <pc:docMk/>
            <pc:sldMk cId="1203333742" sldId="611"/>
            <ac:spMk id="47105" creationId="{0ACC1611-F859-5B48-9867-1C1AB1970564}"/>
          </ac:spMkLst>
        </pc:spChg>
      </pc:sldChg>
      <pc:sldChg chg="del">
        <pc:chgData name="Long B Nguyen" userId="f59fb8f3-a021-417a-8bc1-65c8d471c621" providerId="ADAL" clId="{20E1AE71-974B-2D41-AC34-69C850DFDC19}" dt="2020-03-08T12:14:33.642" v="15" actId="2696"/>
        <pc:sldMkLst>
          <pc:docMk/>
          <pc:sldMk cId="2164029680" sldId="611"/>
        </pc:sldMkLst>
      </pc:sldChg>
      <pc:sldChg chg="modSp add">
        <pc:chgData name="Long B Nguyen" userId="f59fb8f3-a021-417a-8bc1-65c8d471c621" providerId="ADAL" clId="{20E1AE71-974B-2D41-AC34-69C850DFDC19}" dt="2020-03-08T12:40:17.189" v="226" actId="20577"/>
        <pc:sldMkLst>
          <pc:docMk/>
          <pc:sldMk cId="186989517" sldId="612"/>
        </pc:sldMkLst>
        <pc:spChg chg="mod">
          <ac:chgData name="Long B Nguyen" userId="f59fb8f3-a021-417a-8bc1-65c8d471c621" providerId="ADAL" clId="{20E1AE71-974B-2D41-AC34-69C850DFDC19}" dt="2020-03-08T12:40:17.189" v="226" actId="20577"/>
          <ac:spMkLst>
            <pc:docMk/>
            <pc:sldMk cId="186989517" sldId="612"/>
            <ac:spMk id="50178" creationId="{327CB0B4-2578-5740-B0E0-F346965CCB10}"/>
          </ac:spMkLst>
        </pc:spChg>
      </pc:sldChg>
      <pc:sldChg chg="del">
        <pc:chgData name="Long B Nguyen" userId="f59fb8f3-a021-417a-8bc1-65c8d471c621" providerId="ADAL" clId="{20E1AE71-974B-2D41-AC34-69C850DFDC19}" dt="2020-03-08T12:14:33.624" v="14" actId="2696"/>
        <pc:sldMkLst>
          <pc:docMk/>
          <pc:sldMk cId="2356037138" sldId="612"/>
        </pc:sldMkLst>
      </pc:sldChg>
      <pc:sldChg chg="del">
        <pc:chgData name="Long B Nguyen" userId="f59fb8f3-a021-417a-8bc1-65c8d471c621" providerId="ADAL" clId="{20E1AE71-974B-2D41-AC34-69C850DFDC19}" dt="2020-03-08T12:14:33.985" v="35" actId="2696"/>
        <pc:sldMkLst>
          <pc:docMk/>
          <pc:sldMk cId="1558241323" sldId="613"/>
        </pc:sldMkLst>
      </pc:sldChg>
      <pc:sldChg chg="del">
        <pc:chgData name="Long B Nguyen" userId="f59fb8f3-a021-417a-8bc1-65c8d471c621" providerId="ADAL" clId="{20E1AE71-974B-2D41-AC34-69C850DFDC19}" dt="2020-03-08T12:14:34.001" v="36" actId="2696"/>
        <pc:sldMkLst>
          <pc:docMk/>
          <pc:sldMk cId="1678415157" sldId="615"/>
        </pc:sldMkLst>
      </pc:sldChg>
      <pc:sldChg chg="del">
        <pc:chgData name="Long B Nguyen" userId="f59fb8f3-a021-417a-8bc1-65c8d471c621" providerId="ADAL" clId="{20E1AE71-974B-2D41-AC34-69C850DFDC19}" dt="2020-03-08T12:14:33.932" v="32" actId="2696"/>
        <pc:sldMkLst>
          <pc:docMk/>
          <pc:sldMk cId="827202224" sldId="616"/>
        </pc:sldMkLst>
      </pc:sldChg>
      <pc:sldChg chg="del">
        <pc:chgData name="Long B Nguyen" userId="f59fb8f3-a021-417a-8bc1-65c8d471c621" providerId="ADAL" clId="{20E1AE71-974B-2D41-AC34-69C850DFDC19}" dt="2020-03-08T12:14:33.953" v="33" actId="2696"/>
        <pc:sldMkLst>
          <pc:docMk/>
          <pc:sldMk cId="971732716" sldId="617"/>
        </pc:sldMkLst>
      </pc:sldChg>
      <pc:sldChg chg="del">
        <pc:chgData name="Long B Nguyen" userId="f59fb8f3-a021-417a-8bc1-65c8d471c621" providerId="ADAL" clId="{20E1AE71-974B-2D41-AC34-69C850DFDC19}" dt="2020-03-08T12:14:34.105" v="45" actId="2696"/>
        <pc:sldMkLst>
          <pc:docMk/>
          <pc:sldMk cId="1047995035" sldId="618"/>
        </pc:sldMkLst>
      </pc:sldChg>
      <pc:sldChg chg="del">
        <pc:chgData name="Long B Nguyen" userId="f59fb8f3-a021-417a-8bc1-65c8d471c621" providerId="ADAL" clId="{20E1AE71-974B-2D41-AC34-69C850DFDC19}" dt="2020-03-08T12:14:34.069" v="42" actId="2696"/>
        <pc:sldMkLst>
          <pc:docMk/>
          <pc:sldMk cId="1016158355" sldId="619"/>
        </pc:sldMkLst>
      </pc:sldChg>
      <pc:sldChg chg="del">
        <pc:chgData name="Long B Nguyen" userId="f59fb8f3-a021-417a-8bc1-65c8d471c621" providerId="ADAL" clId="{20E1AE71-974B-2D41-AC34-69C850DFDC19}" dt="2020-03-08T12:14:34.079" v="43" actId="2696"/>
        <pc:sldMkLst>
          <pc:docMk/>
          <pc:sldMk cId="4204323314" sldId="620"/>
        </pc:sldMkLst>
      </pc:sldChg>
      <pc:sldChg chg="del">
        <pc:chgData name="Long B Nguyen" userId="f59fb8f3-a021-417a-8bc1-65c8d471c621" providerId="ADAL" clId="{20E1AE71-974B-2D41-AC34-69C850DFDC19}" dt="2020-03-08T12:14:34.093" v="44" actId="2696"/>
        <pc:sldMkLst>
          <pc:docMk/>
          <pc:sldMk cId="1162857972" sldId="621"/>
        </pc:sldMkLst>
      </pc:sldChg>
      <pc:sldChg chg="del">
        <pc:chgData name="Long B Nguyen" userId="f59fb8f3-a021-417a-8bc1-65c8d471c621" providerId="ADAL" clId="{20E1AE71-974B-2D41-AC34-69C850DFDC19}" dt="2020-03-08T12:14:34.118" v="46" actId="2696"/>
        <pc:sldMkLst>
          <pc:docMk/>
          <pc:sldMk cId="2765543401" sldId="622"/>
        </pc:sldMkLst>
      </pc:sldChg>
      <pc:sldChg chg="del">
        <pc:chgData name="Long B Nguyen" userId="f59fb8f3-a021-417a-8bc1-65c8d471c621" providerId="ADAL" clId="{20E1AE71-974B-2D41-AC34-69C850DFDC19}" dt="2020-03-08T12:14:34.132" v="47" actId="2696"/>
        <pc:sldMkLst>
          <pc:docMk/>
          <pc:sldMk cId="3553270583" sldId="623"/>
        </pc:sldMkLst>
      </pc:sldChg>
    </pc:docChg>
  </pc:docChgLst>
  <pc:docChgLst>
    <pc:chgData name="Long B Nguyen" userId="f59fb8f3-a021-417a-8bc1-65c8d471c621" providerId="ADAL" clId="{4BE6A6D3-80E1-E648-9A65-3053C53C3489}"/>
    <pc:docChg chg="addSld delSld modSld">
      <pc:chgData name="Long B Nguyen" userId="f59fb8f3-a021-417a-8bc1-65c8d471c621" providerId="ADAL" clId="{4BE6A6D3-80E1-E648-9A65-3053C53C3489}" dt="2020-01-13T13:50:20.439" v="74" actId="2696"/>
      <pc:docMkLst>
        <pc:docMk/>
      </pc:docMkLst>
      <pc:sldChg chg="modSp">
        <pc:chgData name="Long B Nguyen" userId="f59fb8f3-a021-417a-8bc1-65c8d471c621" providerId="ADAL" clId="{4BE6A6D3-80E1-E648-9A65-3053C53C3489}" dt="2020-01-13T13:50:08.533" v="40" actId="20577"/>
        <pc:sldMkLst>
          <pc:docMk/>
          <pc:sldMk cId="4247104139" sldId="256"/>
        </pc:sldMkLst>
        <pc:spChg chg="mod">
          <ac:chgData name="Long B Nguyen" userId="f59fb8f3-a021-417a-8bc1-65c8d471c621" providerId="ADAL" clId="{4BE6A6D3-80E1-E648-9A65-3053C53C3489}" dt="2020-01-13T13:50:08.533" v="40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del">
        <pc:chgData name="Long B Nguyen" userId="f59fb8f3-a021-417a-8bc1-65c8d471c621" providerId="ADAL" clId="{4BE6A6D3-80E1-E648-9A65-3053C53C3489}" dt="2020-01-13T13:50:20.439" v="74" actId="2696"/>
        <pc:sldMkLst>
          <pc:docMk/>
          <pc:sldMk cId="1758448129" sldId="309"/>
        </pc:sldMkLst>
      </pc:sldChg>
      <pc:sldChg chg="del">
        <pc:chgData name="Long B Nguyen" userId="f59fb8f3-a021-417a-8bc1-65c8d471c621" providerId="ADAL" clId="{4BE6A6D3-80E1-E648-9A65-3053C53C3489}" dt="2020-01-13T13:50:12.196" v="42" actId="2696"/>
        <pc:sldMkLst>
          <pc:docMk/>
          <pc:sldMk cId="3947558204" sldId="313"/>
        </pc:sldMkLst>
      </pc:sldChg>
      <pc:sldChg chg="del">
        <pc:chgData name="Long B Nguyen" userId="f59fb8f3-a021-417a-8bc1-65c8d471c621" providerId="ADAL" clId="{4BE6A6D3-80E1-E648-9A65-3053C53C3489}" dt="2020-01-13T13:50:19.961" v="43" actId="2696"/>
        <pc:sldMkLst>
          <pc:docMk/>
          <pc:sldMk cId="2054265466" sldId="314"/>
        </pc:sldMkLst>
      </pc:sldChg>
      <pc:sldChg chg="del">
        <pc:chgData name="Long B Nguyen" userId="f59fb8f3-a021-417a-8bc1-65c8d471c621" providerId="ADAL" clId="{4BE6A6D3-80E1-E648-9A65-3053C53C3489}" dt="2020-01-13T13:50:19.999" v="45" actId="2696"/>
        <pc:sldMkLst>
          <pc:docMk/>
          <pc:sldMk cId="917461937" sldId="315"/>
        </pc:sldMkLst>
      </pc:sldChg>
      <pc:sldChg chg="del">
        <pc:chgData name="Long B Nguyen" userId="f59fb8f3-a021-417a-8bc1-65c8d471c621" providerId="ADAL" clId="{4BE6A6D3-80E1-E648-9A65-3053C53C3489}" dt="2020-01-13T13:50:20.011" v="46" actId="2696"/>
        <pc:sldMkLst>
          <pc:docMk/>
          <pc:sldMk cId="3266234076" sldId="316"/>
        </pc:sldMkLst>
      </pc:sldChg>
      <pc:sldChg chg="del">
        <pc:chgData name="Long B Nguyen" userId="f59fb8f3-a021-417a-8bc1-65c8d471c621" providerId="ADAL" clId="{4BE6A6D3-80E1-E648-9A65-3053C53C3489}" dt="2020-01-13T13:50:19.977" v="44" actId="2696"/>
        <pc:sldMkLst>
          <pc:docMk/>
          <pc:sldMk cId="2886319738" sldId="317"/>
        </pc:sldMkLst>
      </pc:sldChg>
      <pc:sldChg chg="del">
        <pc:chgData name="Long B Nguyen" userId="f59fb8f3-a021-417a-8bc1-65c8d471c621" providerId="ADAL" clId="{4BE6A6D3-80E1-E648-9A65-3053C53C3489}" dt="2020-01-13T13:50:20.047" v="48" actId="2696"/>
        <pc:sldMkLst>
          <pc:docMk/>
          <pc:sldMk cId="3906700287" sldId="319"/>
        </pc:sldMkLst>
      </pc:sldChg>
      <pc:sldChg chg="del">
        <pc:chgData name="Long B Nguyen" userId="f59fb8f3-a021-417a-8bc1-65c8d471c621" providerId="ADAL" clId="{4BE6A6D3-80E1-E648-9A65-3053C53C3489}" dt="2020-01-13T13:50:20.082" v="50" actId="2696"/>
        <pc:sldMkLst>
          <pc:docMk/>
          <pc:sldMk cId="1810541734" sldId="320"/>
        </pc:sldMkLst>
      </pc:sldChg>
      <pc:sldChg chg="del">
        <pc:chgData name="Long B Nguyen" userId="f59fb8f3-a021-417a-8bc1-65c8d471c621" providerId="ADAL" clId="{4BE6A6D3-80E1-E648-9A65-3053C53C3489}" dt="2020-01-13T13:50:20.093" v="51" actId="2696"/>
        <pc:sldMkLst>
          <pc:docMk/>
          <pc:sldMk cId="1359731776" sldId="321"/>
        </pc:sldMkLst>
      </pc:sldChg>
      <pc:sldChg chg="del">
        <pc:chgData name="Long B Nguyen" userId="f59fb8f3-a021-417a-8bc1-65c8d471c621" providerId="ADAL" clId="{4BE6A6D3-80E1-E648-9A65-3053C53C3489}" dt="2020-01-13T13:50:20.107" v="52" actId="2696"/>
        <pc:sldMkLst>
          <pc:docMk/>
          <pc:sldMk cId="3651577480" sldId="322"/>
        </pc:sldMkLst>
      </pc:sldChg>
      <pc:sldChg chg="del">
        <pc:chgData name="Long B Nguyen" userId="f59fb8f3-a021-417a-8bc1-65c8d471c621" providerId="ADAL" clId="{4BE6A6D3-80E1-E648-9A65-3053C53C3489}" dt="2020-01-13T13:50:20.069" v="49" actId="2696"/>
        <pc:sldMkLst>
          <pc:docMk/>
          <pc:sldMk cId="1496564367" sldId="323"/>
        </pc:sldMkLst>
      </pc:sldChg>
      <pc:sldChg chg="del">
        <pc:chgData name="Long B Nguyen" userId="f59fb8f3-a021-417a-8bc1-65c8d471c621" providerId="ADAL" clId="{4BE6A6D3-80E1-E648-9A65-3053C53C3489}" dt="2020-01-13T13:50:20.420" v="73" actId="2696"/>
        <pc:sldMkLst>
          <pc:docMk/>
          <pc:sldMk cId="771866096" sldId="324"/>
        </pc:sldMkLst>
      </pc:sldChg>
      <pc:sldChg chg="del">
        <pc:chgData name="Long B Nguyen" userId="f59fb8f3-a021-417a-8bc1-65c8d471c621" providerId="ADAL" clId="{4BE6A6D3-80E1-E648-9A65-3053C53C3489}" dt="2020-01-13T13:50:20.162" v="56" actId="2696"/>
        <pc:sldMkLst>
          <pc:docMk/>
          <pc:sldMk cId="1025355635" sldId="325"/>
        </pc:sldMkLst>
      </pc:sldChg>
      <pc:sldChg chg="del">
        <pc:chgData name="Long B Nguyen" userId="f59fb8f3-a021-417a-8bc1-65c8d471c621" providerId="ADAL" clId="{4BE6A6D3-80E1-E648-9A65-3053C53C3489}" dt="2020-01-13T13:50:20.149" v="55" actId="2696"/>
        <pc:sldMkLst>
          <pc:docMk/>
          <pc:sldMk cId="4174920299" sldId="327"/>
        </pc:sldMkLst>
      </pc:sldChg>
      <pc:sldChg chg="del">
        <pc:chgData name="Long B Nguyen" userId="f59fb8f3-a021-417a-8bc1-65c8d471c621" providerId="ADAL" clId="{4BE6A6D3-80E1-E648-9A65-3053C53C3489}" dt="2020-01-13T13:50:20.176" v="57" actId="2696"/>
        <pc:sldMkLst>
          <pc:docMk/>
          <pc:sldMk cId="2756462650" sldId="328"/>
        </pc:sldMkLst>
      </pc:sldChg>
      <pc:sldChg chg="del">
        <pc:chgData name="Long B Nguyen" userId="f59fb8f3-a021-417a-8bc1-65c8d471c621" providerId="ADAL" clId="{4BE6A6D3-80E1-E648-9A65-3053C53C3489}" dt="2020-01-13T13:50:20.191" v="58" actId="2696"/>
        <pc:sldMkLst>
          <pc:docMk/>
          <pc:sldMk cId="3080714931" sldId="329"/>
        </pc:sldMkLst>
      </pc:sldChg>
      <pc:sldChg chg="del">
        <pc:chgData name="Long B Nguyen" userId="f59fb8f3-a021-417a-8bc1-65c8d471c621" providerId="ADAL" clId="{4BE6A6D3-80E1-E648-9A65-3053C53C3489}" dt="2020-01-13T13:50:20.204" v="59" actId="2696"/>
        <pc:sldMkLst>
          <pc:docMk/>
          <pc:sldMk cId="532184546" sldId="330"/>
        </pc:sldMkLst>
      </pc:sldChg>
      <pc:sldChg chg="del">
        <pc:chgData name="Long B Nguyen" userId="f59fb8f3-a021-417a-8bc1-65c8d471c621" providerId="ADAL" clId="{4BE6A6D3-80E1-E648-9A65-3053C53C3489}" dt="2020-01-13T13:50:20.219" v="60" actId="2696"/>
        <pc:sldMkLst>
          <pc:docMk/>
          <pc:sldMk cId="3264629021" sldId="331"/>
        </pc:sldMkLst>
      </pc:sldChg>
      <pc:sldChg chg="del">
        <pc:chgData name="Long B Nguyen" userId="f59fb8f3-a021-417a-8bc1-65c8d471c621" providerId="ADAL" clId="{4BE6A6D3-80E1-E648-9A65-3053C53C3489}" dt="2020-01-13T13:50:20.261" v="63" actId="2696"/>
        <pc:sldMkLst>
          <pc:docMk/>
          <pc:sldMk cId="4022722016" sldId="332"/>
        </pc:sldMkLst>
      </pc:sldChg>
      <pc:sldChg chg="del">
        <pc:chgData name="Long B Nguyen" userId="f59fb8f3-a021-417a-8bc1-65c8d471c621" providerId="ADAL" clId="{4BE6A6D3-80E1-E648-9A65-3053C53C3489}" dt="2020-01-13T13:50:20.283" v="64" actId="2696"/>
        <pc:sldMkLst>
          <pc:docMk/>
          <pc:sldMk cId="1710208723" sldId="333"/>
        </pc:sldMkLst>
      </pc:sldChg>
      <pc:sldChg chg="del">
        <pc:chgData name="Long B Nguyen" userId="f59fb8f3-a021-417a-8bc1-65c8d471c621" providerId="ADAL" clId="{4BE6A6D3-80E1-E648-9A65-3053C53C3489}" dt="2020-01-13T13:50:20.251" v="62" actId="2696"/>
        <pc:sldMkLst>
          <pc:docMk/>
          <pc:sldMk cId="3404583044" sldId="334"/>
        </pc:sldMkLst>
      </pc:sldChg>
      <pc:sldChg chg="del">
        <pc:chgData name="Long B Nguyen" userId="f59fb8f3-a021-417a-8bc1-65c8d471c621" providerId="ADAL" clId="{4BE6A6D3-80E1-E648-9A65-3053C53C3489}" dt="2020-01-13T13:50:20.304" v="65" actId="2696"/>
        <pc:sldMkLst>
          <pc:docMk/>
          <pc:sldMk cId="3866550465" sldId="335"/>
        </pc:sldMkLst>
      </pc:sldChg>
      <pc:sldChg chg="del">
        <pc:chgData name="Long B Nguyen" userId="f59fb8f3-a021-417a-8bc1-65c8d471c621" providerId="ADAL" clId="{4BE6A6D3-80E1-E648-9A65-3053C53C3489}" dt="2020-01-13T13:50:20.324" v="66" actId="2696"/>
        <pc:sldMkLst>
          <pc:docMk/>
          <pc:sldMk cId="3749436800" sldId="336"/>
        </pc:sldMkLst>
      </pc:sldChg>
      <pc:sldChg chg="del">
        <pc:chgData name="Long B Nguyen" userId="f59fb8f3-a021-417a-8bc1-65c8d471c621" providerId="ADAL" clId="{4BE6A6D3-80E1-E648-9A65-3053C53C3489}" dt="2020-01-13T13:50:20.336" v="67" actId="2696"/>
        <pc:sldMkLst>
          <pc:docMk/>
          <pc:sldMk cId="461704868" sldId="337"/>
        </pc:sldMkLst>
      </pc:sldChg>
      <pc:sldChg chg="del">
        <pc:chgData name="Long B Nguyen" userId="f59fb8f3-a021-417a-8bc1-65c8d471c621" providerId="ADAL" clId="{4BE6A6D3-80E1-E648-9A65-3053C53C3489}" dt="2020-01-13T13:50:20.351" v="68" actId="2696"/>
        <pc:sldMkLst>
          <pc:docMk/>
          <pc:sldMk cId="545386500" sldId="338"/>
        </pc:sldMkLst>
      </pc:sldChg>
      <pc:sldChg chg="del">
        <pc:chgData name="Long B Nguyen" userId="f59fb8f3-a021-417a-8bc1-65c8d471c621" providerId="ADAL" clId="{4BE6A6D3-80E1-E648-9A65-3053C53C3489}" dt="2020-01-13T13:50:20.380" v="70" actId="2696"/>
        <pc:sldMkLst>
          <pc:docMk/>
          <pc:sldMk cId="1791361008" sldId="339"/>
        </pc:sldMkLst>
      </pc:sldChg>
      <pc:sldChg chg="del">
        <pc:chgData name="Long B Nguyen" userId="f59fb8f3-a021-417a-8bc1-65c8d471c621" providerId="ADAL" clId="{4BE6A6D3-80E1-E648-9A65-3053C53C3489}" dt="2020-01-13T13:50:20.367" v="69" actId="2696"/>
        <pc:sldMkLst>
          <pc:docMk/>
          <pc:sldMk cId="678299524" sldId="340"/>
        </pc:sldMkLst>
      </pc:sldChg>
      <pc:sldChg chg="del">
        <pc:chgData name="Long B Nguyen" userId="f59fb8f3-a021-417a-8bc1-65c8d471c621" providerId="ADAL" clId="{4BE6A6D3-80E1-E648-9A65-3053C53C3489}" dt="2020-01-13T13:50:20.393" v="71" actId="2696"/>
        <pc:sldMkLst>
          <pc:docMk/>
          <pc:sldMk cId="225127645" sldId="341"/>
        </pc:sldMkLst>
      </pc:sldChg>
      <pc:sldChg chg="del">
        <pc:chgData name="Long B Nguyen" userId="f59fb8f3-a021-417a-8bc1-65c8d471c621" providerId="ADAL" clId="{4BE6A6D3-80E1-E648-9A65-3053C53C3489}" dt="2020-01-13T13:50:20.133" v="54" actId="2696"/>
        <pc:sldMkLst>
          <pc:docMk/>
          <pc:sldMk cId="2214326257" sldId="342"/>
        </pc:sldMkLst>
      </pc:sldChg>
      <pc:sldChg chg="del">
        <pc:chgData name="Long B Nguyen" userId="f59fb8f3-a021-417a-8bc1-65c8d471c621" providerId="ADAL" clId="{4BE6A6D3-80E1-E648-9A65-3053C53C3489}" dt="2020-01-13T13:50:20.121" v="53" actId="2696"/>
        <pc:sldMkLst>
          <pc:docMk/>
          <pc:sldMk cId="1356056044" sldId="343"/>
        </pc:sldMkLst>
      </pc:sldChg>
      <pc:sldChg chg="del">
        <pc:chgData name="Long B Nguyen" userId="f59fb8f3-a021-417a-8bc1-65c8d471c621" providerId="ADAL" clId="{4BE6A6D3-80E1-E648-9A65-3053C53C3489}" dt="2020-01-13T13:50:20.028" v="47" actId="2696"/>
        <pc:sldMkLst>
          <pc:docMk/>
          <pc:sldMk cId="902308803" sldId="345"/>
        </pc:sldMkLst>
      </pc:sldChg>
      <pc:sldChg chg="del">
        <pc:chgData name="Long B Nguyen" userId="f59fb8f3-a021-417a-8bc1-65c8d471c621" providerId="ADAL" clId="{4BE6A6D3-80E1-E648-9A65-3053C53C3489}" dt="2020-01-13T13:50:20.235" v="61" actId="2696"/>
        <pc:sldMkLst>
          <pc:docMk/>
          <pc:sldMk cId="2271372051" sldId="346"/>
        </pc:sldMkLst>
      </pc:sldChg>
      <pc:sldChg chg="del">
        <pc:chgData name="Long B Nguyen" userId="f59fb8f3-a021-417a-8bc1-65c8d471c621" providerId="ADAL" clId="{4BE6A6D3-80E1-E648-9A65-3053C53C3489}" dt="2020-01-13T13:50:20.403" v="72" actId="2696"/>
        <pc:sldMkLst>
          <pc:docMk/>
          <pc:sldMk cId="198078322" sldId="347"/>
        </pc:sldMkLst>
      </pc:sldChg>
      <pc:sldChg chg="add">
        <pc:chgData name="Long B Nguyen" userId="f59fb8f3-a021-417a-8bc1-65c8d471c621" providerId="ADAL" clId="{4BE6A6D3-80E1-E648-9A65-3053C53C3489}" dt="2020-01-13T13:50:10.483" v="41"/>
        <pc:sldMkLst>
          <pc:docMk/>
          <pc:sldMk cId="2218591065" sldId="348"/>
        </pc:sldMkLst>
      </pc:sldChg>
      <pc:sldChg chg="add">
        <pc:chgData name="Long B Nguyen" userId="f59fb8f3-a021-417a-8bc1-65c8d471c621" providerId="ADAL" clId="{4BE6A6D3-80E1-E648-9A65-3053C53C3489}" dt="2020-01-13T13:50:10.483" v="41"/>
        <pc:sldMkLst>
          <pc:docMk/>
          <pc:sldMk cId="2191981710" sldId="349"/>
        </pc:sldMkLst>
      </pc:sldChg>
    </pc:docChg>
  </pc:docChgLst>
  <pc:docChgLst>
    <pc:chgData name="Long B Nguyen" userId="f59fb8f3-a021-417a-8bc1-65c8d471c621" providerId="ADAL" clId="{A54A5039-9BC6-1548-AC61-7314DB675A9D}"/>
    <pc:docChg chg="undo custSel addSld delSld modSld">
      <pc:chgData name="Long B Nguyen" userId="f59fb8f3-a021-417a-8bc1-65c8d471c621" providerId="ADAL" clId="{A54A5039-9BC6-1548-AC61-7314DB675A9D}" dt="2019-09-25T14:26:33.714" v="2899" actId="20577"/>
      <pc:docMkLst>
        <pc:docMk/>
      </pc:docMkLst>
      <pc:sldChg chg="modSp">
        <pc:chgData name="Long B Nguyen" userId="f59fb8f3-a021-417a-8bc1-65c8d471c621" providerId="ADAL" clId="{A54A5039-9BC6-1548-AC61-7314DB675A9D}" dt="2019-09-25T14:17:33.020" v="2843" actId="20577"/>
        <pc:sldMkLst>
          <pc:docMk/>
          <pc:sldMk cId="4247104139" sldId="256"/>
        </pc:sldMkLst>
        <pc:spChg chg="mod">
          <ac:chgData name="Long B Nguyen" userId="f59fb8f3-a021-417a-8bc1-65c8d471c621" providerId="ADAL" clId="{A54A5039-9BC6-1548-AC61-7314DB675A9D}" dt="2019-09-25T14:17:33.020" v="2843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modSp modAnim">
        <pc:chgData name="Long B Nguyen" userId="f59fb8f3-a021-417a-8bc1-65c8d471c621" providerId="ADAL" clId="{A54A5039-9BC6-1548-AC61-7314DB675A9D}" dt="2019-09-24T11:45:26.007" v="2185" actId="20577"/>
        <pc:sldMkLst>
          <pc:docMk/>
          <pc:sldMk cId="1438711869" sldId="284"/>
        </pc:sldMkLst>
        <pc:spChg chg="mod">
          <ac:chgData name="Long B Nguyen" userId="f59fb8f3-a021-417a-8bc1-65c8d471c621" providerId="ADAL" clId="{A54A5039-9BC6-1548-AC61-7314DB675A9D}" dt="2019-09-24T11:43:23.898" v="2145" actId="20577"/>
          <ac:spMkLst>
            <pc:docMk/>
            <pc:sldMk cId="1438711869" sldId="284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4T11:45:26.007" v="2185" actId="20577"/>
          <ac:spMkLst>
            <pc:docMk/>
            <pc:sldMk cId="1438711869" sldId="284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54A5039-9BC6-1548-AC61-7314DB675A9D}" dt="2019-09-19T14:18:56.959" v="28" actId="20577"/>
        <pc:sldMkLst>
          <pc:docMk/>
          <pc:sldMk cId="131840209" sldId="286"/>
        </pc:sldMkLst>
        <pc:spChg chg="mod">
          <ac:chgData name="Long B Nguyen" userId="f59fb8f3-a021-417a-8bc1-65c8d471c621" providerId="ADAL" clId="{A54A5039-9BC6-1548-AC61-7314DB675A9D}" dt="2019-09-19T14:18:56.959" v="28" actId="20577"/>
          <ac:spMkLst>
            <pc:docMk/>
            <pc:sldMk cId="131840209" sldId="286"/>
            <ac:spMk id="9" creationId="{E3B2E017-30B2-884B-A113-B419A2ED51AD}"/>
          </ac:spMkLst>
        </pc:spChg>
      </pc:sldChg>
      <pc:sldChg chg="modSp add del modAnim">
        <pc:chgData name="Long B Nguyen" userId="f59fb8f3-a021-417a-8bc1-65c8d471c621" providerId="ADAL" clId="{A54A5039-9BC6-1548-AC61-7314DB675A9D}" dt="2019-09-24T11:43:26.738" v="2146" actId="2696"/>
        <pc:sldMkLst>
          <pc:docMk/>
          <pc:sldMk cId="3439768680" sldId="294"/>
        </pc:sldMkLst>
        <pc:spChg chg="mod">
          <ac:chgData name="Long B Nguyen" userId="f59fb8f3-a021-417a-8bc1-65c8d471c621" providerId="ADAL" clId="{A54A5039-9BC6-1548-AC61-7314DB675A9D}" dt="2019-09-24T11:40:12.100" v="2004"/>
          <ac:spMkLst>
            <pc:docMk/>
            <pc:sldMk cId="3439768680" sldId="294"/>
            <ac:spMk id="40963" creationId="{66AA56B3-AB86-6341-92AC-3BDB5774CCA3}"/>
          </ac:spMkLst>
        </pc:spChg>
      </pc:sldChg>
      <pc:sldChg chg="addSp modSp modAnim">
        <pc:chgData name="Long B Nguyen" userId="f59fb8f3-a021-417a-8bc1-65c8d471c621" providerId="ADAL" clId="{A54A5039-9BC6-1548-AC61-7314DB675A9D}" dt="2019-09-23T12:04:10.373" v="1911"/>
        <pc:sldMkLst>
          <pc:docMk/>
          <pc:sldMk cId="1816941262" sldId="295"/>
        </pc:sldMkLst>
        <pc:spChg chg="add mod">
          <ac:chgData name="Long B Nguyen" userId="f59fb8f3-a021-417a-8bc1-65c8d471c621" providerId="ADAL" clId="{A54A5039-9BC6-1548-AC61-7314DB675A9D}" dt="2019-09-23T12:03:30.239" v="1901" actId="1076"/>
          <ac:spMkLst>
            <pc:docMk/>
            <pc:sldMk cId="1816941262" sldId="295"/>
            <ac:spMk id="3" creationId="{53AD888D-2F6F-BB43-86CA-1A3B376061A2}"/>
          </ac:spMkLst>
        </pc:spChg>
        <pc:spChg chg="mod">
          <ac:chgData name="Long B Nguyen" userId="f59fb8f3-a021-417a-8bc1-65c8d471c621" providerId="ADAL" clId="{A54A5039-9BC6-1548-AC61-7314DB675A9D}" dt="2019-09-23T11:58:12.789" v="1765" actId="20577"/>
          <ac:spMkLst>
            <pc:docMk/>
            <pc:sldMk cId="1816941262" sldId="295"/>
            <ac:spMk id="9" creationId="{E3B2E017-30B2-884B-A113-B419A2ED51AD}"/>
          </ac:spMkLst>
        </pc:spChg>
        <pc:cxnChg chg="add mod">
          <ac:chgData name="Long B Nguyen" userId="f59fb8f3-a021-417a-8bc1-65c8d471c621" providerId="ADAL" clId="{A54A5039-9BC6-1548-AC61-7314DB675A9D}" dt="2019-09-23T12:03:49.489" v="1909" actId="692"/>
          <ac:cxnSpMkLst>
            <pc:docMk/>
            <pc:sldMk cId="1816941262" sldId="295"/>
            <ac:cxnSpMk id="5" creationId="{0FA56ED4-EC25-B14C-B73E-DC4E17ADBF86}"/>
          </ac:cxnSpMkLst>
        </pc:cxnChg>
      </pc:sldChg>
      <pc:sldChg chg="modSp modAnim">
        <pc:chgData name="Long B Nguyen" userId="f59fb8f3-a021-417a-8bc1-65c8d471c621" providerId="ADAL" clId="{A54A5039-9BC6-1548-AC61-7314DB675A9D}" dt="2019-09-23T11:59:17.508" v="1794"/>
        <pc:sldMkLst>
          <pc:docMk/>
          <pc:sldMk cId="553003360" sldId="296"/>
        </pc:sldMkLst>
        <pc:spChg chg="mod">
          <ac:chgData name="Long B Nguyen" userId="f59fb8f3-a021-417a-8bc1-65c8d471c621" providerId="ADAL" clId="{A54A5039-9BC6-1548-AC61-7314DB675A9D}" dt="2019-09-23T11:59:10.982" v="1792" actId="20577"/>
          <ac:spMkLst>
            <pc:docMk/>
            <pc:sldMk cId="553003360" sldId="296"/>
            <ac:spMk id="9" creationId="{E3B2E017-30B2-884B-A113-B419A2ED51AD}"/>
          </ac:spMkLst>
        </pc:spChg>
      </pc:sldChg>
      <pc:sldChg chg="modSp modAnim">
        <pc:chgData name="Long B Nguyen" userId="f59fb8f3-a021-417a-8bc1-65c8d471c621" providerId="ADAL" clId="{A54A5039-9BC6-1548-AC61-7314DB675A9D}" dt="2019-09-23T11:59:34.632" v="1798"/>
        <pc:sldMkLst>
          <pc:docMk/>
          <pc:sldMk cId="3006175481" sldId="297"/>
        </pc:sldMkLst>
        <pc:spChg chg="mod">
          <ac:chgData name="Long B Nguyen" userId="f59fb8f3-a021-417a-8bc1-65c8d471c621" providerId="ADAL" clId="{A54A5039-9BC6-1548-AC61-7314DB675A9D}" dt="2019-09-23T11:59:28.174" v="1796" actId="20577"/>
          <ac:spMkLst>
            <pc:docMk/>
            <pc:sldMk cId="3006175481" sldId="297"/>
            <ac:spMk id="9" creationId="{E3B2E017-30B2-884B-A113-B419A2ED51AD}"/>
          </ac:spMkLst>
        </pc:spChg>
      </pc:sldChg>
      <pc:sldChg chg="modSp modAnim">
        <pc:chgData name="Long B Nguyen" userId="f59fb8f3-a021-417a-8bc1-65c8d471c621" providerId="ADAL" clId="{A54A5039-9BC6-1548-AC61-7314DB675A9D}" dt="2019-09-23T12:06:41.861" v="1992"/>
        <pc:sldMkLst>
          <pc:docMk/>
          <pc:sldMk cId="3150557076" sldId="298"/>
        </pc:sldMkLst>
        <pc:spChg chg="mod">
          <ac:chgData name="Long B Nguyen" userId="f59fb8f3-a021-417a-8bc1-65c8d471c621" providerId="ADAL" clId="{A54A5039-9BC6-1548-AC61-7314DB675A9D}" dt="2019-09-23T12:05:19.573" v="1985" actId="20577"/>
          <ac:spMkLst>
            <pc:docMk/>
            <pc:sldMk cId="3150557076" sldId="298"/>
            <ac:spMk id="9" creationId="{E3B2E017-30B2-884B-A113-B419A2ED51AD}"/>
          </ac:spMkLst>
        </pc:spChg>
      </pc:sldChg>
      <pc:sldChg chg="addSp delSp modSp modAnim">
        <pc:chgData name="Long B Nguyen" userId="f59fb8f3-a021-417a-8bc1-65c8d471c621" providerId="ADAL" clId="{A54A5039-9BC6-1548-AC61-7314DB675A9D}" dt="2019-09-23T12:01:44.436" v="1840"/>
        <pc:sldMkLst>
          <pc:docMk/>
          <pc:sldMk cId="128704095" sldId="302"/>
        </pc:sldMkLst>
        <pc:spChg chg="add del">
          <ac:chgData name="Long B Nguyen" userId="f59fb8f3-a021-417a-8bc1-65c8d471c621" providerId="ADAL" clId="{A54A5039-9BC6-1548-AC61-7314DB675A9D}" dt="2019-09-19T16:47:34.465" v="464"/>
          <ac:spMkLst>
            <pc:docMk/>
            <pc:sldMk cId="128704095" sldId="302"/>
            <ac:spMk id="3" creationId="{EA19F625-AB76-8A4B-B39A-0F2D018DC68D}"/>
          </ac:spMkLst>
        </pc:spChg>
        <pc:spChg chg="mod">
          <ac:chgData name="Long B Nguyen" userId="f59fb8f3-a021-417a-8bc1-65c8d471c621" providerId="ADAL" clId="{A54A5039-9BC6-1548-AC61-7314DB675A9D}" dt="2019-09-23T12:01:36.243" v="1838" actId="20577"/>
          <ac:spMkLst>
            <pc:docMk/>
            <pc:sldMk cId="128704095" sldId="302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0:26.516" v="1826" actId="20577"/>
        <pc:sldMkLst>
          <pc:docMk/>
          <pc:sldMk cId="3275945509" sldId="303"/>
        </pc:sldMkLst>
        <pc:spChg chg="mod">
          <ac:chgData name="Long B Nguyen" userId="f59fb8f3-a021-417a-8bc1-65c8d471c621" providerId="ADAL" clId="{A54A5039-9BC6-1548-AC61-7314DB675A9D}" dt="2019-09-23T12:00:26.516" v="1826" actId="20577"/>
          <ac:spMkLst>
            <pc:docMk/>
            <pc:sldMk cId="3275945509" sldId="303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0:38.314" v="1827"/>
        <pc:sldMkLst>
          <pc:docMk/>
          <pc:sldMk cId="406772024" sldId="304"/>
        </pc:sldMkLst>
        <pc:spChg chg="mod">
          <ac:chgData name="Long B Nguyen" userId="f59fb8f3-a021-417a-8bc1-65c8d471c621" providerId="ADAL" clId="{A54A5039-9BC6-1548-AC61-7314DB675A9D}" dt="2019-09-23T12:00:12.500" v="1808" actId="20577"/>
          <ac:spMkLst>
            <pc:docMk/>
            <pc:sldMk cId="406772024" sldId="304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3:27:58.707" v="2000" actId="20577"/>
        <pc:sldMkLst>
          <pc:docMk/>
          <pc:sldMk cId="1703902501" sldId="305"/>
        </pc:sldMkLst>
        <pc:spChg chg="mod">
          <ac:chgData name="Long B Nguyen" userId="f59fb8f3-a021-417a-8bc1-65c8d471c621" providerId="ADAL" clId="{A54A5039-9BC6-1548-AC61-7314DB675A9D}" dt="2019-09-19T14:31:00.333" v="110" actId="20577"/>
          <ac:spMkLst>
            <pc:docMk/>
            <pc:sldMk cId="1703902501" sldId="305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3:27:58.707" v="2000" actId="20577"/>
          <ac:spMkLst>
            <pc:docMk/>
            <pc:sldMk cId="1703902501" sldId="305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58.728" v="1843"/>
        <pc:sldMkLst>
          <pc:docMk/>
          <pc:sldMk cId="3614829039" sldId="306"/>
        </pc:sldMkLst>
        <pc:spChg chg="mod">
          <ac:chgData name="Long B Nguyen" userId="f59fb8f3-a021-417a-8bc1-65c8d471c621" providerId="ADAL" clId="{A54A5039-9BC6-1548-AC61-7314DB675A9D}" dt="2019-09-19T16:51:57.917" v="536" actId="20577"/>
          <ac:spMkLst>
            <pc:docMk/>
            <pc:sldMk cId="3614829039" sldId="306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2:01:50.092" v="1842" actId="20577"/>
          <ac:spMkLst>
            <pc:docMk/>
            <pc:sldMk cId="3614829039" sldId="306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2:15.154" v="1846"/>
        <pc:sldMkLst>
          <pc:docMk/>
          <pc:sldMk cId="295911327" sldId="307"/>
        </pc:sldMkLst>
        <pc:spChg chg="mod">
          <ac:chgData name="Long B Nguyen" userId="f59fb8f3-a021-417a-8bc1-65c8d471c621" providerId="ADAL" clId="{A54A5039-9BC6-1548-AC61-7314DB675A9D}" dt="2019-09-19T17:17:25.590" v="539" actId="20577"/>
          <ac:spMkLst>
            <pc:docMk/>
            <pc:sldMk cId="295911327" sldId="307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2:02:10.526" v="1845" actId="20577"/>
          <ac:spMkLst>
            <pc:docMk/>
            <pc:sldMk cId="295911327" sldId="307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05.311" v="1832"/>
        <pc:sldMkLst>
          <pc:docMk/>
          <pc:sldMk cId="67957925" sldId="308"/>
        </pc:sldMkLst>
        <pc:spChg chg="mod">
          <ac:chgData name="Long B Nguyen" userId="f59fb8f3-a021-417a-8bc1-65c8d471c621" providerId="ADAL" clId="{A54A5039-9BC6-1548-AC61-7314DB675A9D}" dt="2019-09-20T12:22:34.233" v="599" actId="20577"/>
          <ac:spMkLst>
            <pc:docMk/>
            <pc:sldMk cId="67957925" sldId="308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37:26.490" v="1123" actId="20577"/>
          <ac:spMkLst>
            <pc:docMk/>
            <pc:sldMk cId="67957925" sldId="308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18.117" v="1835"/>
        <pc:sldMkLst>
          <pc:docMk/>
          <pc:sldMk cId="1872435103" sldId="309"/>
        </pc:sldMkLst>
        <pc:spChg chg="mod">
          <ac:chgData name="Long B Nguyen" userId="f59fb8f3-a021-417a-8bc1-65c8d471c621" providerId="ADAL" clId="{A54A5039-9BC6-1548-AC61-7314DB675A9D}" dt="2019-09-20T12:24:39.851" v="793" actId="20577"/>
          <ac:spMkLst>
            <pc:docMk/>
            <pc:sldMk cId="1872435103" sldId="309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37:20.580" v="1117" actId="20577"/>
          <ac:spMkLst>
            <pc:docMk/>
            <pc:sldMk cId="1872435103" sldId="309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54A5039-9BC6-1548-AC61-7314DB675A9D}" dt="2019-09-20T12:40:48.118" v="1409" actId="20577"/>
        <pc:sldMkLst>
          <pc:docMk/>
          <pc:sldMk cId="4088965571" sldId="310"/>
        </pc:sldMkLst>
        <pc:spChg chg="mod">
          <ac:chgData name="Long B Nguyen" userId="f59fb8f3-a021-417a-8bc1-65c8d471c621" providerId="ADAL" clId="{A54A5039-9BC6-1548-AC61-7314DB675A9D}" dt="2019-09-20T12:40:48.118" v="1409" actId="20577"/>
          <ac:spMkLst>
            <pc:docMk/>
            <pc:sldMk cId="4088965571" sldId="310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40:27.809" v="1394" actId="255"/>
          <ac:spMkLst>
            <pc:docMk/>
            <pc:sldMk cId="4088965571" sldId="310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26.997" v="1836"/>
        <pc:sldMkLst>
          <pc:docMk/>
          <pc:sldMk cId="2255846137" sldId="311"/>
        </pc:sldMkLst>
        <pc:spChg chg="mod">
          <ac:chgData name="Long B Nguyen" userId="f59fb8f3-a021-417a-8bc1-65c8d471c621" providerId="ADAL" clId="{A54A5039-9BC6-1548-AC61-7314DB675A9D}" dt="2019-09-20T12:42:38.115" v="1565" actId="20577"/>
          <ac:spMkLst>
            <pc:docMk/>
            <pc:sldMk cId="2255846137" sldId="311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43:18.312" v="1623" actId="20577"/>
          <ac:spMkLst>
            <pc:docMk/>
            <pc:sldMk cId="2255846137" sldId="311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54A5039-9BC6-1548-AC61-7314DB675A9D}" dt="2019-09-23T11:49:40.764" v="1759" actId="20577"/>
        <pc:sldMkLst>
          <pc:docMk/>
          <pc:sldMk cId="1513627164" sldId="312"/>
        </pc:sldMkLst>
        <pc:spChg chg="mod">
          <ac:chgData name="Long B Nguyen" userId="f59fb8f3-a021-417a-8bc1-65c8d471c621" providerId="ADAL" clId="{A54A5039-9BC6-1548-AC61-7314DB675A9D}" dt="2019-09-20T12:44:10.623" v="1625" actId="20577"/>
          <ac:spMkLst>
            <pc:docMk/>
            <pc:sldMk cId="1513627164" sldId="312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1:49:40.764" v="1759" actId="20577"/>
          <ac:spMkLst>
            <pc:docMk/>
            <pc:sldMk cId="1513627164" sldId="312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1:58:57.499" v="1789"/>
        <pc:sldMkLst>
          <pc:docMk/>
          <pc:sldMk cId="2097059918" sldId="313"/>
        </pc:sldMkLst>
        <pc:spChg chg="mod">
          <ac:chgData name="Long B Nguyen" userId="f59fb8f3-a021-417a-8bc1-65c8d471c621" providerId="ADAL" clId="{A54A5039-9BC6-1548-AC61-7314DB675A9D}" dt="2019-09-23T11:58:47.576" v="1783" actId="20577"/>
          <ac:spMkLst>
            <pc:docMk/>
            <pc:sldMk cId="2097059918" sldId="313"/>
            <ac:spMk id="9" creationId="{E3B2E017-30B2-884B-A113-B419A2ED51AD}"/>
          </ac:spMkLst>
        </pc:spChg>
      </pc:sldChg>
      <pc:sldChg chg="modSp add del">
        <pc:chgData name="Long B Nguyen" userId="f59fb8f3-a021-417a-8bc1-65c8d471c621" providerId="ADAL" clId="{A54A5039-9BC6-1548-AC61-7314DB675A9D}" dt="2019-09-24T11:43:27.284" v="2147" actId="2696"/>
        <pc:sldMkLst>
          <pc:docMk/>
          <pc:sldMk cId="3916896519" sldId="314"/>
        </pc:sldMkLst>
        <pc:spChg chg="mod">
          <ac:chgData name="Long B Nguyen" userId="f59fb8f3-a021-417a-8bc1-65c8d471c621" providerId="ADAL" clId="{A54A5039-9BC6-1548-AC61-7314DB675A9D}" dt="2019-09-24T11:40:07.514" v="2003"/>
          <ac:spMkLst>
            <pc:docMk/>
            <pc:sldMk cId="3916896519" sldId="314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4T11:41:32.486" v="2043"/>
          <ac:spMkLst>
            <pc:docMk/>
            <pc:sldMk cId="3916896519" sldId="314"/>
            <ac:spMk id="9" creationId="{E3B2E017-30B2-884B-A113-B419A2ED51AD}"/>
          </ac:spMkLst>
        </pc:spChg>
      </pc:sldChg>
      <pc:sldChg chg="modSp add del">
        <pc:chgData name="Long B Nguyen" userId="f59fb8f3-a021-417a-8bc1-65c8d471c621" providerId="ADAL" clId="{A54A5039-9BC6-1548-AC61-7314DB675A9D}" dt="2019-09-24T14:05:24.942" v="2839" actId="2696"/>
        <pc:sldMkLst>
          <pc:docMk/>
          <pc:sldMk cId="2798321153" sldId="315"/>
        </pc:sldMkLst>
        <pc:spChg chg="mod">
          <ac:chgData name="Long B Nguyen" userId="f59fb8f3-a021-417a-8bc1-65c8d471c621" providerId="ADAL" clId="{A54A5039-9BC6-1548-AC61-7314DB675A9D}" dt="2019-09-24T11:47:07.801" v="2189" actId="20577"/>
          <ac:spMkLst>
            <pc:docMk/>
            <pc:sldMk cId="2798321153" sldId="315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4T11:53:13.884" v="2630" actId="20577"/>
          <ac:spMkLst>
            <pc:docMk/>
            <pc:sldMk cId="2798321153" sldId="315"/>
            <ac:spMk id="9" creationId="{E3B2E017-30B2-884B-A113-B419A2ED51AD}"/>
          </ac:spMkLst>
        </pc:spChg>
      </pc:sldChg>
      <pc:sldChg chg="add">
        <pc:chgData name="Long B Nguyen" userId="f59fb8f3-a021-417a-8bc1-65c8d471c621" providerId="ADAL" clId="{A54A5039-9BC6-1548-AC61-7314DB675A9D}" dt="2019-09-24T11:47:01.081" v="2186"/>
        <pc:sldMkLst>
          <pc:docMk/>
          <pc:sldMk cId="1452600724" sldId="316"/>
        </pc:sldMkLst>
      </pc:sldChg>
      <pc:sldChg chg="modSp add">
        <pc:chgData name="Long B Nguyen" userId="f59fb8f3-a021-417a-8bc1-65c8d471c621" providerId="ADAL" clId="{A54A5039-9BC6-1548-AC61-7314DB675A9D}" dt="2019-09-25T14:26:33.714" v="2899" actId="20577"/>
        <pc:sldMkLst>
          <pc:docMk/>
          <pc:sldMk cId="1787114790" sldId="317"/>
        </pc:sldMkLst>
        <pc:spChg chg="mod">
          <ac:chgData name="Long B Nguyen" userId="f59fb8f3-a021-417a-8bc1-65c8d471c621" providerId="ADAL" clId="{A54A5039-9BC6-1548-AC61-7314DB675A9D}" dt="2019-09-24T11:53:24.383" v="2634" actId="20577"/>
          <ac:spMkLst>
            <pc:docMk/>
            <pc:sldMk cId="1787114790" sldId="317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5T14:26:33.714" v="2899" actId="20577"/>
          <ac:spMkLst>
            <pc:docMk/>
            <pc:sldMk cId="1787114790" sldId="317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54A5039-9BC6-1548-AC61-7314DB675A9D}" dt="2019-09-24T13:44:10.963" v="2838" actId="20577"/>
        <pc:sldMkLst>
          <pc:docMk/>
          <pc:sldMk cId="1215229427" sldId="318"/>
        </pc:sldMkLst>
        <pc:spChg chg="mod">
          <ac:chgData name="Long B Nguyen" userId="f59fb8f3-a021-417a-8bc1-65c8d471c621" providerId="ADAL" clId="{A54A5039-9BC6-1548-AC61-7314DB675A9D}" dt="2019-09-24T13:44:10.963" v="2838" actId="20577"/>
          <ac:spMkLst>
            <pc:docMk/>
            <pc:sldMk cId="1215229427" sldId="318"/>
            <ac:spMk id="9" creationId="{E3B2E017-30B2-884B-A113-B419A2ED51AD}"/>
          </ac:spMkLst>
        </pc:spChg>
      </pc:sldChg>
    </pc:docChg>
  </pc:docChgLst>
  <pc:docChgLst>
    <pc:chgData name="Long B Nguyen" userId="f59fb8f3-a021-417a-8bc1-65c8d471c621" providerId="ADAL" clId="{E3DA9E26-CE90-3A40-9745-4D67E6DCA3BF}"/>
    <pc:docChg chg="custSel addSld delSld modSld">
      <pc:chgData name="Long B Nguyen" userId="f59fb8f3-a021-417a-8bc1-65c8d471c621" providerId="ADAL" clId="{E3DA9E26-CE90-3A40-9745-4D67E6DCA3BF}" dt="2020-03-31T22:15:23.810" v="680" actId="20577"/>
      <pc:docMkLst>
        <pc:docMk/>
      </pc:docMkLst>
      <pc:sldChg chg="modSp">
        <pc:chgData name="Long B Nguyen" userId="f59fb8f3-a021-417a-8bc1-65c8d471c621" providerId="ADAL" clId="{E3DA9E26-CE90-3A40-9745-4D67E6DCA3BF}" dt="2020-03-30T02:24:25.886" v="32" actId="20577"/>
        <pc:sldMkLst>
          <pc:docMk/>
          <pc:sldMk cId="4247104139" sldId="256"/>
        </pc:sldMkLst>
        <pc:spChg chg="mod">
          <ac:chgData name="Long B Nguyen" userId="f59fb8f3-a021-417a-8bc1-65c8d471c621" providerId="ADAL" clId="{E3DA9E26-CE90-3A40-9745-4D67E6DCA3BF}" dt="2020-03-30T02:24:25.886" v="32" actId="20577"/>
          <ac:spMkLst>
            <pc:docMk/>
            <pc:sldMk cId="4247104139" sldId="256"/>
            <ac:spMk id="2" creationId="{6117A749-B1BA-E24B-8FB0-0604EF651FB3}"/>
          </ac:spMkLst>
        </pc:spChg>
      </pc:sldChg>
      <pc:sldChg chg="del">
        <pc:chgData name="Long B Nguyen" userId="f59fb8f3-a021-417a-8bc1-65c8d471c621" providerId="ADAL" clId="{E3DA9E26-CE90-3A40-9745-4D67E6DCA3BF}" dt="2020-03-30T02:24:14.534" v="16" actId="2696"/>
        <pc:sldMkLst>
          <pc:docMk/>
          <pc:sldMk cId="2902676313" sldId="485"/>
        </pc:sldMkLst>
      </pc:sldChg>
      <pc:sldChg chg="add">
        <pc:chgData name="Long B Nguyen" userId="f59fb8f3-a021-417a-8bc1-65c8d471c621" providerId="ADAL" clId="{E3DA9E26-CE90-3A40-9745-4D67E6DCA3BF}" dt="2020-03-30T02:24:16.379" v="18"/>
        <pc:sldMkLst>
          <pc:docMk/>
          <pc:sldMk cId="3533528898" sldId="485"/>
        </pc:sldMkLst>
      </pc:sldChg>
      <pc:sldChg chg="modSp add modAnim">
        <pc:chgData name="Long B Nguyen" userId="f59fb8f3-a021-417a-8bc1-65c8d471c621" providerId="ADAL" clId="{E3DA9E26-CE90-3A40-9745-4D67E6DCA3BF}" dt="2020-03-30T02:26:11.243" v="75" actId="20577"/>
        <pc:sldMkLst>
          <pc:docMk/>
          <pc:sldMk cId="3162068906" sldId="527"/>
        </pc:sldMkLst>
        <pc:spChg chg="mod">
          <ac:chgData name="Long B Nguyen" userId="f59fb8f3-a021-417a-8bc1-65c8d471c621" providerId="ADAL" clId="{E3DA9E26-CE90-3A40-9745-4D67E6DCA3BF}" dt="2020-03-30T02:24:38.289" v="34" actId="1076"/>
          <ac:spMkLst>
            <pc:docMk/>
            <pc:sldMk cId="3162068906" sldId="527"/>
            <ac:spMk id="16385" creationId="{20481C6E-9468-904F-B39A-1BBDC3FBBF72}"/>
          </ac:spMkLst>
        </pc:spChg>
        <pc:spChg chg="mod">
          <ac:chgData name="Long B Nguyen" userId="f59fb8f3-a021-417a-8bc1-65c8d471c621" providerId="ADAL" clId="{E3DA9E26-CE90-3A40-9745-4D67E6DCA3BF}" dt="2020-03-30T02:26:11.243" v="75" actId="20577"/>
          <ac:spMkLst>
            <pc:docMk/>
            <pc:sldMk cId="3162068906" sldId="527"/>
            <ac:spMk id="16386" creationId="{68E5F79A-ADEF-9749-ACDC-BD05BB57A172}"/>
          </ac:spMkLst>
        </pc:spChg>
      </pc:sldChg>
      <pc:sldChg chg="add">
        <pc:chgData name="Long B Nguyen" userId="f59fb8f3-a021-417a-8bc1-65c8d471c621" providerId="ADAL" clId="{E3DA9E26-CE90-3A40-9745-4D67E6DCA3BF}" dt="2020-03-30T02:24:16.379" v="18"/>
        <pc:sldMkLst>
          <pc:docMk/>
          <pc:sldMk cId="3102825031" sldId="528"/>
        </pc:sldMkLst>
      </pc:sldChg>
      <pc:sldChg chg="modSp add modAnim">
        <pc:chgData name="Long B Nguyen" userId="f59fb8f3-a021-417a-8bc1-65c8d471c621" providerId="ADAL" clId="{E3DA9E26-CE90-3A40-9745-4D67E6DCA3BF}" dt="2020-03-30T02:30:12.894" v="213" actId="20577"/>
        <pc:sldMkLst>
          <pc:docMk/>
          <pc:sldMk cId="4057016805" sldId="529"/>
        </pc:sldMkLst>
        <pc:spChg chg="mod">
          <ac:chgData name="Long B Nguyen" userId="f59fb8f3-a021-417a-8bc1-65c8d471c621" providerId="ADAL" clId="{E3DA9E26-CE90-3A40-9745-4D67E6DCA3BF}" dt="2020-03-30T02:30:12.894" v="213" actId="20577"/>
          <ac:spMkLst>
            <pc:docMk/>
            <pc:sldMk cId="4057016805" sldId="529"/>
            <ac:spMk id="16386" creationId="{C8D6CAF5-AF75-C349-8DAC-5E7C5ABB4ADD}"/>
          </ac:spMkLst>
        </pc:spChg>
        <pc:spChg chg="mod">
          <ac:chgData name="Long B Nguyen" userId="f59fb8f3-a021-417a-8bc1-65c8d471c621" providerId="ADAL" clId="{E3DA9E26-CE90-3A40-9745-4D67E6DCA3BF}" dt="2020-03-30T02:29:11.134" v="142" actId="1076"/>
          <ac:spMkLst>
            <pc:docMk/>
            <pc:sldMk cId="4057016805" sldId="529"/>
            <ac:spMk id="26625" creationId="{D98E8C97-22A5-5648-8897-6FD0C34ABA7B}"/>
          </ac:spMkLst>
        </pc:spChg>
        <pc:picChg chg="mod">
          <ac:chgData name="Long B Nguyen" userId="f59fb8f3-a021-417a-8bc1-65c8d471c621" providerId="ADAL" clId="{E3DA9E26-CE90-3A40-9745-4D67E6DCA3BF}" dt="2020-03-30T02:30:10.872" v="212" actId="1076"/>
          <ac:picMkLst>
            <pc:docMk/>
            <pc:sldMk cId="4057016805" sldId="529"/>
            <ac:picMk id="26627" creationId="{9ED681A2-8B02-8143-B1FC-F86FC2BD5336}"/>
          </ac:picMkLst>
        </pc:picChg>
      </pc:sldChg>
      <pc:sldChg chg="modSp add modAnim">
        <pc:chgData name="Long B Nguyen" userId="f59fb8f3-a021-417a-8bc1-65c8d471c621" providerId="ADAL" clId="{E3DA9E26-CE90-3A40-9745-4D67E6DCA3BF}" dt="2020-03-30T02:26:55.226" v="88" actId="255"/>
        <pc:sldMkLst>
          <pc:docMk/>
          <pc:sldMk cId="1925924244" sldId="556"/>
        </pc:sldMkLst>
        <pc:spChg chg="mod">
          <ac:chgData name="Long B Nguyen" userId="f59fb8f3-a021-417a-8bc1-65c8d471c621" providerId="ADAL" clId="{E3DA9E26-CE90-3A40-9745-4D67E6DCA3BF}" dt="2020-03-30T02:26:55.226" v="88" actId="255"/>
          <ac:spMkLst>
            <pc:docMk/>
            <pc:sldMk cId="1925924244" sldId="556"/>
            <ac:spMk id="16386" creationId="{2A7E0F38-3D69-FA4C-A13E-BC74CAF926EB}"/>
          </ac:spMkLst>
        </pc:spChg>
        <pc:spChg chg="mod">
          <ac:chgData name="Long B Nguyen" userId="f59fb8f3-a021-417a-8bc1-65c8d471c621" providerId="ADAL" clId="{E3DA9E26-CE90-3A40-9745-4D67E6DCA3BF}" dt="2020-03-30T02:26:26.087" v="77" actId="1076"/>
          <ac:spMkLst>
            <pc:docMk/>
            <pc:sldMk cId="1925924244" sldId="556"/>
            <ac:spMk id="18433" creationId="{02AE339C-E512-214C-87AC-C7DED5975191}"/>
          </ac:spMkLst>
        </pc:spChg>
        <pc:picChg chg="mod">
          <ac:chgData name="Long B Nguyen" userId="f59fb8f3-a021-417a-8bc1-65c8d471c621" providerId="ADAL" clId="{E3DA9E26-CE90-3A40-9745-4D67E6DCA3BF}" dt="2020-03-30T02:26:48.286" v="87" actId="14100"/>
          <ac:picMkLst>
            <pc:docMk/>
            <pc:sldMk cId="1925924244" sldId="556"/>
            <ac:picMk id="3" creationId="{5F05013A-B779-4441-83CC-226A1BAC92E2}"/>
          </ac:picMkLst>
        </pc:picChg>
      </pc:sldChg>
      <pc:sldChg chg="add">
        <pc:chgData name="Long B Nguyen" userId="f59fb8f3-a021-417a-8bc1-65c8d471c621" providerId="ADAL" clId="{E3DA9E26-CE90-3A40-9745-4D67E6DCA3BF}" dt="2020-03-30T02:24:16.379" v="18"/>
        <pc:sldMkLst>
          <pc:docMk/>
          <pc:sldMk cId="1994733491" sldId="557"/>
        </pc:sldMkLst>
      </pc:sldChg>
      <pc:sldChg chg="modSp add">
        <pc:chgData name="Long B Nguyen" userId="f59fb8f3-a021-417a-8bc1-65c8d471c621" providerId="ADAL" clId="{E3DA9E26-CE90-3A40-9745-4D67E6DCA3BF}" dt="2020-03-30T02:30:43.362" v="220" actId="5793"/>
        <pc:sldMkLst>
          <pc:docMk/>
          <pc:sldMk cId="748879865" sldId="559"/>
        </pc:sldMkLst>
        <pc:spChg chg="mod">
          <ac:chgData name="Long B Nguyen" userId="f59fb8f3-a021-417a-8bc1-65c8d471c621" providerId="ADAL" clId="{E3DA9E26-CE90-3A40-9745-4D67E6DCA3BF}" dt="2020-03-30T02:30:43.362" v="220" actId="5793"/>
          <ac:spMkLst>
            <pc:docMk/>
            <pc:sldMk cId="748879865" sldId="559"/>
            <ac:spMk id="16386" creationId="{663BA5C3-BA40-5A4D-8A32-C7FE38AA5585}"/>
          </ac:spMkLst>
        </pc:spChg>
        <pc:spChg chg="mod">
          <ac:chgData name="Long B Nguyen" userId="f59fb8f3-a021-417a-8bc1-65c8d471c621" providerId="ADAL" clId="{E3DA9E26-CE90-3A40-9745-4D67E6DCA3BF}" dt="2020-03-30T02:30:31.126" v="216" actId="1076"/>
          <ac:spMkLst>
            <pc:docMk/>
            <pc:sldMk cId="748879865" sldId="559"/>
            <ac:spMk id="28673" creationId="{29C221BA-D3D7-5A49-A5D0-DC2CA4B3B469}"/>
          </ac:spMkLst>
        </pc:spChg>
      </pc:sldChg>
      <pc:sldChg chg="modSp add modAnim">
        <pc:chgData name="Long B Nguyen" userId="f59fb8f3-a021-417a-8bc1-65c8d471c621" providerId="ADAL" clId="{E3DA9E26-CE90-3A40-9745-4D67E6DCA3BF}" dt="2020-03-30T02:32:51.237" v="236" actId="14100"/>
        <pc:sldMkLst>
          <pc:docMk/>
          <pc:sldMk cId="3841479407" sldId="560"/>
        </pc:sldMkLst>
        <pc:spChg chg="mod">
          <ac:chgData name="Long B Nguyen" userId="f59fb8f3-a021-417a-8bc1-65c8d471c621" providerId="ADAL" clId="{E3DA9E26-CE90-3A40-9745-4D67E6DCA3BF}" dt="2020-03-30T02:32:51.237" v="236" actId="14100"/>
          <ac:spMkLst>
            <pc:docMk/>
            <pc:sldMk cId="3841479407" sldId="560"/>
            <ac:spMk id="16386" creationId="{F4A55099-1D6D-794F-86C3-1AE8A802E8FF}"/>
          </ac:spMkLst>
        </pc:spChg>
        <pc:spChg chg="mod">
          <ac:chgData name="Long B Nguyen" userId="f59fb8f3-a021-417a-8bc1-65c8d471c621" providerId="ADAL" clId="{E3DA9E26-CE90-3A40-9745-4D67E6DCA3BF}" dt="2020-03-30T02:32:48.374" v="235" actId="1076"/>
          <ac:spMkLst>
            <pc:docMk/>
            <pc:sldMk cId="3841479407" sldId="560"/>
            <ac:spMk id="30721" creationId="{21730CA2-2673-194A-BEF2-68659ADB5D96}"/>
          </ac:spMkLst>
        </pc:spChg>
      </pc:sldChg>
      <pc:sldChg chg="modSp add modAnim">
        <pc:chgData name="Long B Nguyen" userId="f59fb8f3-a021-417a-8bc1-65c8d471c621" providerId="ADAL" clId="{E3DA9E26-CE90-3A40-9745-4D67E6DCA3BF}" dt="2020-03-30T02:33:16.319" v="248" actId="20577"/>
        <pc:sldMkLst>
          <pc:docMk/>
          <pc:sldMk cId="558292674" sldId="561"/>
        </pc:sldMkLst>
        <pc:spChg chg="mod">
          <ac:chgData name="Long B Nguyen" userId="f59fb8f3-a021-417a-8bc1-65c8d471c621" providerId="ADAL" clId="{E3DA9E26-CE90-3A40-9745-4D67E6DCA3BF}" dt="2020-03-30T02:33:16.319" v="248" actId="20577"/>
          <ac:spMkLst>
            <pc:docMk/>
            <pc:sldMk cId="558292674" sldId="561"/>
            <ac:spMk id="16386" creationId="{3185AAF4-BE97-6F4A-B9F7-2CF7E78E26EA}"/>
          </ac:spMkLst>
        </pc:spChg>
        <pc:spChg chg="mod">
          <ac:chgData name="Long B Nguyen" userId="f59fb8f3-a021-417a-8bc1-65c8d471c621" providerId="ADAL" clId="{E3DA9E26-CE90-3A40-9745-4D67E6DCA3BF}" dt="2020-03-30T02:33:03.691" v="239" actId="1076"/>
          <ac:spMkLst>
            <pc:docMk/>
            <pc:sldMk cId="558292674" sldId="561"/>
            <ac:spMk id="32769" creationId="{1AAEA145-136D-F74A-BD41-5DFAA9C09F92}"/>
          </ac:spMkLst>
        </pc:spChg>
      </pc:sldChg>
      <pc:sldChg chg="modSp add modAnim">
        <pc:chgData name="Long B Nguyen" userId="f59fb8f3-a021-417a-8bc1-65c8d471c621" providerId="ADAL" clId="{E3DA9E26-CE90-3A40-9745-4D67E6DCA3BF}" dt="2020-03-30T02:33:48.312" v="256" actId="5793"/>
        <pc:sldMkLst>
          <pc:docMk/>
          <pc:sldMk cId="3239512120" sldId="562"/>
        </pc:sldMkLst>
        <pc:spChg chg="mod">
          <ac:chgData name="Long B Nguyen" userId="f59fb8f3-a021-417a-8bc1-65c8d471c621" providerId="ADAL" clId="{E3DA9E26-CE90-3A40-9745-4D67E6DCA3BF}" dt="2020-03-30T02:33:48.312" v="256" actId="5793"/>
          <ac:spMkLst>
            <pc:docMk/>
            <pc:sldMk cId="3239512120" sldId="562"/>
            <ac:spMk id="16386" creationId="{BEECF8C6-48A2-4844-8DE5-A821793BF5B7}"/>
          </ac:spMkLst>
        </pc:spChg>
        <pc:spChg chg="mod">
          <ac:chgData name="Long B Nguyen" userId="f59fb8f3-a021-417a-8bc1-65c8d471c621" providerId="ADAL" clId="{E3DA9E26-CE90-3A40-9745-4D67E6DCA3BF}" dt="2020-03-30T02:33:37.931" v="250" actId="1076"/>
          <ac:spMkLst>
            <pc:docMk/>
            <pc:sldMk cId="3239512120" sldId="562"/>
            <ac:spMk id="34817" creationId="{A0866BCF-5E35-B741-A5DE-A0C27EB5D25F}"/>
          </ac:spMkLst>
        </pc:spChg>
      </pc:sldChg>
      <pc:sldChg chg="modSp add">
        <pc:chgData name="Long B Nguyen" userId="f59fb8f3-a021-417a-8bc1-65c8d471c621" providerId="ADAL" clId="{E3DA9E26-CE90-3A40-9745-4D67E6DCA3BF}" dt="2020-03-30T02:36:37.565" v="348" actId="20577"/>
        <pc:sldMkLst>
          <pc:docMk/>
          <pc:sldMk cId="62561003" sldId="564"/>
        </pc:sldMkLst>
        <pc:spChg chg="mod">
          <ac:chgData name="Long B Nguyen" userId="f59fb8f3-a021-417a-8bc1-65c8d471c621" providerId="ADAL" clId="{E3DA9E26-CE90-3A40-9745-4D67E6DCA3BF}" dt="2020-03-30T02:36:09.987" v="332" actId="1076"/>
          <ac:spMkLst>
            <pc:docMk/>
            <pc:sldMk cId="62561003" sldId="564"/>
            <ac:spMk id="38913" creationId="{DAEFB4BB-DC31-B549-9EE1-1D17944461D0}"/>
          </ac:spMkLst>
        </pc:spChg>
        <pc:spChg chg="mod">
          <ac:chgData name="Long B Nguyen" userId="f59fb8f3-a021-417a-8bc1-65c8d471c621" providerId="ADAL" clId="{E3DA9E26-CE90-3A40-9745-4D67E6DCA3BF}" dt="2020-03-30T02:36:37.565" v="348" actId="20577"/>
          <ac:spMkLst>
            <pc:docMk/>
            <pc:sldMk cId="62561003" sldId="564"/>
            <ac:spMk id="38914" creationId="{C52A9286-7410-5345-BECD-ADFEC8E3A113}"/>
          </ac:spMkLst>
        </pc:spChg>
        <pc:picChg chg="mod">
          <ac:chgData name="Long B Nguyen" userId="f59fb8f3-a021-417a-8bc1-65c8d471c621" providerId="ADAL" clId="{E3DA9E26-CE90-3A40-9745-4D67E6DCA3BF}" dt="2020-03-30T02:36:26.918" v="342" actId="1076"/>
          <ac:picMkLst>
            <pc:docMk/>
            <pc:sldMk cId="62561003" sldId="564"/>
            <ac:picMk id="38915" creationId="{31163D27-FB0A-2947-8204-DB300563CD0E}"/>
          </ac:picMkLst>
        </pc:picChg>
      </pc:sldChg>
      <pc:sldChg chg="modSp add modAnim">
        <pc:chgData name="Long B Nguyen" userId="f59fb8f3-a021-417a-8bc1-65c8d471c621" providerId="ADAL" clId="{E3DA9E26-CE90-3A40-9745-4D67E6DCA3BF}" dt="2020-03-30T02:35:35.607" v="328" actId="20577"/>
        <pc:sldMkLst>
          <pc:docMk/>
          <pc:sldMk cId="1496186937" sldId="565"/>
        </pc:sldMkLst>
        <pc:spChg chg="mod">
          <ac:chgData name="Long B Nguyen" userId="f59fb8f3-a021-417a-8bc1-65c8d471c621" providerId="ADAL" clId="{E3DA9E26-CE90-3A40-9745-4D67E6DCA3BF}" dt="2020-03-30T02:35:35.607" v="328" actId="20577"/>
          <ac:spMkLst>
            <pc:docMk/>
            <pc:sldMk cId="1496186937" sldId="565"/>
            <ac:spMk id="16386" creationId="{D5C314AE-7E3E-9049-8D14-D91FF0323DDF}"/>
          </ac:spMkLst>
        </pc:spChg>
        <pc:spChg chg="mod">
          <ac:chgData name="Long B Nguyen" userId="f59fb8f3-a021-417a-8bc1-65c8d471c621" providerId="ADAL" clId="{E3DA9E26-CE90-3A40-9745-4D67E6DCA3BF}" dt="2020-03-30T02:34:07.720" v="259" actId="1076"/>
          <ac:spMkLst>
            <pc:docMk/>
            <pc:sldMk cId="1496186937" sldId="565"/>
            <ac:spMk id="36865" creationId="{F994A541-5449-9B46-AF88-7579EF6134B0}"/>
          </ac:spMkLst>
        </pc:spChg>
        <pc:picChg chg="mod">
          <ac:chgData name="Long B Nguyen" userId="f59fb8f3-a021-417a-8bc1-65c8d471c621" providerId="ADAL" clId="{E3DA9E26-CE90-3A40-9745-4D67E6DCA3BF}" dt="2020-03-30T02:34:22.591" v="262" actId="1076"/>
          <ac:picMkLst>
            <pc:docMk/>
            <pc:sldMk cId="1496186937" sldId="565"/>
            <ac:picMk id="2" creationId="{98A1C59E-79D9-AF4A-920B-640EF307C3F1}"/>
          </ac:picMkLst>
        </pc:picChg>
      </pc:sldChg>
      <pc:sldChg chg="modSp add">
        <pc:chgData name="Long B Nguyen" userId="f59fb8f3-a021-417a-8bc1-65c8d471c621" providerId="ADAL" clId="{E3DA9E26-CE90-3A40-9745-4D67E6DCA3BF}" dt="2020-03-30T02:37:08.542" v="359" actId="20577"/>
        <pc:sldMkLst>
          <pc:docMk/>
          <pc:sldMk cId="1123629102" sldId="566"/>
        </pc:sldMkLst>
        <pc:spChg chg="mod">
          <ac:chgData name="Long B Nguyen" userId="f59fb8f3-a021-417a-8bc1-65c8d471c621" providerId="ADAL" clId="{E3DA9E26-CE90-3A40-9745-4D67E6DCA3BF}" dt="2020-03-30T02:37:08.542" v="359" actId="20577"/>
          <ac:spMkLst>
            <pc:docMk/>
            <pc:sldMk cId="1123629102" sldId="566"/>
            <ac:spMk id="16386" creationId="{2DF216D7-8A85-6A4B-A2B3-8EE0E2D71E0D}"/>
          </ac:spMkLst>
        </pc:spChg>
        <pc:spChg chg="mod">
          <ac:chgData name="Long B Nguyen" userId="f59fb8f3-a021-417a-8bc1-65c8d471c621" providerId="ADAL" clId="{E3DA9E26-CE90-3A40-9745-4D67E6DCA3BF}" dt="2020-03-30T02:37:00.974" v="353" actId="1076"/>
          <ac:spMkLst>
            <pc:docMk/>
            <pc:sldMk cId="1123629102" sldId="566"/>
            <ac:spMk id="40961" creationId="{1FEDAAFA-F0E6-1146-9EA2-D4901F6BA1B3}"/>
          </ac:spMkLst>
        </pc:spChg>
        <pc:picChg chg="mod">
          <ac:chgData name="Long B Nguyen" userId="f59fb8f3-a021-417a-8bc1-65c8d471c621" providerId="ADAL" clId="{E3DA9E26-CE90-3A40-9745-4D67E6DCA3BF}" dt="2020-03-30T02:37:05.669" v="355" actId="1076"/>
          <ac:picMkLst>
            <pc:docMk/>
            <pc:sldMk cId="1123629102" sldId="566"/>
            <ac:picMk id="40963" creationId="{CBF3E8A9-6DD5-1B44-9FB5-7DB205C3F480}"/>
          </ac:picMkLst>
        </pc:picChg>
      </pc:sldChg>
      <pc:sldChg chg="modSp add">
        <pc:chgData name="Long B Nguyen" userId="f59fb8f3-a021-417a-8bc1-65c8d471c621" providerId="ADAL" clId="{E3DA9E26-CE90-3A40-9745-4D67E6DCA3BF}" dt="2020-03-30T02:37:55.628" v="370" actId="20577"/>
        <pc:sldMkLst>
          <pc:docMk/>
          <pc:sldMk cId="3949497385" sldId="567"/>
        </pc:sldMkLst>
        <pc:spChg chg="mod">
          <ac:chgData name="Long B Nguyen" userId="f59fb8f3-a021-417a-8bc1-65c8d471c621" providerId="ADAL" clId="{E3DA9E26-CE90-3A40-9745-4D67E6DCA3BF}" dt="2020-03-30T02:37:55.628" v="370" actId="20577"/>
          <ac:spMkLst>
            <pc:docMk/>
            <pc:sldMk cId="3949497385" sldId="567"/>
            <ac:spMk id="16386" creationId="{ABB9BDC1-08D7-8143-B399-6CBC458EF0C2}"/>
          </ac:spMkLst>
        </pc:spChg>
        <pc:spChg chg="mod">
          <ac:chgData name="Long B Nguyen" userId="f59fb8f3-a021-417a-8bc1-65c8d471c621" providerId="ADAL" clId="{E3DA9E26-CE90-3A40-9745-4D67E6DCA3BF}" dt="2020-03-30T02:37:43.097" v="362" actId="1076"/>
          <ac:spMkLst>
            <pc:docMk/>
            <pc:sldMk cId="3949497385" sldId="567"/>
            <ac:spMk id="43009" creationId="{D73127DF-5485-7648-9DD8-F565B7C20333}"/>
          </ac:spMkLst>
        </pc:spChg>
        <pc:picChg chg="mod">
          <ac:chgData name="Long B Nguyen" userId="f59fb8f3-a021-417a-8bc1-65c8d471c621" providerId="ADAL" clId="{E3DA9E26-CE90-3A40-9745-4D67E6DCA3BF}" dt="2020-03-30T02:37:49.960" v="364" actId="1076"/>
          <ac:picMkLst>
            <pc:docMk/>
            <pc:sldMk cId="3949497385" sldId="567"/>
            <ac:picMk id="43011" creationId="{3F30234C-2778-F247-82DB-EBC943CDA205}"/>
          </ac:picMkLst>
        </pc:picChg>
      </pc:sldChg>
      <pc:sldChg chg="modSp add modAnim">
        <pc:chgData name="Long B Nguyen" userId="f59fb8f3-a021-417a-8bc1-65c8d471c621" providerId="ADAL" clId="{E3DA9E26-CE90-3A40-9745-4D67E6DCA3BF}" dt="2020-03-30T02:39:19.976" v="384" actId="20577"/>
        <pc:sldMkLst>
          <pc:docMk/>
          <pc:sldMk cId="2869642700" sldId="568"/>
        </pc:sldMkLst>
        <pc:spChg chg="mod">
          <ac:chgData name="Long B Nguyen" userId="f59fb8f3-a021-417a-8bc1-65c8d471c621" providerId="ADAL" clId="{E3DA9E26-CE90-3A40-9745-4D67E6DCA3BF}" dt="2020-03-30T02:39:19.976" v="384" actId="20577"/>
          <ac:spMkLst>
            <pc:docMk/>
            <pc:sldMk cId="2869642700" sldId="568"/>
            <ac:spMk id="16386" creationId="{64803469-0351-BA45-ABE6-B6F61CAA9AC7}"/>
          </ac:spMkLst>
        </pc:spChg>
        <pc:spChg chg="mod">
          <ac:chgData name="Long B Nguyen" userId="f59fb8f3-a021-417a-8bc1-65c8d471c621" providerId="ADAL" clId="{E3DA9E26-CE90-3A40-9745-4D67E6DCA3BF}" dt="2020-03-30T02:38:33.138" v="374" actId="1076"/>
          <ac:spMkLst>
            <pc:docMk/>
            <pc:sldMk cId="2869642700" sldId="568"/>
            <ac:spMk id="45057" creationId="{19D0F0DD-820D-1247-A6AE-CE798E9BA930}"/>
          </ac:spMkLst>
        </pc:spChg>
      </pc:sldChg>
      <pc:sldChg chg="modSp add modAnim">
        <pc:chgData name="Long B Nguyen" userId="f59fb8f3-a021-417a-8bc1-65c8d471c621" providerId="ADAL" clId="{E3DA9E26-CE90-3A40-9745-4D67E6DCA3BF}" dt="2020-03-30T02:41:24.551" v="412" actId="20577"/>
        <pc:sldMkLst>
          <pc:docMk/>
          <pc:sldMk cId="3333082340" sldId="569"/>
        </pc:sldMkLst>
        <pc:spChg chg="mod">
          <ac:chgData name="Long B Nguyen" userId="f59fb8f3-a021-417a-8bc1-65c8d471c621" providerId="ADAL" clId="{E3DA9E26-CE90-3A40-9745-4D67E6DCA3BF}" dt="2020-03-30T02:41:24.551" v="412" actId="20577"/>
          <ac:spMkLst>
            <pc:docMk/>
            <pc:sldMk cId="3333082340" sldId="569"/>
            <ac:spMk id="16386" creationId="{971DAD30-53B6-3446-A665-81B33697B4B9}"/>
          </ac:spMkLst>
        </pc:spChg>
        <pc:spChg chg="mod">
          <ac:chgData name="Long B Nguyen" userId="f59fb8f3-a021-417a-8bc1-65c8d471c621" providerId="ADAL" clId="{E3DA9E26-CE90-3A40-9745-4D67E6DCA3BF}" dt="2020-03-30T02:40:08.125" v="388" actId="1076"/>
          <ac:spMkLst>
            <pc:docMk/>
            <pc:sldMk cId="3333082340" sldId="569"/>
            <ac:spMk id="47105" creationId="{741C59B0-DD4C-2549-9269-EB2C2DF6E577}"/>
          </ac:spMkLst>
        </pc:spChg>
      </pc:sldChg>
      <pc:sldChg chg="modSp add">
        <pc:chgData name="Long B Nguyen" userId="f59fb8f3-a021-417a-8bc1-65c8d471c621" providerId="ADAL" clId="{E3DA9E26-CE90-3A40-9745-4D67E6DCA3BF}" dt="2020-03-30T02:27:22.857" v="94" actId="5793"/>
        <pc:sldMkLst>
          <pc:docMk/>
          <pc:sldMk cId="2526255488" sldId="570"/>
        </pc:sldMkLst>
        <pc:spChg chg="mod">
          <ac:chgData name="Long B Nguyen" userId="f59fb8f3-a021-417a-8bc1-65c8d471c621" providerId="ADAL" clId="{E3DA9E26-CE90-3A40-9745-4D67E6DCA3BF}" dt="2020-03-30T02:27:10.180" v="89" actId="1076"/>
          <ac:spMkLst>
            <pc:docMk/>
            <pc:sldMk cId="2526255488" sldId="570"/>
            <ac:spMk id="20481" creationId="{5A3AE34F-9938-AB4E-97EB-92987E0698C0}"/>
          </ac:spMkLst>
        </pc:spChg>
        <pc:spChg chg="mod">
          <ac:chgData name="Long B Nguyen" userId="f59fb8f3-a021-417a-8bc1-65c8d471c621" providerId="ADAL" clId="{E3DA9E26-CE90-3A40-9745-4D67E6DCA3BF}" dt="2020-03-30T02:27:22.857" v="94" actId="5793"/>
          <ac:spMkLst>
            <pc:docMk/>
            <pc:sldMk cId="2526255488" sldId="570"/>
            <ac:spMk id="20482" creationId="{5E8218B3-465D-6F42-A92F-9D686809D45C}"/>
          </ac:spMkLst>
        </pc:spChg>
      </pc:sldChg>
      <pc:sldChg chg="modSp add">
        <pc:chgData name="Long B Nguyen" userId="f59fb8f3-a021-417a-8bc1-65c8d471c621" providerId="ADAL" clId="{E3DA9E26-CE90-3A40-9745-4D67E6DCA3BF}" dt="2020-03-30T02:42:54.505" v="430" actId="207"/>
        <pc:sldMkLst>
          <pc:docMk/>
          <pc:sldMk cId="2952073042" sldId="571"/>
        </pc:sldMkLst>
        <pc:spChg chg="mod">
          <ac:chgData name="Long B Nguyen" userId="f59fb8f3-a021-417a-8bc1-65c8d471c621" providerId="ADAL" clId="{E3DA9E26-CE90-3A40-9745-4D67E6DCA3BF}" dt="2020-03-30T02:42:54.505" v="430" actId="207"/>
          <ac:spMkLst>
            <pc:docMk/>
            <pc:sldMk cId="2952073042" sldId="571"/>
            <ac:spMk id="16386" creationId="{329B2B06-1922-5C41-84A6-22DCD0FD3F20}"/>
          </ac:spMkLst>
        </pc:spChg>
        <pc:spChg chg="mod">
          <ac:chgData name="Long B Nguyen" userId="f59fb8f3-a021-417a-8bc1-65c8d471c621" providerId="ADAL" clId="{E3DA9E26-CE90-3A40-9745-4D67E6DCA3BF}" dt="2020-03-30T02:42:02.067" v="416" actId="1076"/>
          <ac:spMkLst>
            <pc:docMk/>
            <pc:sldMk cId="2952073042" sldId="571"/>
            <ac:spMk id="49153" creationId="{F54483B9-1658-FE4F-8E2E-F3A29FFD393E}"/>
          </ac:spMkLst>
        </pc:spChg>
        <pc:spChg chg="mod">
          <ac:chgData name="Long B Nguyen" userId="f59fb8f3-a021-417a-8bc1-65c8d471c621" providerId="ADAL" clId="{E3DA9E26-CE90-3A40-9745-4D67E6DCA3BF}" dt="2020-03-30T02:42:16.874" v="423" actId="14100"/>
          <ac:spMkLst>
            <pc:docMk/>
            <pc:sldMk cId="2952073042" sldId="571"/>
            <ac:spMk id="49165" creationId="{CCF6A84E-52CA-FA40-BE94-3E4D8C7E82C5}"/>
          </ac:spMkLst>
        </pc:spChg>
      </pc:sldChg>
      <pc:sldChg chg="modSp add modAnim">
        <pc:chgData name="Long B Nguyen" userId="f59fb8f3-a021-417a-8bc1-65c8d471c621" providerId="ADAL" clId="{E3DA9E26-CE90-3A40-9745-4D67E6DCA3BF}" dt="2020-03-31T22:15:23.810" v="680" actId="20577"/>
        <pc:sldMkLst>
          <pc:docMk/>
          <pc:sldMk cId="270817839" sldId="572"/>
        </pc:sldMkLst>
        <pc:spChg chg="mod">
          <ac:chgData name="Long B Nguyen" userId="f59fb8f3-a021-417a-8bc1-65c8d471c621" providerId="ADAL" clId="{E3DA9E26-CE90-3A40-9745-4D67E6DCA3BF}" dt="2020-03-31T22:15:23.810" v="680" actId="20577"/>
          <ac:spMkLst>
            <pc:docMk/>
            <pc:sldMk cId="270817839" sldId="572"/>
            <ac:spMk id="16386" creationId="{D2C45497-8912-0F44-8527-E1D3516D268F}"/>
          </ac:spMkLst>
        </pc:spChg>
        <pc:spChg chg="mod">
          <ac:chgData name="Long B Nguyen" userId="f59fb8f3-a021-417a-8bc1-65c8d471c621" providerId="ADAL" clId="{E3DA9E26-CE90-3A40-9745-4D67E6DCA3BF}" dt="2020-03-30T02:43:10.028" v="434" actId="1076"/>
          <ac:spMkLst>
            <pc:docMk/>
            <pc:sldMk cId="270817839" sldId="572"/>
            <ac:spMk id="51201" creationId="{34CF5F37-80CE-C64F-905D-26669F2C2011}"/>
          </ac:spMkLst>
        </pc:spChg>
        <pc:spChg chg="mod">
          <ac:chgData name="Long B Nguyen" userId="f59fb8f3-a021-417a-8bc1-65c8d471c621" providerId="ADAL" clId="{E3DA9E26-CE90-3A40-9745-4D67E6DCA3BF}" dt="2020-03-30T02:43:19.171" v="436" actId="14100"/>
          <ac:spMkLst>
            <pc:docMk/>
            <pc:sldMk cId="270817839" sldId="572"/>
            <ac:spMk id="51213" creationId="{B43FFE58-E029-D14C-8250-0E69A0B99C42}"/>
          </ac:spMkLst>
        </pc:spChg>
      </pc:sldChg>
      <pc:sldChg chg="modSp add modAnim">
        <pc:chgData name="Long B Nguyen" userId="f59fb8f3-a021-417a-8bc1-65c8d471c621" providerId="ADAL" clId="{E3DA9E26-CE90-3A40-9745-4D67E6DCA3BF}" dt="2020-03-30T02:44:56.097" v="449" actId="20577"/>
        <pc:sldMkLst>
          <pc:docMk/>
          <pc:sldMk cId="4110945301" sldId="574"/>
        </pc:sldMkLst>
        <pc:spChg chg="mod">
          <ac:chgData name="Long B Nguyen" userId="f59fb8f3-a021-417a-8bc1-65c8d471c621" providerId="ADAL" clId="{E3DA9E26-CE90-3A40-9745-4D67E6DCA3BF}" dt="2020-03-30T02:44:56.097" v="449" actId="20577"/>
          <ac:spMkLst>
            <pc:docMk/>
            <pc:sldMk cId="4110945301" sldId="574"/>
            <ac:spMk id="16386" creationId="{A771A9EC-0DB4-C846-A010-6B39E76CB14D}"/>
          </ac:spMkLst>
        </pc:spChg>
        <pc:spChg chg="mod">
          <ac:chgData name="Long B Nguyen" userId="f59fb8f3-a021-417a-8bc1-65c8d471c621" providerId="ADAL" clId="{E3DA9E26-CE90-3A40-9745-4D67E6DCA3BF}" dt="2020-03-30T02:44:04.073" v="446" actId="1076"/>
          <ac:spMkLst>
            <pc:docMk/>
            <pc:sldMk cId="4110945301" sldId="574"/>
            <ac:spMk id="53249" creationId="{156C50AE-1816-7544-8B1D-90768E8FE77C}"/>
          </ac:spMkLst>
        </pc:spChg>
      </pc:sldChg>
      <pc:sldChg chg="modSp add">
        <pc:chgData name="Long B Nguyen" userId="f59fb8f3-a021-417a-8bc1-65c8d471c621" providerId="ADAL" clId="{E3DA9E26-CE90-3A40-9745-4D67E6DCA3BF}" dt="2020-03-30T02:45:29.891" v="457" actId="5793"/>
        <pc:sldMkLst>
          <pc:docMk/>
          <pc:sldMk cId="1553353509" sldId="575"/>
        </pc:sldMkLst>
        <pc:spChg chg="mod">
          <ac:chgData name="Long B Nguyen" userId="f59fb8f3-a021-417a-8bc1-65c8d471c621" providerId="ADAL" clId="{E3DA9E26-CE90-3A40-9745-4D67E6DCA3BF}" dt="2020-03-30T02:45:29.891" v="457" actId="5793"/>
          <ac:spMkLst>
            <pc:docMk/>
            <pc:sldMk cId="1553353509" sldId="575"/>
            <ac:spMk id="16386" creationId="{C563149A-FB03-7F41-801D-086D70B22CED}"/>
          </ac:spMkLst>
        </pc:spChg>
        <pc:spChg chg="mod">
          <ac:chgData name="Long B Nguyen" userId="f59fb8f3-a021-417a-8bc1-65c8d471c621" providerId="ADAL" clId="{E3DA9E26-CE90-3A40-9745-4D67E6DCA3BF}" dt="2020-03-30T02:45:22.067" v="453" actId="1076"/>
          <ac:spMkLst>
            <pc:docMk/>
            <pc:sldMk cId="1553353509" sldId="575"/>
            <ac:spMk id="55297" creationId="{1AF853D6-D0AB-854B-B143-5FDFC529A2E5}"/>
          </ac:spMkLst>
        </pc:spChg>
      </pc:sldChg>
      <pc:sldChg chg="addSp delSp modSp add">
        <pc:chgData name="Long B Nguyen" userId="f59fb8f3-a021-417a-8bc1-65c8d471c621" providerId="ADAL" clId="{E3DA9E26-CE90-3A40-9745-4D67E6DCA3BF}" dt="2020-03-30T02:49:46.797" v="479"/>
        <pc:sldMkLst>
          <pc:docMk/>
          <pc:sldMk cId="2954573052" sldId="576"/>
        </pc:sldMkLst>
        <pc:spChg chg="add del mod">
          <ac:chgData name="Long B Nguyen" userId="f59fb8f3-a021-417a-8bc1-65c8d471c621" providerId="ADAL" clId="{E3DA9E26-CE90-3A40-9745-4D67E6DCA3BF}" dt="2020-03-30T02:49:46.797" v="479"/>
          <ac:spMkLst>
            <pc:docMk/>
            <pc:sldMk cId="2954573052" sldId="576"/>
            <ac:spMk id="2" creationId="{D4D0B958-B73E-474A-8E9F-19903F8193B5}"/>
          </ac:spMkLst>
        </pc:spChg>
        <pc:spChg chg="mod">
          <ac:chgData name="Long B Nguyen" userId="f59fb8f3-a021-417a-8bc1-65c8d471c621" providerId="ADAL" clId="{E3DA9E26-CE90-3A40-9745-4D67E6DCA3BF}" dt="2020-03-30T02:49:34.607" v="475" actId="20577"/>
          <ac:spMkLst>
            <pc:docMk/>
            <pc:sldMk cId="2954573052" sldId="576"/>
            <ac:spMk id="16386" creationId="{69AB210F-7E66-6D48-B863-12C1BF9C1807}"/>
          </ac:spMkLst>
        </pc:spChg>
      </pc:sldChg>
      <pc:sldChg chg="modSp add">
        <pc:chgData name="Long B Nguyen" userId="f59fb8f3-a021-417a-8bc1-65c8d471c621" providerId="ADAL" clId="{E3DA9E26-CE90-3A40-9745-4D67E6DCA3BF}" dt="2020-03-30T02:49:55.663" v="484" actId="5793"/>
        <pc:sldMkLst>
          <pc:docMk/>
          <pc:sldMk cId="1547101256" sldId="577"/>
        </pc:sldMkLst>
        <pc:spChg chg="mod">
          <ac:chgData name="Long B Nguyen" userId="f59fb8f3-a021-417a-8bc1-65c8d471c621" providerId="ADAL" clId="{E3DA9E26-CE90-3A40-9745-4D67E6DCA3BF}" dt="2020-03-30T02:49:55.663" v="484" actId="5793"/>
          <ac:spMkLst>
            <pc:docMk/>
            <pc:sldMk cId="1547101256" sldId="577"/>
            <ac:spMk id="16386" creationId="{CC939BED-4BEB-8545-AC03-0CDF0017FCC9}"/>
          </ac:spMkLst>
        </pc:spChg>
      </pc:sldChg>
      <pc:sldChg chg="delSp modSp add modAnim">
        <pc:chgData name="Long B Nguyen" userId="f59fb8f3-a021-417a-8bc1-65c8d471c621" providerId="ADAL" clId="{E3DA9E26-CE90-3A40-9745-4D67E6DCA3BF}" dt="2020-03-30T02:53:08.569" v="632" actId="14100"/>
        <pc:sldMkLst>
          <pc:docMk/>
          <pc:sldMk cId="891751900" sldId="579"/>
        </pc:sldMkLst>
        <pc:spChg chg="mod">
          <ac:chgData name="Long B Nguyen" userId="f59fb8f3-a021-417a-8bc1-65c8d471c621" providerId="ADAL" clId="{E3DA9E26-CE90-3A40-9745-4D67E6DCA3BF}" dt="2020-03-30T02:53:08.569" v="632" actId="14100"/>
          <ac:spMkLst>
            <pc:docMk/>
            <pc:sldMk cId="891751900" sldId="579"/>
            <ac:spMk id="16386" creationId="{6B9A5847-1AA8-4A43-AE7E-BF49B20DE6A5}"/>
          </ac:spMkLst>
        </pc:spChg>
        <pc:spChg chg="del">
          <ac:chgData name="Long B Nguyen" userId="f59fb8f3-a021-417a-8bc1-65c8d471c621" providerId="ADAL" clId="{E3DA9E26-CE90-3A40-9745-4D67E6DCA3BF}" dt="2020-03-30T02:50:44.212" v="491" actId="478"/>
          <ac:spMkLst>
            <pc:docMk/>
            <pc:sldMk cId="891751900" sldId="579"/>
            <ac:spMk id="61441" creationId="{2E63A166-F43D-9C4C-A68A-7D4558E4615D}"/>
          </ac:spMkLst>
        </pc:spChg>
      </pc:sldChg>
      <pc:sldChg chg="modSp add modAnim">
        <pc:chgData name="Long B Nguyen" userId="f59fb8f3-a021-417a-8bc1-65c8d471c621" providerId="ADAL" clId="{E3DA9E26-CE90-3A40-9745-4D67E6DCA3BF}" dt="2020-03-30T02:58:26.541" v="656" actId="20577"/>
        <pc:sldMkLst>
          <pc:docMk/>
          <pc:sldMk cId="2483610180" sldId="580"/>
        </pc:sldMkLst>
        <pc:spChg chg="mod">
          <ac:chgData name="Long B Nguyen" userId="f59fb8f3-a021-417a-8bc1-65c8d471c621" providerId="ADAL" clId="{E3DA9E26-CE90-3A40-9745-4D67E6DCA3BF}" dt="2020-03-30T02:58:26.541" v="656" actId="20577"/>
          <ac:spMkLst>
            <pc:docMk/>
            <pc:sldMk cId="2483610180" sldId="580"/>
            <ac:spMk id="16386" creationId="{13E0CFFE-50A4-1C4C-9001-CF21878F6693}"/>
          </ac:spMkLst>
        </pc:spChg>
        <pc:spChg chg="mod">
          <ac:chgData name="Long B Nguyen" userId="f59fb8f3-a021-417a-8bc1-65c8d471c621" providerId="ADAL" clId="{E3DA9E26-CE90-3A40-9745-4D67E6DCA3BF}" dt="2020-03-30T02:53:25.214" v="636" actId="1076"/>
          <ac:spMkLst>
            <pc:docMk/>
            <pc:sldMk cId="2483610180" sldId="580"/>
            <ac:spMk id="63489" creationId="{0E7B4791-3A32-1042-A62C-C7EDD1EA9627}"/>
          </ac:spMkLst>
        </pc:spChg>
      </pc:sldChg>
      <pc:sldChg chg="modSp add">
        <pc:chgData name="Long B Nguyen" userId="f59fb8f3-a021-417a-8bc1-65c8d471c621" providerId="ADAL" clId="{E3DA9E26-CE90-3A40-9745-4D67E6DCA3BF}" dt="2020-03-30T02:58:07.071" v="646" actId="5793"/>
        <pc:sldMkLst>
          <pc:docMk/>
          <pc:sldMk cId="830544632" sldId="581"/>
        </pc:sldMkLst>
        <pc:spChg chg="mod">
          <ac:chgData name="Long B Nguyen" userId="f59fb8f3-a021-417a-8bc1-65c8d471c621" providerId="ADAL" clId="{E3DA9E26-CE90-3A40-9745-4D67E6DCA3BF}" dt="2020-03-30T02:58:07.071" v="646" actId="5793"/>
          <ac:spMkLst>
            <pc:docMk/>
            <pc:sldMk cId="830544632" sldId="581"/>
            <ac:spMk id="16386" creationId="{DCDEDE68-7370-A049-B607-4EE7C1C097CC}"/>
          </ac:spMkLst>
        </pc:spChg>
        <pc:spChg chg="mod">
          <ac:chgData name="Long B Nguyen" userId="f59fb8f3-a021-417a-8bc1-65c8d471c621" providerId="ADAL" clId="{E3DA9E26-CE90-3A40-9745-4D67E6DCA3BF}" dt="2020-03-30T02:57:53.663" v="641" actId="1076"/>
          <ac:spMkLst>
            <pc:docMk/>
            <pc:sldMk cId="830544632" sldId="581"/>
            <ac:spMk id="65537" creationId="{07CB10DC-D333-F84F-AEFA-826E23CDD585}"/>
          </ac:spMkLst>
        </pc:spChg>
        <pc:picChg chg="mod">
          <ac:chgData name="Long B Nguyen" userId="f59fb8f3-a021-417a-8bc1-65c8d471c621" providerId="ADAL" clId="{E3DA9E26-CE90-3A40-9745-4D67E6DCA3BF}" dt="2020-03-30T02:58:04.700" v="645" actId="1076"/>
          <ac:picMkLst>
            <pc:docMk/>
            <pc:sldMk cId="830544632" sldId="581"/>
            <ac:picMk id="65539" creationId="{E53CD132-E85D-D245-AAD8-83FB82CE3B68}"/>
          </ac:picMkLst>
        </pc:picChg>
      </pc:sldChg>
      <pc:sldChg chg="modSp add modAnim">
        <pc:chgData name="Long B Nguyen" userId="f59fb8f3-a021-417a-8bc1-65c8d471c621" providerId="ADAL" clId="{E3DA9E26-CE90-3A40-9745-4D67E6DCA3BF}" dt="2020-03-30T02:59:41.902" v="678" actId="20577"/>
        <pc:sldMkLst>
          <pc:docMk/>
          <pc:sldMk cId="1603111093" sldId="582"/>
        </pc:sldMkLst>
        <pc:spChg chg="mod">
          <ac:chgData name="Long B Nguyen" userId="f59fb8f3-a021-417a-8bc1-65c8d471c621" providerId="ADAL" clId="{E3DA9E26-CE90-3A40-9745-4D67E6DCA3BF}" dt="2020-03-30T02:59:41.902" v="678" actId="20577"/>
          <ac:spMkLst>
            <pc:docMk/>
            <pc:sldMk cId="1603111093" sldId="582"/>
            <ac:spMk id="16386" creationId="{114BB159-C41E-A046-9481-C57D33802B19}"/>
          </ac:spMkLst>
        </pc:spChg>
        <pc:spChg chg="mod">
          <ac:chgData name="Long B Nguyen" userId="f59fb8f3-a021-417a-8bc1-65c8d471c621" providerId="ADAL" clId="{E3DA9E26-CE90-3A40-9745-4D67E6DCA3BF}" dt="2020-03-30T02:59:23.703" v="660" actId="1076"/>
          <ac:spMkLst>
            <pc:docMk/>
            <pc:sldMk cId="1603111093" sldId="582"/>
            <ac:spMk id="67585" creationId="{300BB9E0-C0BE-124F-82D0-0DD61E546BD9}"/>
          </ac:spMkLst>
        </pc:spChg>
      </pc:sldChg>
      <pc:sldChg chg="add">
        <pc:chgData name="Long B Nguyen" userId="f59fb8f3-a021-417a-8bc1-65c8d471c621" providerId="ADAL" clId="{E3DA9E26-CE90-3A40-9745-4D67E6DCA3BF}" dt="2020-03-30T02:24:16.379" v="18"/>
        <pc:sldMkLst>
          <pc:docMk/>
          <pc:sldMk cId="788052383" sldId="583"/>
        </pc:sldMkLst>
      </pc:sldChg>
      <pc:sldChg chg="del">
        <pc:chgData name="Long B Nguyen" userId="f59fb8f3-a021-417a-8bc1-65c8d471c621" providerId="ADAL" clId="{E3DA9E26-CE90-3A40-9745-4D67E6DCA3BF}" dt="2020-03-30T02:24:14.222" v="0" actId="2696"/>
        <pc:sldMkLst>
          <pc:docMk/>
          <pc:sldMk cId="4205479306" sldId="594"/>
        </pc:sldMkLst>
      </pc:sldChg>
      <pc:sldChg chg="del">
        <pc:chgData name="Long B Nguyen" userId="f59fb8f3-a021-417a-8bc1-65c8d471c621" providerId="ADAL" clId="{E3DA9E26-CE90-3A40-9745-4D67E6DCA3BF}" dt="2020-03-30T02:24:14.242" v="1" actId="2696"/>
        <pc:sldMkLst>
          <pc:docMk/>
          <pc:sldMk cId="1994033935" sldId="595"/>
        </pc:sldMkLst>
      </pc:sldChg>
      <pc:sldChg chg="del">
        <pc:chgData name="Long B Nguyen" userId="f59fb8f3-a021-417a-8bc1-65c8d471c621" providerId="ADAL" clId="{E3DA9E26-CE90-3A40-9745-4D67E6DCA3BF}" dt="2020-03-30T02:24:14.265" v="2" actId="2696"/>
        <pc:sldMkLst>
          <pc:docMk/>
          <pc:sldMk cId="3986464372" sldId="596"/>
        </pc:sldMkLst>
      </pc:sldChg>
      <pc:sldChg chg="del">
        <pc:chgData name="Long B Nguyen" userId="f59fb8f3-a021-417a-8bc1-65c8d471c621" providerId="ADAL" clId="{E3DA9E26-CE90-3A40-9745-4D67E6DCA3BF}" dt="2020-03-30T02:24:14.287" v="3" actId="2696"/>
        <pc:sldMkLst>
          <pc:docMk/>
          <pc:sldMk cId="2566405133" sldId="597"/>
        </pc:sldMkLst>
      </pc:sldChg>
      <pc:sldChg chg="del">
        <pc:chgData name="Long B Nguyen" userId="f59fb8f3-a021-417a-8bc1-65c8d471c621" providerId="ADAL" clId="{E3DA9E26-CE90-3A40-9745-4D67E6DCA3BF}" dt="2020-03-30T02:24:14.307" v="4" actId="2696"/>
        <pc:sldMkLst>
          <pc:docMk/>
          <pc:sldMk cId="1098067599" sldId="598"/>
        </pc:sldMkLst>
      </pc:sldChg>
      <pc:sldChg chg="del">
        <pc:chgData name="Long B Nguyen" userId="f59fb8f3-a021-417a-8bc1-65c8d471c621" providerId="ADAL" clId="{E3DA9E26-CE90-3A40-9745-4D67E6DCA3BF}" dt="2020-03-30T02:24:14.334" v="5" actId="2696"/>
        <pc:sldMkLst>
          <pc:docMk/>
          <pc:sldMk cId="2135983872" sldId="599"/>
        </pc:sldMkLst>
      </pc:sldChg>
      <pc:sldChg chg="del">
        <pc:chgData name="Long B Nguyen" userId="f59fb8f3-a021-417a-8bc1-65c8d471c621" providerId="ADAL" clId="{E3DA9E26-CE90-3A40-9745-4D67E6DCA3BF}" dt="2020-03-30T02:24:14.358" v="6" actId="2696"/>
        <pc:sldMkLst>
          <pc:docMk/>
          <pc:sldMk cId="3082545194" sldId="600"/>
        </pc:sldMkLst>
      </pc:sldChg>
      <pc:sldChg chg="del">
        <pc:chgData name="Long B Nguyen" userId="f59fb8f3-a021-417a-8bc1-65c8d471c621" providerId="ADAL" clId="{E3DA9E26-CE90-3A40-9745-4D67E6DCA3BF}" dt="2020-03-30T02:24:14.375" v="7" actId="2696"/>
        <pc:sldMkLst>
          <pc:docMk/>
          <pc:sldMk cId="3805116294" sldId="601"/>
        </pc:sldMkLst>
      </pc:sldChg>
      <pc:sldChg chg="del">
        <pc:chgData name="Long B Nguyen" userId="f59fb8f3-a021-417a-8bc1-65c8d471c621" providerId="ADAL" clId="{E3DA9E26-CE90-3A40-9745-4D67E6DCA3BF}" dt="2020-03-30T02:24:14.390" v="8" actId="2696"/>
        <pc:sldMkLst>
          <pc:docMk/>
          <pc:sldMk cId="2482297390" sldId="602"/>
        </pc:sldMkLst>
      </pc:sldChg>
      <pc:sldChg chg="del">
        <pc:chgData name="Long B Nguyen" userId="f59fb8f3-a021-417a-8bc1-65c8d471c621" providerId="ADAL" clId="{E3DA9E26-CE90-3A40-9745-4D67E6DCA3BF}" dt="2020-03-30T02:24:14.410" v="9" actId="2696"/>
        <pc:sldMkLst>
          <pc:docMk/>
          <pc:sldMk cId="3316801220" sldId="603"/>
        </pc:sldMkLst>
      </pc:sldChg>
      <pc:sldChg chg="del">
        <pc:chgData name="Long B Nguyen" userId="f59fb8f3-a021-417a-8bc1-65c8d471c621" providerId="ADAL" clId="{E3DA9E26-CE90-3A40-9745-4D67E6DCA3BF}" dt="2020-03-30T02:24:14.428" v="10" actId="2696"/>
        <pc:sldMkLst>
          <pc:docMk/>
          <pc:sldMk cId="1665439849" sldId="605"/>
        </pc:sldMkLst>
      </pc:sldChg>
      <pc:sldChg chg="del">
        <pc:chgData name="Long B Nguyen" userId="f59fb8f3-a021-417a-8bc1-65c8d471c621" providerId="ADAL" clId="{E3DA9E26-CE90-3A40-9745-4D67E6DCA3BF}" dt="2020-03-30T02:24:14.443" v="11" actId="2696"/>
        <pc:sldMkLst>
          <pc:docMk/>
          <pc:sldMk cId="1196991583" sldId="606"/>
        </pc:sldMkLst>
      </pc:sldChg>
      <pc:sldChg chg="del">
        <pc:chgData name="Long B Nguyen" userId="f59fb8f3-a021-417a-8bc1-65c8d471c621" providerId="ADAL" clId="{E3DA9E26-CE90-3A40-9745-4D67E6DCA3BF}" dt="2020-03-30T02:24:14.466" v="12" actId="2696"/>
        <pc:sldMkLst>
          <pc:docMk/>
          <pc:sldMk cId="2747083858" sldId="607"/>
        </pc:sldMkLst>
      </pc:sldChg>
      <pc:sldChg chg="del">
        <pc:chgData name="Long B Nguyen" userId="f59fb8f3-a021-417a-8bc1-65c8d471c621" providerId="ADAL" clId="{E3DA9E26-CE90-3A40-9745-4D67E6DCA3BF}" dt="2020-03-30T02:24:14.485" v="13" actId="2696"/>
        <pc:sldMkLst>
          <pc:docMk/>
          <pc:sldMk cId="2430561500" sldId="609"/>
        </pc:sldMkLst>
      </pc:sldChg>
      <pc:sldChg chg="del">
        <pc:chgData name="Long B Nguyen" userId="f59fb8f3-a021-417a-8bc1-65c8d471c621" providerId="ADAL" clId="{E3DA9E26-CE90-3A40-9745-4D67E6DCA3BF}" dt="2020-03-30T02:24:14.498" v="14" actId="2696"/>
        <pc:sldMkLst>
          <pc:docMk/>
          <pc:sldMk cId="1660288031" sldId="610"/>
        </pc:sldMkLst>
      </pc:sldChg>
      <pc:sldChg chg="del">
        <pc:chgData name="Long B Nguyen" userId="f59fb8f3-a021-417a-8bc1-65c8d471c621" providerId="ADAL" clId="{E3DA9E26-CE90-3A40-9745-4D67E6DCA3BF}" dt="2020-03-30T02:24:14.522" v="15" actId="2696"/>
        <pc:sldMkLst>
          <pc:docMk/>
          <pc:sldMk cId="1203333742" sldId="611"/>
        </pc:sldMkLst>
      </pc:sldChg>
      <pc:sldChg chg="del">
        <pc:chgData name="Long B Nguyen" userId="f59fb8f3-a021-417a-8bc1-65c8d471c621" providerId="ADAL" clId="{E3DA9E26-CE90-3A40-9745-4D67E6DCA3BF}" dt="2020-03-30T02:24:14.544" v="17" actId="2696"/>
        <pc:sldMkLst>
          <pc:docMk/>
          <pc:sldMk cId="186989517" sldId="612"/>
        </pc:sldMkLst>
      </pc:sldChg>
    </pc:docChg>
  </pc:docChgLst>
  <pc:docChgLst>
    <pc:chgData name="Long Nguyen" userId="f59fb8f3-a021-417a-8bc1-65c8d471c621" providerId="ADAL" clId="{80DD8AF8-1B67-1543-A6B6-027425089EF7}"/>
    <pc:docChg chg="custSel modSld">
      <pc:chgData name="Long Nguyen" userId="f59fb8f3-a021-417a-8bc1-65c8d471c621" providerId="ADAL" clId="{80DD8AF8-1B67-1543-A6B6-027425089EF7}" dt="2022-05-19T11:42:18.490" v="24" actId="20577"/>
      <pc:docMkLst>
        <pc:docMk/>
      </pc:docMkLst>
      <pc:sldChg chg="modSp mod">
        <pc:chgData name="Long Nguyen" userId="f59fb8f3-a021-417a-8bc1-65c8d471c621" providerId="ADAL" clId="{80DD8AF8-1B67-1543-A6B6-027425089EF7}" dt="2022-05-19T11:42:13.145" v="3" actId="27636"/>
        <pc:sldMkLst>
          <pc:docMk/>
          <pc:sldMk cId="828307142" sldId="595"/>
        </pc:sldMkLst>
        <pc:spChg chg="mod">
          <ac:chgData name="Long Nguyen" userId="f59fb8f3-a021-417a-8bc1-65c8d471c621" providerId="ADAL" clId="{80DD8AF8-1B67-1543-A6B6-027425089EF7}" dt="2022-05-19T11:42:13.145" v="3" actId="27636"/>
          <ac:spMkLst>
            <pc:docMk/>
            <pc:sldMk cId="828307142" sldId="595"/>
            <ac:spMk id="16386" creationId="{3832E915-9C42-0840-9143-DE82097B7785}"/>
          </ac:spMkLst>
        </pc:spChg>
      </pc:sldChg>
      <pc:sldChg chg="modSp mod">
        <pc:chgData name="Long Nguyen" userId="f59fb8f3-a021-417a-8bc1-65c8d471c621" providerId="ADAL" clId="{80DD8AF8-1B67-1543-A6B6-027425089EF7}" dt="2022-05-19T11:42:13.128" v="1" actId="27636"/>
        <pc:sldMkLst>
          <pc:docMk/>
          <pc:sldMk cId="2968254980" sldId="625"/>
        </pc:sldMkLst>
        <pc:spChg chg="mod">
          <ac:chgData name="Long Nguyen" userId="f59fb8f3-a021-417a-8bc1-65c8d471c621" providerId="ADAL" clId="{80DD8AF8-1B67-1543-A6B6-027425089EF7}" dt="2022-05-19T11:42:13.128" v="1" actId="27636"/>
          <ac:spMkLst>
            <pc:docMk/>
            <pc:sldMk cId="2968254980" sldId="625"/>
            <ac:spMk id="16386" creationId="{EFC65467-41D7-E842-8942-05458D0DCBA3}"/>
          </ac:spMkLst>
        </pc:spChg>
      </pc:sldChg>
      <pc:sldChg chg="modSp">
        <pc:chgData name="Long Nguyen" userId="f59fb8f3-a021-417a-8bc1-65c8d471c621" providerId="ADAL" clId="{80DD8AF8-1B67-1543-A6B6-027425089EF7}" dt="2022-05-19T11:42:18.490" v="24" actId="20577"/>
        <pc:sldMkLst>
          <pc:docMk/>
          <pc:sldMk cId="2572719321" sldId="637"/>
        </pc:sldMkLst>
        <pc:spChg chg="mod">
          <ac:chgData name="Long Nguyen" userId="f59fb8f3-a021-417a-8bc1-65c8d471c621" providerId="ADAL" clId="{80DD8AF8-1B67-1543-A6B6-027425089EF7}" dt="2022-05-19T11:42:18.490" v="24" actId="20577"/>
          <ac:spMkLst>
            <pc:docMk/>
            <pc:sldMk cId="2572719321" sldId="637"/>
            <ac:spMk id="16386" creationId="{E7AD655C-49C4-0F40-BEBC-6510582D278B}"/>
          </ac:spMkLst>
        </pc:spChg>
      </pc:sldChg>
    </pc:docChg>
  </pc:docChgLst>
  <pc:docChgLst>
    <pc:chgData name="Long B Nguyen" userId="f59fb8f3-a021-417a-8bc1-65c8d471c621" providerId="ADAL" clId="{AA9102B5-DACA-D841-B260-AEEBF90FC60A}"/>
    <pc:docChg chg="custSel addSld delSld modSld">
      <pc:chgData name="Long B Nguyen" userId="f59fb8f3-a021-417a-8bc1-65c8d471c621" providerId="ADAL" clId="{AA9102B5-DACA-D841-B260-AEEBF90FC60A}" dt="2020-01-06T17:07:10.515" v="1519" actId="2711"/>
      <pc:docMkLst>
        <pc:docMk/>
      </pc:docMkLst>
      <pc:sldChg chg="modSp">
        <pc:chgData name="Long B Nguyen" userId="f59fb8f3-a021-417a-8bc1-65c8d471c621" providerId="ADAL" clId="{AA9102B5-DACA-D841-B260-AEEBF90FC60A}" dt="2020-01-05T22:05:23.536" v="23" actId="20577"/>
        <pc:sldMkLst>
          <pc:docMk/>
          <pc:sldMk cId="4247104139" sldId="256"/>
        </pc:sldMkLst>
        <pc:spChg chg="mod">
          <ac:chgData name="Long B Nguyen" userId="f59fb8f3-a021-417a-8bc1-65c8d471c621" providerId="ADAL" clId="{AA9102B5-DACA-D841-B260-AEEBF90FC60A}" dt="2020-01-05T22:05:23.536" v="23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del">
        <pc:chgData name="Long B Nguyen" userId="f59fb8f3-a021-417a-8bc1-65c8d471c621" providerId="ADAL" clId="{AA9102B5-DACA-D841-B260-AEEBF90FC60A}" dt="2020-01-05T22:05:52.483" v="41" actId="2696"/>
        <pc:sldMkLst>
          <pc:docMk/>
          <pc:sldMk cId="1438711869" sldId="284"/>
        </pc:sldMkLst>
      </pc:sldChg>
      <pc:sldChg chg="del">
        <pc:chgData name="Long B Nguyen" userId="f59fb8f3-a021-417a-8bc1-65c8d471c621" providerId="ADAL" clId="{AA9102B5-DACA-D841-B260-AEEBF90FC60A}" dt="2020-01-05T22:05:52.199" v="24" actId="2696"/>
        <pc:sldMkLst>
          <pc:docMk/>
          <pc:sldMk cId="131840209" sldId="286"/>
        </pc:sldMkLst>
      </pc:sldChg>
      <pc:sldChg chg="del">
        <pc:chgData name="Long B Nguyen" userId="f59fb8f3-a021-417a-8bc1-65c8d471c621" providerId="ADAL" clId="{AA9102B5-DACA-D841-B260-AEEBF90FC60A}" dt="2020-01-05T22:05:52.214" v="25" actId="2696"/>
        <pc:sldMkLst>
          <pc:docMk/>
          <pc:sldMk cId="1816941262" sldId="295"/>
        </pc:sldMkLst>
      </pc:sldChg>
      <pc:sldChg chg="del">
        <pc:chgData name="Long B Nguyen" userId="f59fb8f3-a021-417a-8bc1-65c8d471c621" providerId="ADAL" clId="{AA9102B5-DACA-D841-B260-AEEBF90FC60A}" dt="2020-01-05T22:05:52.246" v="27" actId="2696"/>
        <pc:sldMkLst>
          <pc:docMk/>
          <pc:sldMk cId="553003360" sldId="296"/>
        </pc:sldMkLst>
      </pc:sldChg>
      <pc:sldChg chg="del">
        <pc:chgData name="Long B Nguyen" userId="f59fb8f3-a021-417a-8bc1-65c8d471c621" providerId="ADAL" clId="{AA9102B5-DACA-D841-B260-AEEBF90FC60A}" dt="2020-01-05T22:05:52.268" v="28" actId="2696"/>
        <pc:sldMkLst>
          <pc:docMk/>
          <pc:sldMk cId="3006175481" sldId="297"/>
        </pc:sldMkLst>
      </pc:sldChg>
      <pc:sldChg chg="del">
        <pc:chgData name="Long B Nguyen" userId="f59fb8f3-a021-417a-8bc1-65c8d471c621" providerId="ADAL" clId="{AA9102B5-DACA-D841-B260-AEEBF90FC60A}" dt="2020-01-05T22:05:52.287" v="29" actId="2696"/>
        <pc:sldMkLst>
          <pc:docMk/>
          <pc:sldMk cId="3150557076" sldId="298"/>
        </pc:sldMkLst>
      </pc:sldChg>
      <pc:sldChg chg="del">
        <pc:chgData name="Long B Nguyen" userId="f59fb8f3-a021-417a-8bc1-65c8d471c621" providerId="ADAL" clId="{AA9102B5-DACA-D841-B260-AEEBF90FC60A}" dt="2020-01-05T22:05:52.442" v="38" actId="2696"/>
        <pc:sldMkLst>
          <pc:docMk/>
          <pc:sldMk cId="128704095" sldId="302"/>
        </pc:sldMkLst>
      </pc:sldChg>
      <pc:sldChg chg="del">
        <pc:chgData name="Long B Nguyen" userId="f59fb8f3-a021-417a-8bc1-65c8d471c621" providerId="ADAL" clId="{AA9102B5-DACA-D841-B260-AEEBF90FC60A}" dt="2020-01-05T22:05:52.305" v="30" actId="2696"/>
        <pc:sldMkLst>
          <pc:docMk/>
          <pc:sldMk cId="3275945509" sldId="303"/>
        </pc:sldMkLst>
      </pc:sldChg>
      <pc:sldChg chg="del">
        <pc:chgData name="Long B Nguyen" userId="f59fb8f3-a021-417a-8bc1-65c8d471c621" providerId="ADAL" clId="{AA9102B5-DACA-D841-B260-AEEBF90FC60A}" dt="2020-01-05T22:05:52.321" v="31" actId="2696"/>
        <pc:sldMkLst>
          <pc:docMk/>
          <pc:sldMk cId="406772024" sldId="304"/>
        </pc:sldMkLst>
      </pc:sldChg>
      <pc:sldChg chg="del">
        <pc:chgData name="Long B Nguyen" userId="f59fb8f3-a021-417a-8bc1-65c8d471c621" providerId="ADAL" clId="{AA9102B5-DACA-D841-B260-AEEBF90FC60A}" dt="2020-01-05T22:05:52.334" v="32" actId="2696"/>
        <pc:sldMkLst>
          <pc:docMk/>
          <pc:sldMk cId="1703902501" sldId="305"/>
        </pc:sldMkLst>
      </pc:sldChg>
      <pc:sldChg chg="del">
        <pc:chgData name="Long B Nguyen" userId="f59fb8f3-a021-417a-8bc1-65c8d471c621" providerId="ADAL" clId="{AA9102B5-DACA-D841-B260-AEEBF90FC60A}" dt="2020-01-05T22:05:52.461" v="39" actId="2696"/>
        <pc:sldMkLst>
          <pc:docMk/>
          <pc:sldMk cId="3614829039" sldId="306"/>
        </pc:sldMkLst>
      </pc:sldChg>
      <pc:sldChg chg="del">
        <pc:chgData name="Long B Nguyen" userId="f59fb8f3-a021-417a-8bc1-65c8d471c621" providerId="ADAL" clId="{AA9102B5-DACA-D841-B260-AEEBF90FC60A}" dt="2020-01-05T22:05:52.471" v="40" actId="2696"/>
        <pc:sldMkLst>
          <pc:docMk/>
          <pc:sldMk cId="295911327" sldId="307"/>
        </pc:sldMkLst>
      </pc:sldChg>
      <pc:sldChg chg="del">
        <pc:chgData name="Long B Nguyen" userId="f59fb8f3-a021-417a-8bc1-65c8d471c621" providerId="ADAL" clId="{AA9102B5-DACA-D841-B260-AEEBF90FC60A}" dt="2020-01-05T22:05:52.353" v="33" actId="2696"/>
        <pc:sldMkLst>
          <pc:docMk/>
          <pc:sldMk cId="67957925" sldId="308"/>
        </pc:sldMkLst>
      </pc:sldChg>
      <pc:sldChg chg="del">
        <pc:chgData name="Long B Nguyen" userId="f59fb8f3-a021-417a-8bc1-65c8d471c621" providerId="ADAL" clId="{AA9102B5-DACA-D841-B260-AEEBF90FC60A}" dt="2020-01-05T22:05:52.365" v="34" actId="2696"/>
        <pc:sldMkLst>
          <pc:docMk/>
          <pc:sldMk cId="1872435103" sldId="309"/>
        </pc:sldMkLst>
      </pc:sldChg>
      <pc:sldChg chg="del">
        <pc:chgData name="Long B Nguyen" userId="f59fb8f3-a021-417a-8bc1-65c8d471c621" providerId="ADAL" clId="{AA9102B5-DACA-D841-B260-AEEBF90FC60A}" dt="2020-01-05T22:05:52.385" v="35" actId="2696"/>
        <pc:sldMkLst>
          <pc:docMk/>
          <pc:sldMk cId="4088965571" sldId="310"/>
        </pc:sldMkLst>
      </pc:sldChg>
      <pc:sldChg chg="del">
        <pc:chgData name="Long B Nguyen" userId="f59fb8f3-a021-417a-8bc1-65c8d471c621" providerId="ADAL" clId="{AA9102B5-DACA-D841-B260-AEEBF90FC60A}" dt="2020-01-05T22:05:52.404" v="36" actId="2696"/>
        <pc:sldMkLst>
          <pc:docMk/>
          <pc:sldMk cId="2255846137" sldId="311"/>
        </pc:sldMkLst>
      </pc:sldChg>
      <pc:sldChg chg="del">
        <pc:chgData name="Long B Nguyen" userId="f59fb8f3-a021-417a-8bc1-65c8d471c621" providerId="ADAL" clId="{AA9102B5-DACA-D841-B260-AEEBF90FC60A}" dt="2020-01-05T22:05:52.423" v="37" actId="2696"/>
        <pc:sldMkLst>
          <pc:docMk/>
          <pc:sldMk cId="1513627164" sldId="312"/>
        </pc:sldMkLst>
      </pc:sldChg>
      <pc:sldChg chg="del">
        <pc:chgData name="Long B Nguyen" userId="f59fb8f3-a021-417a-8bc1-65c8d471c621" providerId="ADAL" clId="{AA9102B5-DACA-D841-B260-AEEBF90FC60A}" dt="2020-01-05T22:05:52.231" v="26" actId="2696"/>
        <pc:sldMkLst>
          <pc:docMk/>
          <pc:sldMk cId="2097059918" sldId="313"/>
        </pc:sldMkLst>
      </pc:sldChg>
      <pc:sldChg chg="modSp">
        <pc:chgData name="Long B Nguyen" userId="f59fb8f3-a021-417a-8bc1-65c8d471c621" providerId="ADAL" clId="{AA9102B5-DACA-D841-B260-AEEBF90FC60A}" dt="2020-01-06T15:37:30.346" v="948" actId="20577"/>
        <pc:sldMkLst>
          <pc:docMk/>
          <pc:sldMk cId="1452600724" sldId="316"/>
        </pc:sldMkLst>
        <pc:spChg chg="mod">
          <ac:chgData name="Long B Nguyen" userId="f59fb8f3-a021-417a-8bc1-65c8d471c621" providerId="ADAL" clId="{AA9102B5-DACA-D841-B260-AEEBF90FC60A}" dt="2020-01-06T15:37:30.346" v="948" actId="20577"/>
          <ac:spMkLst>
            <pc:docMk/>
            <pc:sldMk cId="1452600724" sldId="316"/>
            <ac:spMk id="9" creationId="{E3B2E017-30B2-884B-A113-B419A2ED51AD}"/>
          </ac:spMkLst>
        </pc:spChg>
      </pc:sldChg>
      <pc:sldChg chg="del">
        <pc:chgData name="Long B Nguyen" userId="f59fb8f3-a021-417a-8bc1-65c8d471c621" providerId="ADAL" clId="{AA9102B5-DACA-D841-B260-AEEBF90FC60A}" dt="2020-01-06T15:03:11.354" v="848" actId="2696"/>
        <pc:sldMkLst>
          <pc:docMk/>
          <pc:sldMk cId="1787114790" sldId="317"/>
        </pc:sldMkLst>
      </pc:sldChg>
      <pc:sldChg chg="del">
        <pc:chgData name="Long B Nguyen" userId="f59fb8f3-a021-417a-8bc1-65c8d471c621" providerId="ADAL" clId="{AA9102B5-DACA-D841-B260-AEEBF90FC60A}" dt="2020-01-05T22:06:12.101" v="42" actId="2696"/>
        <pc:sldMkLst>
          <pc:docMk/>
          <pc:sldMk cId="1215229427" sldId="318"/>
        </pc:sldMkLst>
      </pc:sldChg>
      <pc:sldChg chg="modSp">
        <pc:chgData name="Long B Nguyen" userId="f59fb8f3-a021-417a-8bc1-65c8d471c621" providerId="ADAL" clId="{AA9102B5-DACA-D841-B260-AEEBF90FC60A}" dt="2020-01-06T01:48:03.413" v="110" actId="20577"/>
        <pc:sldMkLst>
          <pc:docMk/>
          <pc:sldMk cId="924617162" sldId="319"/>
        </pc:sldMkLst>
        <pc:spChg chg="mod">
          <ac:chgData name="Long B Nguyen" userId="f59fb8f3-a021-417a-8bc1-65c8d471c621" providerId="ADAL" clId="{AA9102B5-DACA-D841-B260-AEEBF90FC60A}" dt="2020-01-06T01:48:03.413" v="110" actId="20577"/>
          <ac:spMkLst>
            <pc:docMk/>
            <pc:sldMk cId="924617162" sldId="319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A9102B5-DACA-D841-B260-AEEBF90FC60A}" dt="2020-01-06T01:56:11.549" v="712" actId="1076"/>
        <pc:sldMkLst>
          <pc:docMk/>
          <pc:sldMk cId="1310010799" sldId="324"/>
        </pc:sldMkLst>
        <pc:spChg chg="mod">
          <ac:chgData name="Long B Nguyen" userId="f59fb8f3-a021-417a-8bc1-65c8d471c621" providerId="ADAL" clId="{AA9102B5-DACA-D841-B260-AEEBF90FC60A}" dt="2020-01-06T01:56:11.549" v="712" actId="1076"/>
          <ac:spMkLst>
            <pc:docMk/>
            <pc:sldMk cId="1310010799" sldId="324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A9102B5-DACA-D841-B260-AEEBF90FC60A}" dt="2020-01-06T15:35:11.658" v="853" actId="20577"/>
        <pc:sldMkLst>
          <pc:docMk/>
          <pc:sldMk cId="3314372952" sldId="325"/>
        </pc:sldMkLst>
        <pc:spChg chg="mod">
          <ac:chgData name="Long B Nguyen" userId="f59fb8f3-a021-417a-8bc1-65c8d471c621" providerId="ADAL" clId="{AA9102B5-DACA-D841-B260-AEEBF90FC60A}" dt="2020-01-06T15:35:11.658" v="853" actId="20577"/>
          <ac:spMkLst>
            <pc:docMk/>
            <pc:sldMk cId="3314372952" sldId="325"/>
            <ac:spMk id="2" creationId="{AA3A228F-61D0-D949-A5E7-F83756230BF8}"/>
          </ac:spMkLst>
        </pc:spChg>
        <pc:spChg chg="mod">
          <ac:chgData name="Long B Nguyen" userId="f59fb8f3-a021-417a-8bc1-65c8d471c621" providerId="ADAL" clId="{AA9102B5-DACA-D841-B260-AEEBF90FC60A}" dt="2020-01-06T15:02:45.351" v="846" actId="20577"/>
          <ac:spMkLst>
            <pc:docMk/>
            <pc:sldMk cId="3314372952" sldId="325"/>
            <ac:spMk id="9" creationId="{E3B2E017-30B2-884B-A113-B419A2ED51AD}"/>
          </ac:spMkLst>
        </pc:spChg>
      </pc:sldChg>
      <pc:sldChg chg="del">
        <pc:chgData name="Long B Nguyen" userId="f59fb8f3-a021-417a-8bc1-65c8d471c621" providerId="ADAL" clId="{AA9102B5-DACA-D841-B260-AEEBF90FC60A}" dt="2020-01-06T15:03:07.580" v="847" actId="2696"/>
        <pc:sldMkLst>
          <pc:docMk/>
          <pc:sldMk cId="3117943122" sldId="326"/>
        </pc:sldMkLst>
      </pc:sldChg>
      <pc:sldChg chg="del">
        <pc:chgData name="Long B Nguyen" userId="f59fb8f3-a021-417a-8bc1-65c8d471c621" providerId="ADAL" clId="{AA9102B5-DACA-D841-B260-AEEBF90FC60A}" dt="2020-01-06T01:49:27.456" v="111" actId="2696"/>
        <pc:sldMkLst>
          <pc:docMk/>
          <pc:sldMk cId="1025618360" sldId="327"/>
        </pc:sldMkLst>
      </pc:sldChg>
      <pc:sldChg chg="modSp add">
        <pc:chgData name="Long B Nguyen" userId="f59fb8f3-a021-417a-8bc1-65c8d471c621" providerId="ADAL" clId="{AA9102B5-DACA-D841-B260-AEEBF90FC60A}" dt="2020-01-06T15:00:48.763" v="818" actId="113"/>
        <pc:sldMkLst>
          <pc:docMk/>
          <pc:sldMk cId="1724104636" sldId="327"/>
        </pc:sldMkLst>
        <pc:spChg chg="mod">
          <ac:chgData name="Long B Nguyen" userId="f59fb8f3-a021-417a-8bc1-65c8d471c621" providerId="ADAL" clId="{AA9102B5-DACA-D841-B260-AEEBF90FC60A}" dt="2020-01-06T15:00:48.763" v="818" actId="113"/>
          <ac:spMkLst>
            <pc:docMk/>
            <pc:sldMk cId="1724104636" sldId="327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A9102B5-DACA-D841-B260-AEEBF90FC60A}" dt="2020-01-06T01:55:34.369" v="708" actId="20577"/>
        <pc:sldMkLst>
          <pc:docMk/>
          <pc:sldMk cId="4294143140" sldId="329"/>
        </pc:sldMkLst>
        <pc:spChg chg="mod">
          <ac:chgData name="Long B Nguyen" userId="f59fb8f3-a021-417a-8bc1-65c8d471c621" providerId="ADAL" clId="{AA9102B5-DACA-D841-B260-AEEBF90FC60A}" dt="2020-01-06T01:55:34.369" v="708" actId="20577"/>
          <ac:spMkLst>
            <pc:docMk/>
            <pc:sldMk cId="4294143140" sldId="329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A9102B5-DACA-D841-B260-AEEBF90FC60A}" dt="2020-01-06T15:01:01.638" v="819" actId="2711"/>
        <pc:sldMkLst>
          <pc:docMk/>
          <pc:sldMk cId="3594730708" sldId="330"/>
        </pc:sldMkLst>
        <pc:spChg chg="mod">
          <ac:chgData name="Long B Nguyen" userId="f59fb8f3-a021-417a-8bc1-65c8d471c621" providerId="ADAL" clId="{AA9102B5-DACA-D841-B260-AEEBF90FC60A}" dt="2020-01-06T15:01:01.638" v="819" actId="2711"/>
          <ac:spMkLst>
            <pc:docMk/>
            <pc:sldMk cId="3594730708" sldId="330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A9102B5-DACA-D841-B260-AEEBF90FC60A}" dt="2020-01-06T02:00:17.493" v="815" actId="255"/>
        <pc:sldMkLst>
          <pc:docMk/>
          <pc:sldMk cId="3870816631" sldId="331"/>
        </pc:sldMkLst>
        <pc:spChg chg="mod">
          <ac:chgData name="Long B Nguyen" userId="f59fb8f3-a021-417a-8bc1-65c8d471c621" providerId="ADAL" clId="{AA9102B5-DACA-D841-B260-AEEBF90FC60A}" dt="2020-01-06T02:00:17.493" v="815" actId="255"/>
          <ac:spMkLst>
            <pc:docMk/>
            <pc:sldMk cId="3870816631" sldId="331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A9102B5-DACA-D841-B260-AEEBF90FC60A}" dt="2020-01-06T17:07:10.515" v="1519" actId="2711"/>
        <pc:sldMkLst>
          <pc:docMk/>
          <pc:sldMk cId="3124353102" sldId="332"/>
        </pc:sldMkLst>
        <pc:spChg chg="mod">
          <ac:chgData name="Long B Nguyen" userId="f59fb8f3-a021-417a-8bc1-65c8d471c621" providerId="ADAL" clId="{AA9102B5-DACA-D841-B260-AEEBF90FC60A}" dt="2020-01-06T17:03:36.721" v="1332" actId="20577"/>
          <ac:spMkLst>
            <pc:docMk/>
            <pc:sldMk cId="3124353102" sldId="332"/>
            <ac:spMk id="2" creationId="{AA3A228F-61D0-D949-A5E7-F83756230BF8}"/>
          </ac:spMkLst>
        </pc:spChg>
        <pc:spChg chg="mod">
          <ac:chgData name="Long B Nguyen" userId="f59fb8f3-a021-417a-8bc1-65c8d471c621" providerId="ADAL" clId="{AA9102B5-DACA-D841-B260-AEEBF90FC60A}" dt="2020-01-06T17:07:10.515" v="1519" actId="2711"/>
          <ac:spMkLst>
            <pc:docMk/>
            <pc:sldMk cId="3124353102" sldId="332"/>
            <ac:spMk id="9" creationId="{E3B2E017-30B2-884B-A113-B419A2ED51AD}"/>
          </ac:spMkLst>
        </pc:spChg>
      </pc:sldChg>
    </pc:docChg>
  </pc:docChgLst>
  <pc:docChgLst>
    <pc:chgData name="Long B Nguyen" userId="f59fb8f3-a021-417a-8bc1-65c8d471c621" providerId="ADAL" clId="{9522735E-8BB7-2747-9C14-675B602123E0}"/>
    <pc:docChg chg="addSld delSld modSld">
      <pc:chgData name="Long B Nguyen" userId="f59fb8f3-a021-417a-8bc1-65c8d471c621" providerId="ADAL" clId="{9522735E-8BB7-2747-9C14-675B602123E0}" dt="2020-04-06T10:44:04.216" v="638" actId="20577"/>
      <pc:docMkLst>
        <pc:docMk/>
      </pc:docMkLst>
      <pc:sldChg chg="modSp">
        <pc:chgData name="Long B Nguyen" userId="f59fb8f3-a021-417a-8bc1-65c8d471c621" providerId="ADAL" clId="{9522735E-8BB7-2747-9C14-675B602123E0}" dt="2020-04-06T10:20:27.649" v="12" actId="20577"/>
        <pc:sldMkLst>
          <pc:docMk/>
          <pc:sldMk cId="4247104139" sldId="256"/>
        </pc:sldMkLst>
        <pc:spChg chg="mod">
          <ac:chgData name="Long B Nguyen" userId="f59fb8f3-a021-417a-8bc1-65c8d471c621" providerId="ADAL" clId="{9522735E-8BB7-2747-9C14-675B602123E0}" dt="2020-04-06T10:20:27.649" v="12" actId="20577"/>
          <ac:spMkLst>
            <pc:docMk/>
            <pc:sldMk cId="4247104139" sldId="256"/>
            <ac:spMk id="2" creationId="{6117A749-B1BA-E24B-8FB0-0604EF651FB3}"/>
          </ac:spMkLst>
        </pc:spChg>
      </pc:sldChg>
      <pc:sldChg chg="modSp add">
        <pc:chgData name="Long B Nguyen" userId="f59fb8f3-a021-417a-8bc1-65c8d471c621" providerId="ADAL" clId="{9522735E-8BB7-2747-9C14-675B602123E0}" dt="2020-04-06T10:43:22.722" v="619" actId="20577"/>
        <pc:sldMkLst>
          <pc:docMk/>
          <pc:sldMk cId="2049666283" sldId="485"/>
        </pc:sldMkLst>
        <pc:spChg chg="mod">
          <ac:chgData name="Long B Nguyen" userId="f59fb8f3-a021-417a-8bc1-65c8d471c621" providerId="ADAL" clId="{9522735E-8BB7-2747-9C14-675B602123E0}" dt="2020-04-06T10:43:22.722" v="619" actId="20577"/>
          <ac:spMkLst>
            <pc:docMk/>
            <pc:sldMk cId="2049666283" sldId="485"/>
            <ac:spMk id="79874" creationId="{912D2B09-41A0-3340-8C91-199EE2B83410}"/>
          </ac:spMkLst>
        </pc:spChg>
      </pc:sldChg>
      <pc:sldChg chg="del">
        <pc:chgData name="Long B Nguyen" userId="f59fb8f3-a021-417a-8bc1-65c8d471c621" providerId="ADAL" clId="{9522735E-8BB7-2747-9C14-675B602123E0}" dt="2020-04-06T10:20:36.590" v="39" actId="2696"/>
        <pc:sldMkLst>
          <pc:docMk/>
          <pc:sldMk cId="3533528898" sldId="485"/>
        </pc:sldMkLst>
      </pc:sldChg>
      <pc:sldChg chg="modSp add">
        <pc:chgData name="Long B Nguyen" userId="f59fb8f3-a021-417a-8bc1-65c8d471c621" providerId="ADAL" clId="{9522735E-8BB7-2747-9C14-675B602123E0}" dt="2020-04-06T10:21:26.369" v="47" actId="20577"/>
        <pc:sldMkLst>
          <pc:docMk/>
          <pc:sldMk cId="2115432555" sldId="527"/>
        </pc:sldMkLst>
        <pc:spChg chg="mod">
          <ac:chgData name="Long B Nguyen" userId="f59fb8f3-a021-417a-8bc1-65c8d471c621" providerId="ADAL" clId="{9522735E-8BB7-2747-9C14-675B602123E0}" dt="2020-04-06T10:21:10.565" v="44" actId="1076"/>
          <ac:spMkLst>
            <pc:docMk/>
            <pc:sldMk cId="2115432555" sldId="527"/>
            <ac:spMk id="16385" creationId="{9A44BD0D-F414-7242-90F3-86FD400BED40}"/>
          </ac:spMkLst>
        </pc:spChg>
        <pc:spChg chg="mod">
          <ac:chgData name="Long B Nguyen" userId="f59fb8f3-a021-417a-8bc1-65c8d471c621" providerId="ADAL" clId="{9522735E-8BB7-2747-9C14-675B602123E0}" dt="2020-04-06T10:21:26.369" v="47" actId="20577"/>
          <ac:spMkLst>
            <pc:docMk/>
            <pc:sldMk cId="2115432555" sldId="527"/>
            <ac:spMk id="16386" creationId="{60062ACF-10D9-6E42-9C85-ED9949A40D46}"/>
          </ac:spMkLst>
        </pc:spChg>
      </pc:sldChg>
      <pc:sldChg chg="del">
        <pc:chgData name="Long B Nguyen" userId="f59fb8f3-a021-417a-8bc1-65c8d471c621" providerId="ADAL" clId="{9522735E-8BB7-2747-9C14-675B602123E0}" dt="2020-04-06T10:20:35.636" v="13" actId="2696"/>
        <pc:sldMkLst>
          <pc:docMk/>
          <pc:sldMk cId="3162068906" sldId="527"/>
        </pc:sldMkLst>
      </pc:sldChg>
      <pc:sldChg chg="modSp add modAnim">
        <pc:chgData name="Long B Nguyen" userId="f59fb8f3-a021-417a-8bc1-65c8d471c621" providerId="ADAL" clId="{9522735E-8BB7-2747-9C14-675B602123E0}" dt="2020-04-06T10:21:52.276" v="54" actId="20577"/>
        <pc:sldMkLst>
          <pc:docMk/>
          <pc:sldMk cId="2278012929" sldId="528"/>
        </pc:sldMkLst>
        <pc:spChg chg="mod">
          <ac:chgData name="Long B Nguyen" userId="f59fb8f3-a021-417a-8bc1-65c8d471c621" providerId="ADAL" clId="{9522735E-8BB7-2747-9C14-675B602123E0}" dt="2020-04-06T10:21:52.276" v="54" actId="20577"/>
          <ac:spMkLst>
            <pc:docMk/>
            <pc:sldMk cId="2278012929" sldId="528"/>
            <ac:spMk id="16386" creationId="{B4FAA9A9-3526-A248-B96B-1DCAE1421572}"/>
          </ac:spMkLst>
        </pc:spChg>
      </pc:sldChg>
      <pc:sldChg chg="del">
        <pc:chgData name="Long B Nguyen" userId="f59fb8f3-a021-417a-8bc1-65c8d471c621" providerId="ADAL" clId="{9522735E-8BB7-2747-9C14-675B602123E0}" dt="2020-04-06T10:20:35.725" v="17" actId="2696"/>
        <pc:sldMkLst>
          <pc:docMk/>
          <pc:sldMk cId="3102825031" sldId="528"/>
        </pc:sldMkLst>
      </pc:sldChg>
      <pc:sldChg chg="modSp add">
        <pc:chgData name="Long B Nguyen" userId="f59fb8f3-a021-417a-8bc1-65c8d471c621" providerId="ADAL" clId="{9522735E-8BB7-2747-9C14-675B602123E0}" dt="2020-04-06T10:22:45.035" v="62" actId="255"/>
        <pc:sldMkLst>
          <pc:docMk/>
          <pc:sldMk cId="911988090" sldId="529"/>
        </pc:sldMkLst>
        <pc:spChg chg="mod">
          <ac:chgData name="Long B Nguyen" userId="f59fb8f3-a021-417a-8bc1-65c8d471c621" providerId="ADAL" clId="{9522735E-8BB7-2747-9C14-675B602123E0}" dt="2020-04-06T10:22:45.035" v="62" actId="255"/>
          <ac:spMkLst>
            <pc:docMk/>
            <pc:sldMk cId="911988090" sldId="529"/>
            <ac:spMk id="16386" creationId="{842B05C2-DFA8-F84D-AEF8-C43D6277D764}"/>
          </ac:spMkLst>
        </pc:spChg>
        <pc:spChg chg="mod">
          <ac:chgData name="Long B Nguyen" userId="f59fb8f3-a021-417a-8bc1-65c8d471c621" providerId="ADAL" clId="{9522735E-8BB7-2747-9C14-675B602123E0}" dt="2020-04-06T10:22:03.322" v="57" actId="1076"/>
          <ac:spMkLst>
            <pc:docMk/>
            <pc:sldMk cId="911988090" sldId="529"/>
            <ac:spMk id="20481" creationId="{092A6AB6-AD55-584E-9437-58A5F134C771}"/>
          </ac:spMkLst>
        </pc:spChg>
      </pc:sldChg>
      <pc:sldChg chg="del">
        <pc:chgData name="Long B Nguyen" userId="f59fb8f3-a021-417a-8bc1-65c8d471c621" providerId="ADAL" clId="{9522735E-8BB7-2747-9C14-675B602123E0}" dt="2020-04-06T10:20:35.756" v="18" actId="2696"/>
        <pc:sldMkLst>
          <pc:docMk/>
          <pc:sldMk cId="4057016805" sldId="529"/>
        </pc:sldMkLst>
      </pc:sldChg>
      <pc:sldChg chg="modSp add modAnim">
        <pc:chgData name="Long B Nguyen" userId="f59fb8f3-a021-417a-8bc1-65c8d471c621" providerId="ADAL" clId="{9522735E-8BB7-2747-9C14-675B602123E0}" dt="2020-04-06T10:27:48.813" v="295" actId="20577"/>
        <pc:sldMkLst>
          <pc:docMk/>
          <pc:sldMk cId="2729423948" sldId="532"/>
        </pc:sldMkLst>
        <pc:spChg chg="mod">
          <ac:chgData name="Long B Nguyen" userId="f59fb8f3-a021-417a-8bc1-65c8d471c621" providerId="ADAL" clId="{9522735E-8BB7-2747-9C14-675B602123E0}" dt="2020-04-06T10:27:48.813" v="295" actId="20577"/>
          <ac:spMkLst>
            <pc:docMk/>
            <pc:sldMk cId="2729423948" sldId="532"/>
            <ac:spMk id="24578" creationId="{7FE88632-6B99-894F-84CB-A05376DE67C2}"/>
          </ac:spMkLst>
        </pc:spChg>
        <pc:spChg chg="mod">
          <ac:chgData name="Long B Nguyen" userId="f59fb8f3-a021-417a-8bc1-65c8d471c621" providerId="ADAL" clId="{9522735E-8BB7-2747-9C14-675B602123E0}" dt="2020-04-06T10:26:53.280" v="281" actId="1076"/>
          <ac:spMkLst>
            <pc:docMk/>
            <pc:sldMk cId="2729423948" sldId="532"/>
            <ac:spMk id="26625" creationId="{E77A49A2-7BAC-B340-88A5-3CB13A30B8E2}"/>
          </ac:spMkLst>
        </pc:spChg>
      </pc:sldChg>
      <pc:sldChg chg="modSp add">
        <pc:chgData name="Long B Nguyen" userId="f59fb8f3-a021-417a-8bc1-65c8d471c621" providerId="ADAL" clId="{9522735E-8BB7-2747-9C14-675B602123E0}" dt="2020-04-06T10:27:54.882" v="296" actId="5793"/>
        <pc:sldMkLst>
          <pc:docMk/>
          <pc:sldMk cId="196802900" sldId="533"/>
        </pc:sldMkLst>
        <pc:spChg chg="mod">
          <ac:chgData name="Long B Nguyen" userId="f59fb8f3-a021-417a-8bc1-65c8d471c621" providerId="ADAL" clId="{9522735E-8BB7-2747-9C14-675B602123E0}" dt="2020-04-06T10:27:54.882" v="296" actId="5793"/>
          <ac:spMkLst>
            <pc:docMk/>
            <pc:sldMk cId="196802900" sldId="533"/>
            <ac:spMk id="16386" creationId="{E6DB08E6-2B6C-614E-98C5-6D5039F16767}"/>
          </ac:spMkLst>
        </pc:spChg>
        <pc:spChg chg="mod">
          <ac:chgData name="Long B Nguyen" userId="f59fb8f3-a021-417a-8bc1-65c8d471c621" providerId="ADAL" clId="{9522735E-8BB7-2747-9C14-675B602123E0}" dt="2020-04-06T10:27:10.381" v="285" actId="1076"/>
          <ac:spMkLst>
            <pc:docMk/>
            <pc:sldMk cId="196802900" sldId="533"/>
            <ac:spMk id="28673" creationId="{DAC429E0-CE8D-044C-8A99-B90568C28427}"/>
          </ac:spMkLst>
        </pc:spChg>
      </pc:sldChg>
      <pc:sldChg chg="modSp add modAnim">
        <pc:chgData name="Long B Nguyen" userId="f59fb8f3-a021-417a-8bc1-65c8d471c621" providerId="ADAL" clId="{9522735E-8BB7-2747-9C14-675B602123E0}" dt="2020-04-06T10:28:07.584" v="300" actId="1076"/>
        <pc:sldMkLst>
          <pc:docMk/>
          <pc:sldMk cId="2386776129" sldId="534"/>
        </pc:sldMkLst>
        <pc:spChg chg="mod">
          <ac:chgData name="Long B Nguyen" userId="f59fb8f3-a021-417a-8bc1-65c8d471c621" providerId="ADAL" clId="{9522735E-8BB7-2747-9C14-675B602123E0}" dt="2020-04-06T10:28:07.584" v="300" actId="1076"/>
          <ac:spMkLst>
            <pc:docMk/>
            <pc:sldMk cId="2386776129" sldId="534"/>
            <ac:spMk id="16386" creationId="{91DE3741-D2BB-1448-AD1A-57B4E92EA22E}"/>
          </ac:spMkLst>
        </pc:spChg>
        <pc:spChg chg="mod">
          <ac:chgData name="Long B Nguyen" userId="f59fb8f3-a021-417a-8bc1-65c8d471c621" providerId="ADAL" clId="{9522735E-8BB7-2747-9C14-675B602123E0}" dt="2020-04-06T10:27:21.737" v="288" actId="1076"/>
          <ac:spMkLst>
            <pc:docMk/>
            <pc:sldMk cId="2386776129" sldId="534"/>
            <ac:spMk id="30721" creationId="{691C29BA-1EEC-AB49-9F73-7BA824418E29}"/>
          </ac:spMkLst>
        </pc:spChg>
      </pc:sldChg>
      <pc:sldChg chg="modSp add">
        <pc:chgData name="Long B Nguyen" userId="f59fb8f3-a021-417a-8bc1-65c8d471c621" providerId="ADAL" clId="{9522735E-8BB7-2747-9C14-675B602123E0}" dt="2020-04-06T10:28:43.796" v="312" actId="5793"/>
        <pc:sldMkLst>
          <pc:docMk/>
          <pc:sldMk cId="3749783584" sldId="535"/>
        </pc:sldMkLst>
        <pc:spChg chg="mod">
          <ac:chgData name="Long B Nguyen" userId="f59fb8f3-a021-417a-8bc1-65c8d471c621" providerId="ADAL" clId="{9522735E-8BB7-2747-9C14-675B602123E0}" dt="2020-04-06T10:28:43.796" v="312" actId="5793"/>
          <ac:spMkLst>
            <pc:docMk/>
            <pc:sldMk cId="3749783584" sldId="535"/>
            <ac:spMk id="30722" creationId="{62D8280C-F551-4642-A446-28C0A5C6DC3C}"/>
          </ac:spMkLst>
        </pc:spChg>
        <pc:spChg chg="mod">
          <ac:chgData name="Long B Nguyen" userId="f59fb8f3-a021-417a-8bc1-65c8d471c621" providerId="ADAL" clId="{9522735E-8BB7-2747-9C14-675B602123E0}" dt="2020-04-06T10:28:40.481" v="311" actId="1076"/>
          <ac:spMkLst>
            <pc:docMk/>
            <pc:sldMk cId="3749783584" sldId="535"/>
            <ac:spMk id="34817" creationId="{1CAD5434-529E-864B-96EE-70BC2711D5B9}"/>
          </ac:spMkLst>
        </pc:spChg>
      </pc:sldChg>
      <pc:sldChg chg="modSp add">
        <pc:chgData name="Long B Nguyen" userId="f59fb8f3-a021-417a-8bc1-65c8d471c621" providerId="ADAL" clId="{9522735E-8BB7-2747-9C14-675B602123E0}" dt="2020-04-06T10:29:38.003" v="315" actId="1076"/>
        <pc:sldMkLst>
          <pc:docMk/>
          <pc:sldMk cId="1005266748" sldId="536"/>
        </pc:sldMkLst>
        <pc:spChg chg="mod">
          <ac:chgData name="Long B Nguyen" userId="f59fb8f3-a021-417a-8bc1-65c8d471c621" providerId="ADAL" clId="{9522735E-8BB7-2747-9C14-675B602123E0}" dt="2020-04-06T10:29:33.811" v="314" actId="14100"/>
          <ac:spMkLst>
            <pc:docMk/>
            <pc:sldMk cId="1005266748" sldId="536"/>
            <ac:spMk id="32770" creationId="{7437AB05-5332-4A44-8B0B-EC13B4766F16}"/>
          </ac:spMkLst>
        </pc:spChg>
        <pc:spChg chg="mod">
          <ac:chgData name="Long B Nguyen" userId="f59fb8f3-a021-417a-8bc1-65c8d471c621" providerId="ADAL" clId="{9522735E-8BB7-2747-9C14-675B602123E0}" dt="2020-04-06T10:29:38.003" v="315" actId="1076"/>
          <ac:spMkLst>
            <pc:docMk/>
            <pc:sldMk cId="1005266748" sldId="536"/>
            <ac:spMk id="36865" creationId="{0E9A6C8C-67D3-844B-A227-C913B27266AB}"/>
          </ac:spMkLst>
        </pc:spChg>
      </pc:sldChg>
      <pc:sldChg chg="modSp add">
        <pc:chgData name="Long B Nguyen" userId="f59fb8f3-a021-417a-8bc1-65c8d471c621" providerId="ADAL" clId="{9522735E-8BB7-2747-9C14-675B602123E0}" dt="2020-04-06T10:29:49.158" v="318" actId="1076"/>
        <pc:sldMkLst>
          <pc:docMk/>
          <pc:sldMk cId="2927139256" sldId="537"/>
        </pc:sldMkLst>
        <pc:spChg chg="mod">
          <ac:chgData name="Long B Nguyen" userId="f59fb8f3-a021-417a-8bc1-65c8d471c621" providerId="ADAL" clId="{9522735E-8BB7-2747-9C14-675B602123E0}" dt="2020-04-06T10:29:45.447" v="317" actId="14100"/>
          <ac:spMkLst>
            <pc:docMk/>
            <pc:sldMk cId="2927139256" sldId="537"/>
            <ac:spMk id="16386" creationId="{8CC6E6D9-F5BB-EE48-A158-855A0643E977}"/>
          </ac:spMkLst>
        </pc:spChg>
        <pc:spChg chg="mod">
          <ac:chgData name="Long B Nguyen" userId="f59fb8f3-a021-417a-8bc1-65c8d471c621" providerId="ADAL" clId="{9522735E-8BB7-2747-9C14-675B602123E0}" dt="2020-04-06T10:29:49.158" v="318" actId="1076"/>
          <ac:spMkLst>
            <pc:docMk/>
            <pc:sldMk cId="2927139256" sldId="537"/>
            <ac:spMk id="38913" creationId="{93077F6A-89E0-C24A-AEE4-DDD627428DC9}"/>
          </ac:spMkLst>
        </pc:spChg>
      </pc:sldChg>
      <pc:sldChg chg="modSp add">
        <pc:chgData name="Long B Nguyen" userId="f59fb8f3-a021-417a-8bc1-65c8d471c621" providerId="ADAL" clId="{9522735E-8BB7-2747-9C14-675B602123E0}" dt="2020-04-06T10:29:59.013" v="321" actId="1076"/>
        <pc:sldMkLst>
          <pc:docMk/>
          <pc:sldMk cId="3921665606" sldId="538"/>
        </pc:sldMkLst>
        <pc:spChg chg="mod">
          <ac:chgData name="Long B Nguyen" userId="f59fb8f3-a021-417a-8bc1-65c8d471c621" providerId="ADAL" clId="{9522735E-8BB7-2747-9C14-675B602123E0}" dt="2020-04-06T10:29:55.908" v="320" actId="14100"/>
          <ac:spMkLst>
            <pc:docMk/>
            <pc:sldMk cId="3921665606" sldId="538"/>
            <ac:spMk id="36866" creationId="{45DD406A-83FB-7643-9450-F81ECA97CC8C}"/>
          </ac:spMkLst>
        </pc:spChg>
        <pc:spChg chg="mod">
          <ac:chgData name="Long B Nguyen" userId="f59fb8f3-a021-417a-8bc1-65c8d471c621" providerId="ADAL" clId="{9522735E-8BB7-2747-9C14-675B602123E0}" dt="2020-04-06T10:29:59.013" v="321" actId="1076"/>
          <ac:spMkLst>
            <pc:docMk/>
            <pc:sldMk cId="3921665606" sldId="538"/>
            <ac:spMk id="40961" creationId="{95CA3DB9-EC34-8A46-96FA-27A867CB7D25}"/>
          </ac:spMkLst>
        </pc:spChg>
      </pc:sldChg>
      <pc:sldChg chg="modSp add">
        <pc:chgData name="Long B Nguyen" userId="f59fb8f3-a021-417a-8bc1-65c8d471c621" providerId="ADAL" clId="{9522735E-8BB7-2747-9C14-675B602123E0}" dt="2020-04-06T10:31:13.366" v="462" actId="113"/>
        <pc:sldMkLst>
          <pc:docMk/>
          <pc:sldMk cId="1774630791" sldId="539"/>
        </pc:sldMkLst>
        <pc:spChg chg="mod">
          <ac:chgData name="Long B Nguyen" userId="f59fb8f3-a021-417a-8bc1-65c8d471c621" providerId="ADAL" clId="{9522735E-8BB7-2747-9C14-675B602123E0}" dt="2020-04-06T10:31:13.366" v="462" actId="113"/>
          <ac:spMkLst>
            <pc:docMk/>
            <pc:sldMk cId="1774630791" sldId="539"/>
            <ac:spMk id="16386" creationId="{ADA4B4F1-D4AD-3149-AE94-E57CDFB39A2F}"/>
          </ac:spMkLst>
        </pc:spChg>
        <pc:spChg chg="mod">
          <ac:chgData name="Long B Nguyen" userId="f59fb8f3-a021-417a-8bc1-65c8d471c621" providerId="ADAL" clId="{9522735E-8BB7-2747-9C14-675B602123E0}" dt="2020-04-06T10:30:22.158" v="328" actId="1076"/>
          <ac:spMkLst>
            <pc:docMk/>
            <pc:sldMk cId="1774630791" sldId="539"/>
            <ac:spMk id="43009" creationId="{E2CE0247-89B9-C047-B4F8-29883B9BCE07}"/>
          </ac:spMkLst>
        </pc:spChg>
      </pc:sldChg>
      <pc:sldChg chg="modSp add modAnim">
        <pc:chgData name="Long B Nguyen" userId="f59fb8f3-a021-417a-8bc1-65c8d471c621" providerId="ADAL" clId="{9522735E-8BB7-2747-9C14-675B602123E0}" dt="2020-04-06T10:31:30.728" v="469" actId="5793"/>
        <pc:sldMkLst>
          <pc:docMk/>
          <pc:sldMk cId="3950995075" sldId="540"/>
        </pc:sldMkLst>
        <pc:spChg chg="mod">
          <ac:chgData name="Long B Nguyen" userId="f59fb8f3-a021-417a-8bc1-65c8d471c621" providerId="ADAL" clId="{9522735E-8BB7-2747-9C14-675B602123E0}" dt="2020-04-06T10:31:30.728" v="469" actId="5793"/>
          <ac:spMkLst>
            <pc:docMk/>
            <pc:sldMk cId="3950995075" sldId="540"/>
            <ac:spMk id="16386" creationId="{C0E36F33-9A57-9848-BC14-169E1DEAFADA}"/>
          </ac:spMkLst>
        </pc:spChg>
        <pc:spChg chg="mod">
          <ac:chgData name="Long B Nguyen" userId="f59fb8f3-a021-417a-8bc1-65c8d471c621" providerId="ADAL" clId="{9522735E-8BB7-2747-9C14-675B602123E0}" dt="2020-04-06T10:31:22.898" v="465" actId="1076"/>
          <ac:spMkLst>
            <pc:docMk/>
            <pc:sldMk cId="3950995075" sldId="540"/>
            <ac:spMk id="45057" creationId="{A6E74A94-EFB0-2943-8C9B-8ABEE853158E}"/>
          </ac:spMkLst>
        </pc:spChg>
      </pc:sldChg>
      <pc:sldChg chg="modSp add modAnim">
        <pc:chgData name="Long B Nguyen" userId="f59fb8f3-a021-417a-8bc1-65c8d471c621" providerId="ADAL" clId="{9522735E-8BB7-2747-9C14-675B602123E0}" dt="2020-04-06T10:33:04.559" v="532" actId="20577"/>
        <pc:sldMkLst>
          <pc:docMk/>
          <pc:sldMk cId="2877432393" sldId="541"/>
        </pc:sldMkLst>
        <pc:spChg chg="mod">
          <ac:chgData name="Long B Nguyen" userId="f59fb8f3-a021-417a-8bc1-65c8d471c621" providerId="ADAL" clId="{9522735E-8BB7-2747-9C14-675B602123E0}" dt="2020-04-06T10:33:04.559" v="532" actId="20577"/>
          <ac:spMkLst>
            <pc:docMk/>
            <pc:sldMk cId="2877432393" sldId="541"/>
            <ac:spMk id="16386" creationId="{ABEDF680-A04D-1C48-8CD0-D3D80CA85227}"/>
          </ac:spMkLst>
        </pc:spChg>
        <pc:spChg chg="mod">
          <ac:chgData name="Long B Nguyen" userId="f59fb8f3-a021-417a-8bc1-65c8d471c621" providerId="ADAL" clId="{9522735E-8BB7-2747-9C14-675B602123E0}" dt="2020-04-06T10:31:58.539" v="472" actId="1076"/>
          <ac:spMkLst>
            <pc:docMk/>
            <pc:sldMk cId="2877432393" sldId="541"/>
            <ac:spMk id="47105" creationId="{5367DA45-8161-A84B-8692-E333D7A16238}"/>
          </ac:spMkLst>
        </pc:spChg>
      </pc:sldChg>
      <pc:sldChg chg="modSp add modAnim">
        <pc:chgData name="Long B Nguyen" userId="f59fb8f3-a021-417a-8bc1-65c8d471c621" providerId="ADAL" clId="{9522735E-8BB7-2747-9C14-675B602123E0}" dt="2020-04-06T10:33:12.899" v="535" actId="20577"/>
        <pc:sldMkLst>
          <pc:docMk/>
          <pc:sldMk cId="3894854338" sldId="542"/>
        </pc:sldMkLst>
        <pc:spChg chg="mod">
          <ac:chgData name="Long B Nguyen" userId="f59fb8f3-a021-417a-8bc1-65c8d471c621" providerId="ADAL" clId="{9522735E-8BB7-2747-9C14-675B602123E0}" dt="2020-04-06T10:33:12.899" v="535" actId="20577"/>
          <ac:spMkLst>
            <pc:docMk/>
            <pc:sldMk cId="3894854338" sldId="542"/>
            <ac:spMk id="16386" creationId="{9A30423C-6B4C-234F-9526-1365818F2724}"/>
          </ac:spMkLst>
        </pc:spChg>
        <pc:spChg chg="mod">
          <ac:chgData name="Long B Nguyen" userId="f59fb8f3-a021-417a-8bc1-65c8d471c621" providerId="ADAL" clId="{9522735E-8BB7-2747-9C14-675B602123E0}" dt="2020-04-06T10:32:48.183" v="478" actId="1076"/>
          <ac:spMkLst>
            <pc:docMk/>
            <pc:sldMk cId="3894854338" sldId="542"/>
            <ac:spMk id="49153" creationId="{E509825C-AE08-2A49-9ED7-6F6BA260A8C1}"/>
          </ac:spMkLst>
        </pc:spChg>
      </pc:sldChg>
      <pc:sldChg chg="modSp add">
        <pc:chgData name="Long B Nguyen" userId="f59fb8f3-a021-417a-8bc1-65c8d471c621" providerId="ADAL" clId="{9522735E-8BB7-2747-9C14-675B602123E0}" dt="2020-04-06T10:26:56.927" v="282" actId="1076"/>
        <pc:sldMkLst>
          <pc:docMk/>
          <pc:sldMk cId="2545774757" sldId="546"/>
        </pc:sldMkLst>
        <pc:spChg chg="mod">
          <ac:chgData name="Long B Nguyen" userId="f59fb8f3-a021-417a-8bc1-65c8d471c621" providerId="ADAL" clId="{9522735E-8BB7-2747-9C14-675B602123E0}" dt="2020-04-06T10:26:37.559" v="278" actId="5793"/>
          <ac:spMkLst>
            <pc:docMk/>
            <pc:sldMk cId="2545774757" sldId="546"/>
            <ac:spMk id="16386" creationId="{27F7404D-3407-3048-949E-7075AA7AE6F2}"/>
          </ac:spMkLst>
        </pc:spChg>
        <pc:spChg chg="mod">
          <ac:chgData name="Long B Nguyen" userId="f59fb8f3-a021-417a-8bc1-65c8d471c621" providerId="ADAL" clId="{9522735E-8BB7-2747-9C14-675B602123E0}" dt="2020-04-06T10:26:56.927" v="282" actId="1076"/>
          <ac:spMkLst>
            <pc:docMk/>
            <pc:sldMk cId="2545774757" sldId="546"/>
            <ac:spMk id="24577" creationId="{AE62191C-926C-2A47-A024-502F4873CCC3}"/>
          </ac:spMkLst>
        </pc:spChg>
      </pc:sldChg>
      <pc:sldChg chg="modSp add modAnim">
        <pc:chgData name="Long B Nguyen" userId="f59fb8f3-a021-417a-8bc1-65c8d471c621" providerId="ADAL" clId="{9522735E-8BB7-2747-9C14-675B602123E0}" dt="2020-04-06T10:34:19.859" v="554" actId="20577"/>
        <pc:sldMkLst>
          <pc:docMk/>
          <pc:sldMk cId="2727728352" sldId="547"/>
        </pc:sldMkLst>
        <pc:spChg chg="mod">
          <ac:chgData name="Long B Nguyen" userId="f59fb8f3-a021-417a-8bc1-65c8d471c621" providerId="ADAL" clId="{9522735E-8BB7-2747-9C14-675B602123E0}" dt="2020-04-06T10:34:19.859" v="554" actId="20577"/>
          <ac:spMkLst>
            <pc:docMk/>
            <pc:sldMk cId="2727728352" sldId="547"/>
            <ac:spMk id="53250" creationId="{41AF0024-2149-8545-BF5B-4D626050C221}"/>
          </ac:spMkLst>
        </pc:spChg>
        <pc:spChg chg="mod">
          <ac:chgData name="Long B Nguyen" userId="f59fb8f3-a021-417a-8bc1-65c8d471c621" providerId="ADAL" clId="{9522735E-8BB7-2747-9C14-675B602123E0}" dt="2020-04-06T10:34:15.476" v="551" actId="1076"/>
          <ac:spMkLst>
            <pc:docMk/>
            <pc:sldMk cId="2727728352" sldId="547"/>
            <ac:spMk id="55297" creationId="{52C340D1-1F4D-A143-B4FE-AD1AC936E04B}"/>
          </ac:spMkLst>
        </pc:spChg>
      </pc:sldChg>
      <pc:sldChg chg="modSp add modAnim">
        <pc:chgData name="Long B Nguyen" userId="f59fb8f3-a021-417a-8bc1-65c8d471c621" providerId="ADAL" clId="{9522735E-8BB7-2747-9C14-675B602123E0}" dt="2020-04-06T10:39:24.784" v="577" actId="1076"/>
        <pc:sldMkLst>
          <pc:docMk/>
          <pc:sldMk cId="1315907862" sldId="548"/>
        </pc:sldMkLst>
        <pc:spChg chg="mod">
          <ac:chgData name="Long B Nguyen" userId="f59fb8f3-a021-417a-8bc1-65c8d471c621" providerId="ADAL" clId="{9522735E-8BB7-2747-9C14-675B602123E0}" dt="2020-04-06T10:38:49.024" v="575" actId="20577"/>
          <ac:spMkLst>
            <pc:docMk/>
            <pc:sldMk cId="1315907862" sldId="548"/>
            <ac:spMk id="55298" creationId="{020E9827-16F0-CA46-ACAA-8AC63681536C}"/>
          </ac:spMkLst>
        </pc:spChg>
        <pc:spChg chg="mod">
          <ac:chgData name="Long B Nguyen" userId="f59fb8f3-a021-417a-8bc1-65c8d471c621" providerId="ADAL" clId="{9522735E-8BB7-2747-9C14-675B602123E0}" dt="2020-04-06T10:39:24.784" v="577" actId="1076"/>
          <ac:spMkLst>
            <pc:docMk/>
            <pc:sldMk cId="1315907862" sldId="548"/>
            <ac:spMk id="63489" creationId="{3BDE358D-E53A-9545-A59D-9E78D4EA9347}"/>
          </ac:spMkLst>
        </pc:spChg>
      </pc:sldChg>
      <pc:sldChg chg="modSp add">
        <pc:chgData name="Long B Nguyen" userId="f59fb8f3-a021-417a-8bc1-65c8d471c621" providerId="ADAL" clId="{9522735E-8BB7-2747-9C14-675B602123E0}" dt="2020-04-06T10:39:39.411" v="580" actId="1076"/>
        <pc:sldMkLst>
          <pc:docMk/>
          <pc:sldMk cId="708416930" sldId="549"/>
        </pc:sldMkLst>
        <pc:spChg chg="mod">
          <ac:chgData name="Long B Nguyen" userId="f59fb8f3-a021-417a-8bc1-65c8d471c621" providerId="ADAL" clId="{9522735E-8BB7-2747-9C14-675B602123E0}" dt="2020-04-06T10:39:36.218" v="579" actId="14100"/>
          <ac:spMkLst>
            <pc:docMk/>
            <pc:sldMk cId="708416930" sldId="549"/>
            <ac:spMk id="55298" creationId="{B14C6895-791B-8C40-83BE-AF2E66C66E6F}"/>
          </ac:spMkLst>
        </pc:spChg>
        <pc:spChg chg="mod">
          <ac:chgData name="Long B Nguyen" userId="f59fb8f3-a021-417a-8bc1-65c8d471c621" providerId="ADAL" clId="{9522735E-8BB7-2747-9C14-675B602123E0}" dt="2020-04-06T10:39:39.411" v="580" actId="1076"/>
          <ac:spMkLst>
            <pc:docMk/>
            <pc:sldMk cId="708416930" sldId="549"/>
            <ac:spMk id="65537" creationId="{0B5715AF-2DEA-4640-A6B7-2FA5781DEDFF}"/>
          </ac:spMkLst>
        </pc:spChg>
      </pc:sldChg>
      <pc:sldChg chg="modSp add">
        <pc:chgData name="Long B Nguyen" userId="f59fb8f3-a021-417a-8bc1-65c8d471c621" providerId="ADAL" clId="{9522735E-8BB7-2747-9C14-675B602123E0}" dt="2020-04-06T10:39:56.275" v="586" actId="5793"/>
        <pc:sldMkLst>
          <pc:docMk/>
          <pc:sldMk cId="2871288956" sldId="550"/>
        </pc:sldMkLst>
        <pc:spChg chg="mod">
          <ac:chgData name="Long B Nguyen" userId="f59fb8f3-a021-417a-8bc1-65c8d471c621" providerId="ADAL" clId="{9522735E-8BB7-2747-9C14-675B602123E0}" dt="2020-04-06T10:39:56.275" v="586" actId="5793"/>
          <ac:spMkLst>
            <pc:docMk/>
            <pc:sldMk cId="2871288956" sldId="550"/>
            <ac:spMk id="55298" creationId="{54D9E0B1-333C-B248-988D-21D3EBBCE0F7}"/>
          </ac:spMkLst>
        </pc:spChg>
        <pc:spChg chg="mod">
          <ac:chgData name="Long B Nguyen" userId="f59fb8f3-a021-417a-8bc1-65c8d471c621" providerId="ADAL" clId="{9522735E-8BB7-2747-9C14-675B602123E0}" dt="2020-04-06T10:39:50.213" v="583" actId="1076"/>
          <ac:spMkLst>
            <pc:docMk/>
            <pc:sldMk cId="2871288956" sldId="550"/>
            <ac:spMk id="67585" creationId="{86995B55-46FE-A44F-8BF4-6F8E602119CF}"/>
          </ac:spMkLst>
        </pc:spChg>
      </pc:sldChg>
      <pc:sldChg chg="modSp add modAnim">
        <pc:chgData name="Long B Nguyen" userId="f59fb8f3-a021-417a-8bc1-65c8d471c621" providerId="ADAL" clId="{9522735E-8BB7-2747-9C14-675B602123E0}" dt="2020-04-06T10:40:38.770" v="597" actId="20577"/>
        <pc:sldMkLst>
          <pc:docMk/>
          <pc:sldMk cId="2316864247" sldId="551"/>
        </pc:sldMkLst>
        <pc:spChg chg="mod">
          <ac:chgData name="Long B Nguyen" userId="f59fb8f3-a021-417a-8bc1-65c8d471c621" providerId="ADAL" clId="{9522735E-8BB7-2747-9C14-675B602123E0}" dt="2020-04-06T10:40:38.770" v="597" actId="20577"/>
          <ac:spMkLst>
            <pc:docMk/>
            <pc:sldMk cId="2316864247" sldId="551"/>
            <ac:spMk id="55298" creationId="{B92B0E3E-483C-1744-86E8-33F09D5C770F}"/>
          </ac:spMkLst>
        </pc:spChg>
        <pc:spChg chg="mod">
          <ac:chgData name="Long B Nguyen" userId="f59fb8f3-a021-417a-8bc1-65c8d471c621" providerId="ADAL" clId="{9522735E-8BB7-2747-9C14-675B602123E0}" dt="2020-04-06T10:40:04.951" v="588" actId="1076"/>
          <ac:spMkLst>
            <pc:docMk/>
            <pc:sldMk cId="2316864247" sldId="551"/>
            <ac:spMk id="69633" creationId="{4A060343-FBAD-BE4F-938F-5A2BFA84881F}"/>
          </ac:spMkLst>
        </pc:spChg>
      </pc:sldChg>
      <pc:sldChg chg="modSp add">
        <pc:chgData name="Long B Nguyen" userId="f59fb8f3-a021-417a-8bc1-65c8d471c621" providerId="ADAL" clId="{9522735E-8BB7-2747-9C14-675B602123E0}" dt="2020-04-06T10:41:18.102" v="602" actId="5793"/>
        <pc:sldMkLst>
          <pc:docMk/>
          <pc:sldMk cId="1675630895" sldId="552"/>
        </pc:sldMkLst>
        <pc:spChg chg="mod">
          <ac:chgData name="Long B Nguyen" userId="f59fb8f3-a021-417a-8bc1-65c8d471c621" providerId="ADAL" clId="{9522735E-8BB7-2747-9C14-675B602123E0}" dt="2020-04-06T10:41:18.102" v="602" actId="5793"/>
          <ac:spMkLst>
            <pc:docMk/>
            <pc:sldMk cId="1675630895" sldId="552"/>
            <ac:spMk id="55298" creationId="{4EA3A88C-BF61-AB44-A6BF-87D2EE1308AB}"/>
          </ac:spMkLst>
        </pc:spChg>
        <pc:spChg chg="mod">
          <ac:chgData name="Long B Nguyen" userId="f59fb8f3-a021-417a-8bc1-65c8d471c621" providerId="ADAL" clId="{9522735E-8BB7-2747-9C14-675B602123E0}" dt="2020-04-06T10:41:05.528" v="599" actId="1076"/>
          <ac:spMkLst>
            <pc:docMk/>
            <pc:sldMk cId="1675630895" sldId="552"/>
            <ac:spMk id="71681" creationId="{AB393C55-EBA8-BB49-9E6E-F9FFDA027C4D}"/>
          </ac:spMkLst>
        </pc:spChg>
      </pc:sldChg>
      <pc:sldChg chg="modSp add">
        <pc:chgData name="Long B Nguyen" userId="f59fb8f3-a021-417a-8bc1-65c8d471c621" providerId="ADAL" clId="{9522735E-8BB7-2747-9C14-675B602123E0}" dt="2020-04-06T10:42:44.989" v="610" actId="20577"/>
        <pc:sldMkLst>
          <pc:docMk/>
          <pc:sldMk cId="1125668193" sldId="553"/>
        </pc:sldMkLst>
        <pc:spChg chg="mod">
          <ac:chgData name="Long B Nguyen" userId="f59fb8f3-a021-417a-8bc1-65c8d471c621" providerId="ADAL" clId="{9522735E-8BB7-2747-9C14-675B602123E0}" dt="2020-04-06T10:42:44.989" v="610" actId="20577"/>
          <ac:spMkLst>
            <pc:docMk/>
            <pc:sldMk cId="1125668193" sldId="553"/>
            <ac:spMk id="55298" creationId="{20236EC3-827C-5447-863B-517514A65152}"/>
          </ac:spMkLst>
        </pc:spChg>
        <pc:spChg chg="mod">
          <ac:chgData name="Long B Nguyen" userId="f59fb8f3-a021-417a-8bc1-65c8d471c621" providerId="ADAL" clId="{9522735E-8BB7-2747-9C14-675B602123E0}" dt="2020-04-06T10:41:29.485" v="604" actId="1076"/>
          <ac:spMkLst>
            <pc:docMk/>
            <pc:sldMk cId="1125668193" sldId="553"/>
            <ac:spMk id="73729" creationId="{B2E2414B-8607-E34A-BD1F-FF1F372A28FC}"/>
          </ac:spMkLst>
        </pc:spChg>
      </pc:sldChg>
      <pc:sldChg chg="modSp add">
        <pc:chgData name="Long B Nguyen" userId="f59fb8f3-a021-417a-8bc1-65c8d471c621" providerId="ADAL" clId="{9522735E-8BB7-2747-9C14-675B602123E0}" dt="2020-04-06T10:42:57.527" v="613" actId="1076"/>
        <pc:sldMkLst>
          <pc:docMk/>
          <pc:sldMk cId="2077691531" sldId="554"/>
        </pc:sldMkLst>
        <pc:spChg chg="mod">
          <ac:chgData name="Long B Nguyen" userId="f59fb8f3-a021-417a-8bc1-65c8d471c621" providerId="ADAL" clId="{9522735E-8BB7-2747-9C14-675B602123E0}" dt="2020-04-06T10:42:54.926" v="612" actId="14100"/>
          <ac:spMkLst>
            <pc:docMk/>
            <pc:sldMk cId="2077691531" sldId="554"/>
            <ac:spMk id="55298" creationId="{D3A06001-AE83-4940-97DA-A7B79E6C54E5}"/>
          </ac:spMkLst>
        </pc:spChg>
        <pc:spChg chg="mod">
          <ac:chgData name="Long B Nguyen" userId="f59fb8f3-a021-417a-8bc1-65c8d471c621" providerId="ADAL" clId="{9522735E-8BB7-2747-9C14-675B602123E0}" dt="2020-04-06T10:42:57.527" v="613" actId="1076"/>
          <ac:spMkLst>
            <pc:docMk/>
            <pc:sldMk cId="2077691531" sldId="554"/>
            <ac:spMk id="75777" creationId="{D590A386-5CF2-D141-A736-177004798D9C}"/>
          </ac:spMkLst>
        </pc:spChg>
      </pc:sldChg>
      <pc:sldChg chg="modSp add">
        <pc:chgData name="Long B Nguyen" userId="f59fb8f3-a021-417a-8bc1-65c8d471c621" providerId="ADAL" clId="{9522735E-8BB7-2747-9C14-675B602123E0}" dt="2020-04-06T10:43:07.771" v="616" actId="1076"/>
        <pc:sldMkLst>
          <pc:docMk/>
          <pc:sldMk cId="2197618656" sldId="555"/>
        </pc:sldMkLst>
        <pc:spChg chg="mod">
          <ac:chgData name="Long B Nguyen" userId="f59fb8f3-a021-417a-8bc1-65c8d471c621" providerId="ADAL" clId="{9522735E-8BB7-2747-9C14-675B602123E0}" dt="2020-04-06T10:43:04.895" v="615" actId="14100"/>
          <ac:spMkLst>
            <pc:docMk/>
            <pc:sldMk cId="2197618656" sldId="555"/>
            <ac:spMk id="55298" creationId="{590B01C6-C78F-9C4D-AF10-BA0184182AF5}"/>
          </ac:spMkLst>
        </pc:spChg>
        <pc:spChg chg="mod">
          <ac:chgData name="Long B Nguyen" userId="f59fb8f3-a021-417a-8bc1-65c8d471c621" providerId="ADAL" clId="{9522735E-8BB7-2747-9C14-675B602123E0}" dt="2020-04-06T10:43:07.771" v="616" actId="1076"/>
          <ac:spMkLst>
            <pc:docMk/>
            <pc:sldMk cId="2197618656" sldId="555"/>
            <ac:spMk id="77825" creationId="{C5BE553F-9430-D641-97E2-4E586E4E287F}"/>
          </ac:spMkLst>
        </pc:spChg>
      </pc:sldChg>
      <pc:sldChg chg="modSp add modAnim">
        <pc:chgData name="Long B Nguyen" userId="f59fb8f3-a021-417a-8bc1-65c8d471c621" providerId="ADAL" clId="{9522735E-8BB7-2747-9C14-675B602123E0}" dt="2020-04-06T10:33:49.827" v="543" actId="113"/>
        <pc:sldMkLst>
          <pc:docMk/>
          <pc:sldMk cId="1472099470" sldId="556"/>
        </pc:sldMkLst>
        <pc:spChg chg="mod">
          <ac:chgData name="Long B Nguyen" userId="f59fb8f3-a021-417a-8bc1-65c8d471c621" providerId="ADAL" clId="{9522735E-8BB7-2747-9C14-675B602123E0}" dt="2020-04-06T10:33:49.827" v="543" actId="113"/>
          <ac:spMkLst>
            <pc:docMk/>
            <pc:sldMk cId="1472099470" sldId="556"/>
            <ac:spMk id="47106" creationId="{64F0002E-82C3-5B47-91CB-42BC1288860E}"/>
          </ac:spMkLst>
        </pc:spChg>
        <pc:spChg chg="mod">
          <ac:chgData name="Long B Nguyen" userId="f59fb8f3-a021-417a-8bc1-65c8d471c621" providerId="ADAL" clId="{9522735E-8BB7-2747-9C14-675B602123E0}" dt="2020-04-06T10:33:27.567" v="538" actId="1076"/>
          <ac:spMkLst>
            <pc:docMk/>
            <pc:sldMk cId="1472099470" sldId="556"/>
            <ac:spMk id="51201" creationId="{3CCB58DD-B169-C14C-B52C-FFE6690EC44E}"/>
          </ac:spMkLst>
        </pc:spChg>
      </pc:sldChg>
      <pc:sldChg chg="del">
        <pc:chgData name="Long B Nguyen" userId="f59fb8f3-a021-417a-8bc1-65c8d471c621" providerId="ADAL" clId="{9522735E-8BB7-2747-9C14-675B602123E0}" dt="2020-04-06T10:20:35.656" v="14" actId="2696"/>
        <pc:sldMkLst>
          <pc:docMk/>
          <pc:sldMk cId="1925924244" sldId="556"/>
        </pc:sldMkLst>
      </pc:sldChg>
      <pc:sldChg chg="del">
        <pc:chgData name="Long B Nguyen" userId="f59fb8f3-a021-417a-8bc1-65c8d471c621" providerId="ADAL" clId="{9522735E-8BB7-2747-9C14-675B602123E0}" dt="2020-04-06T10:20:35.697" v="16" actId="2696"/>
        <pc:sldMkLst>
          <pc:docMk/>
          <pc:sldMk cId="1994733491" sldId="557"/>
        </pc:sldMkLst>
      </pc:sldChg>
      <pc:sldChg chg="modSp add">
        <pc:chgData name="Long B Nguyen" userId="f59fb8f3-a021-417a-8bc1-65c8d471c621" providerId="ADAL" clId="{9522735E-8BB7-2747-9C14-675B602123E0}" dt="2020-04-06T10:34:04.009" v="548" actId="20577"/>
        <pc:sldMkLst>
          <pc:docMk/>
          <pc:sldMk cId="3872110619" sldId="557"/>
        </pc:sldMkLst>
        <pc:spChg chg="mod">
          <ac:chgData name="Long B Nguyen" userId="f59fb8f3-a021-417a-8bc1-65c8d471c621" providerId="ADAL" clId="{9522735E-8BB7-2747-9C14-675B602123E0}" dt="2020-04-06T10:34:04.009" v="548" actId="20577"/>
          <ac:spMkLst>
            <pc:docMk/>
            <pc:sldMk cId="3872110619" sldId="557"/>
            <ac:spMk id="47106" creationId="{572FAA9C-3214-8840-B0BF-75CBD363E760}"/>
          </ac:spMkLst>
        </pc:spChg>
        <pc:spChg chg="mod">
          <ac:chgData name="Long B Nguyen" userId="f59fb8f3-a021-417a-8bc1-65c8d471c621" providerId="ADAL" clId="{9522735E-8BB7-2747-9C14-675B602123E0}" dt="2020-04-06T10:34:00.841" v="546" actId="1076"/>
          <ac:spMkLst>
            <pc:docMk/>
            <pc:sldMk cId="3872110619" sldId="557"/>
            <ac:spMk id="53249" creationId="{9BAA0938-8D11-374B-B597-1D660278BA65}"/>
          </ac:spMkLst>
        </pc:spChg>
      </pc:sldChg>
      <pc:sldChg chg="modSp add">
        <pc:chgData name="Long B Nguyen" userId="f59fb8f3-a021-417a-8bc1-65c8d471c621" providerId="ADAL" clId="{9522735E-8BB7-2747-9C14-675B602123E0}" dt="2020-04-06T10:34:34.320" v="559" actId="20577"/>
        <pc:sldMkLst>
          <pc:docMk/>
          <pc:sldMk cId="3985696567" sldId="558"/>
        </pc:sldMkLst>
        <pc:spChg chg="mod">
          <ac:chgData name="Long B Nguyen" userId="f59fb8f3-a021-417a-8bc1-65c8d471c621" providerId="ADAL" clId="{9522735E-8BB7-2747-9C14-675B602123E0}" dt="2020-04-06T10:34:34.320" v="559" actId="20577"/>
          <ac:spMkLst>
            <pc:docMk/>
            <pc:sldMk cId="3985696567" sldId="558"/>
            <ac:spMk id="47106" creationId="{00498704-6340-8D40-9A5E-877E209904BF}"/>
          </ac:spMkLst>
        </pc:spChg>
        <pc:spChg chg="mod">
          <ac:chgData name="Long B Nguyen" userId="f59fb8f3-a021-417a-8bc1-65c8d471c621" providerId="ADAL" clId="{9522735E-8BB7-2747-9C14-675B602123E0}" dt="2020-04-06T10:34:31.415" v="557" actId="1076"/>
          <ac:spMkLst>
            <pc:docMk/>
            <pc:sldMk cId="3985696567" sldId="558"/>
            <ac:spMk id="57345" creationId="{41A13DE1-C43D-4647-990B-1CB1E2006583}"/>
          </ac:spMkLst>
        </pc:spChg>
      </pc:sldChg>
      <pc:sldChg chg="del">
        <pc:chgData name="Long B Nguyen" userId="f59fb8f3-a021-417a-8bc1-65c8d471c621" providerId="ADAL" clId="{9522735E-8BB7-2747-9C14-675B602123E0}" dt="2020-04-06T10:20:35.794" v="19" actId="2696"/>
        <pc:sldMkLst>
          <pc:docMk/>
          <pc:sldMk cId="748879865" sldId="559"/>
        </pc:sldMkLst>
      </pc:sldChg>
      <pc:sldChg chg="modSp add">
        <pc:chgData name="Long B Nguyen" userId="f59fb8f3-a021-417a-8bc1-65c8d471c621" providerId="ADAL" clId="{9522735E-8BB7-2747-9C14-675B602123E0}" dt="2020-04-06T10:34:51.847" v="564" actId="20577"/>
        <pc:sldMkLst>
          <pc:docMk/>
          <pc:sldMk cId="2397695111" sldId="559"/>
        </pc:sldMkLst>
        <pc:spChg chg="mod">
          <ac:chgData name="Long B Nguyen" userId="f59fb8f3-a021-417a-8bc1-65c8d471c621" providerId="ADAL" clId="{9522735E-8BB7-2747-9C14-675B602123E0}" dt="2020-04-06T10:34:51.847" v="564" actId="20577"/>
          <ac:spMkLst>
            <pc:docMk/>
            <pc:sldMk cId="2397695111" sldId="559"/>
            <ac:spMk id="47106" creationId="{9998F447-BE5C-6B4F-A747-B965C20ADC11}"/>
          </ac:spMkLst>
        </pc:spChg>
        <pc:spChg chg="mod">
          <ac:chgData name="Long B Nguyen" userId="f59fb8f3-a021-417a-8bc1-65c8d471c621" providerId="ADAL" clId="{9522735E-8BB7-2747-9C14-675B602123E0}" dt="2020-04-06T10:34:48.562" v="562" actId="1076"/>
          <ac:spMkLst>
            <pc:docMk/>
            <pc:sldMk cId="2397695111" sldId="559"/>
            <ac:spMk id="59393" creationId="{E92271C9-2DD8-514A-A607-BCC28082F399}"/>
          </ac:spMkLst>
        </pc:spChg>
      </pc:sldChg>
      <pc:sldChg chg="modSp add">
        <pc:chgData name="Long B Nguyen" userId="f59fb8f3-a021-417a-8bc1-65c8d471c621" providerId="ADAL" clId="{9522735E-8BB7-2747-9C14-675B602123E0}" dt="2020-04-06T10:22:53.969" v="64" actId="14100"/>
        <pc:sldMkLst>
          <pc:docMk/>
          <pc:sldMk cId="3142892477" sldId="560"/>
        </pc:sldMkLst>
        <pc:spChg chg="mod">
          <ac:chgData name="Long B Nguyen" userId="f59fb8f3-a021-417a-8bc1-65c8d471c621" providerId="ADAL" clId="{9522735E-8BB7-2747-9C14-675B602123E0}" dt="2020-04-06T10:22:53.969" v="64" actId="14100"/>
          <ac:spMkLst>
            <pc:docMk/>
            <pc:sldMk cId="3142892477" sldId="560"/>
            <ac:spMk id="16386" creationId="{03A0D23C-A18F-DF4A-B9B7-3996FF7B9734}"/>
          </ac:spMkLst>
        </pc:spChg>
      </pc:sldChg>
      <pc:sldChg chg="del">
        <pc:chgData name="Long B Nguyen" userId="f59fb8f3-a021-417a-8bc1-65c8d471c621" providerId="ADAL" clId="{9522735E-8BB7-2747-9C14-675B602123E0}" dt="2020-04-06T10:20:35.819" v="20" actId="2696"/>
        <pc:sldMkLst>
          <pc:docMk/>
          <pc:sldMk cId="3841479407" sldId="560"/>
        </pc:sldMkLst>
      </pc:sldChg>
      <pc:sldChg chg="modSp add modAnim">
        <pc:chgData name="Long B Nguyen" userId="f59fb8f3-a021-417a-8bc1-65c8d471c621" providerId="ADAL" clId="{9522735E-8BB7-2747-9C14-675B602123E0}" dt="2020-04-06T10:28:26.959" v="308" actId="20577"/>
        <pc:sldMkLst>
          <pc:docMk/>
          <pc:sldMk cId="319793848" sldId="561"/>
        </pc:sldMkLst>
        <pc:spChg chg="mod">
          <ac:chgData name="Long B Nguyen" userId="f59fb8f3-a021-417a-8bc1-65c8d471c621" providerId="ADAL" clId="{9522735E-8BB7-2747-9C14-675B602123E0}" dt="2020-04-06T10:28:19.989" v="303" actId="1076"/>
          <ac:spMkLst>
            <pc:docMk/>
            <pc:sldMk cId="319793848" sldId="561"/>
            <ac:spMk id="32769" creationId="{48AA125D-5938-304D-809A-BD79355AB192}"/>
          </ac:spMkLst>
        </pc:spChg>
        <pc:spChg chg="mod">
          <ac:chgData name="Long B Nguyen" userId="f59fb8f3-a021-417a-8bc1-65c8d471c621" providerId="ADAL" clId="{9522735E-8BB7-2747-9C14-675B602123E0}" dt="2020-04-06T10:28:26.959" v="308" actId="20577"/>
          <ac:spMkLst>
            <pc:docMk/>
            <pc:sldMk cId="319793848" sldId="561"/>
            <ac:spMk id="49154" creationId="{9961E503-3763-BE49-83BC-858E506E48CA}"/>
          </ac:spMkLst>
        </pc:spChg>
      </pc:sldChg>
      <pc:sldChg chg="del">
        <pc:chgData name="Long B Nguyen" userId="f59fb8f3-a021-417a-8bc1-65c8d471c621" providerId="ADAL" clId="{9522735E-8BB7-2747-9C14-675B602123E0}" dt="2020-04-06T10:20:35.842" v="21" actId="2696"/>
        <pc:sldMkLst>
          <pc:docMk/>
          <pc:sldMk cId="558292674" sldId="561"/>
        </pc:sldMkLst>
      </pc:sldChg>
      <pc:sldChg chg="del">
        <pc:chgData name="Long B Nguyen" userId="f59fb8f3-a021-417a-8bc1-65c8d471c621" providerId="ADAL" clId="{9522735E-8BB7-2747-9C14-675B602123E0}" dt="2020-04-06T10:20:35.869" v="22" actId="2696"/>
        <pc:sldMkLst>
          <pc:docMk/>
          <pc:sldMk cId="3239512120" sldId="562"/>
        </pc:sldMkLst>
      </pc:sldChg>
      <pc:sldChg chg="modSp add">
        <pc:chgData name="Long B Nguyen" userId="f59fb8f3-a021-417a-8bc1-65c8d471c621" providerId="ADAL" clId="{9522735E-8BB7-2747-9C14-675B602123E0}" dt="2020-04-06T10:44:04.216" v="638" actId="20577"/>
        <pc:sldMkLst>
          <pc:docMk/>
          <pc:sldMk cId="3605405304" sldId="562"/>
        </pc:sldMkLst>
        <pc:spChg chg="mod">
          <ac:chgData name="Long B Nguyen" userId="f59fb8f3-a021-417a-8bc1-65c8d471c621" providerId="ADAL" clId="{9522735E-8BB7-2747-9C14-675B602123E0}" dt="2020-04-06T10:44:04.216" v="638" actId="20577"/>
          <ac:spMkLst>
            <pc:docMk/>
            <pc:sldMk cId="3605405304" sldId="562"/>
            <ac:spMk id="80898" creationId="{C01654CD-9CFF-1B48-B79E-C1123EA6DF16}"/>
          </ac:spMkLst>
        </pc:spChg>
      </pc:sldChg>
      <pc:sldChg chg="modSp add">
        <pc:chgData name="Long B Nguyen" userId="f59fb8f3-a021-417a-8bc1-65c8d471c621" providerId="ADAL" clId="{9522735E-8BB7-2747-9C14-675B602123E0}" dt="2020-04-06T10:35:13.936" v="568" actId="5793"/>
        <pc:sldMkLst>
          <pc:docMk/>
          <pc:sldMk cId="721720959" sldId="563"/>
        </pc:sldMkLst>
        <pc:spChg chg="mod">
          <ac:chgData name="Long B Nguyen" userId="f59fb8f3-a021-417a-8bc1-65c8d471c621" providerId="ADAL" clId="{9522735E-8BB7-2747-9C14-675B602123E0}" dt="2020-04-06T10:35:13.936" v="568" actId="5793"/>
          <ac:spMkLst>
            <pc:docMk/>
            <pc:sldMk cId="721720959" sldId="563"/>
            <ac:spMk id="47106" creationId="{B632DFA9-DD97-4A41-9168-A03B007B94CE}"/>
          </ac:spMkLst>
        </pc:spChg>
        <pc:spChg chg="mod">
          <ac:chgData name="Long B Nguyen" userId="f59fb8f3-a021-417a-8bc1-65c8d471c621" providerId="ADAL" clId="{9522735E-8BB7-2747-9C14-675B602123E0}" dt="2020-04-06T10:35:05.739" v="567" actId="1076"/>
          <ac:spMkLst>
            <pc:docMk/>
            <pc:sldMk cId="721720959" sldId="563"/>
            <ac:spMk id="61441" creationId="{BD36C3F0-008A-384D-B6C1-931012ADBAC9}"/>
          </ac:spMkLst>
        </pc:spChg>
      </pc:sldChg>
      <pc:sldChg chg="del">
        <pc:chgData name="Long B Nguyen" userId="f59fb8f3-a021-417a-8bc1-65c8d471c621" providerId="ADAL" clId="{9522735E-8BB7-2747-9C14-675B602123E0}" dt="2020-04-06T10:20:35.932" v="24" actId="2696"/>
        <pc:sldMkLst>
          <pc:docMk/>
          <pc:sldMk cId="62561003" sldId="564"/>
        </pc:sldMkLst>
      </pc:sldChg>
      <pc:sldChg chg="addSp delSp modSp add">
        <pc:chgData name="Long B Nguyen" userId="f59fb8f3-a021-417a-8bc1-65c8d471c621" providerId="ADAL" clId="{9522735E-8BB7-2747-9C14-675B602123E0}" dt="2020-04-06T10:26:23.427" v="273"/>
        <pc:sldMkLst>
          <pc:docMk/>
          <pc:sldMk cId="1343943070" sldId="564"/>
        </pc:sldMkLst>
        <pc:spChg chg="add mod">
          <ac:chgData name="Long B Nguyen" userId="f59fb8f3-a021-417a-8bc1-65c8d471c621" providerId="ADAL" clId="{9522735E-8BB7-2747-9C14-675B602123E0}" dt="2020-04-06T10:25:06.054" v="157" actId="1076"/>
          <ac:spMkLst>
            <pc:docMk/>
            <pc:sldMk cId="1343943070" sldId="564"/>
            <ac:spMk id="2" creationId="{C132B960-D4CD-7545-99FB-14AC610FDC54}"/>
          </ac:spMkLst>
        </pc:spChg>
        <pc:spChg chg="add del mod">
          <ac:chgData name="Long B Nguyen" userId="f59fb8f3-a021-417a-8bc1-65c8d471c621" providerId="ADAL" clId="{9522735E-8BB7-2747-9C14-675B602123E0}" dt="2020-04-06T10:26:23.427" v="273"/>
          <ac:spMkLst>
            <pc:docMk/>
            <pc:sldMk cId="1343943070" sldId="564"/>
            <ac:spMk id="3" creationId="{E9895409-AACA-0E4A-BD48-D4192FA2FC66}"/>
          </ac:spMkLst>
        </pc:spChg>
        <pc:spChg chg="add mod">
          <ac:chgData name="Long B Nguyen" userId="f59fb8f3-a021-417a-8bc1-65c8d471c621" providerId="ADAL" clId="{9522735E-8BB7-2747-9C14-675B602123E0}" dt="2020-04-06T10:25:33.045" v="215" actId="1076"/>
          <ac:spMkLst>
            <pc:docMk/>
            <pc:sldMk cId="1343943070" sldId="564"/>
            <ac:spMk id="8" creationId="{6D764DE9-E408-8448-B78B-920F1952F8A9}"/>
          </ac:spMkLst>
        </pc:spChg>
        <pc:spChg chg="add mod">
          <ac:chgData name="Long B Nguyen" userId="f59fb8f3-a021-417a-8bc1-65c8d471c621" providerId="ADAL" clId="{9522735E-8BB7-2747-9C14-675B602123E0}" dt="2020-04-06T10:26:01.689" v="256" actId="1076"/>
          <ac:spMkLst>
            <pc:docMk/>
            <pc:sldMk cId="1343943070" sldId="564"/>
            <ac:spMk id="9" creationId="{EE40C046-0178-1846-8D36-C3FCBC21DC70}"/>
          </ac:spMkLst>
        </pc:spChg>
        <pc:spChg chg="add mod">
          <ac:chgData name="Long B Nguyen" userId="f59fb8f3-a021-417a-8bc1-65c8d471c621" providerId="ADAL" clId="{9522735E-8BB7-2747-9C14-675B602123E0}" dt="2020-04-06T10:26:12.789" v="270" actId="1076"/>
          <ac:spMkLst>
            <pc:docMk/>
            <pc:sldMk cId="1343943070" sldId="564"/>
            <ac:spMk id="10" creationId="{2F2302AC-6FC1-8042-BFAA-4034D0D22ECB}"/>
          </ac:spMkLst>
        </pc:spChg>
        <pc:spChg chg="mod">
          <ac:chgData name="Long B Nguyen" userId="f59fb8f3-a021-417a-8bc1-65c8d471c621" providerId="ADAL" clId="{9522735E-8BB7-2747-9C14-675B602123E0}" dt="2020-04-06T10:23:09.527" v="66" actId="14100"/>
          <ac:spMkLst>
            <pc:docMk/>
            <pc:sldMk cId="1343943070" sldId="564"/>
            <ac:spMk id="22529" creationId="{AB5898CD-F946-4C42-9C46-A05451CBE2CF}"/>
          </ac:spMkLst>
        </pc:spChg>
      </pc:sldChg>
      <pc:sldChg chg="del">
        <pc:chgData name="Long B Nguyen" userId="f59fb8f3-a021-417a-8bc1-65c8d471c621" providerId="ADAL" clId="{9522735E-8BB7-2747-9C14-675B602123E0}" dt="2020-04-06T10:20:35.899" v="23" actId="2696"/>
        <pc:sldMkLst>
          <pc:docMk/>
          <pc:sldMk cId="1496186937" sldId="565"/>
        </pc:sldMkLst>
      </pc:sldChg>
      <pc:sldChg chg="del">
        <pc:chgData name="Long B Nguyen" userId="f59fb8f3-a021-417a-8bc1-65c8d471c621" providerId="ADAL" clId="{9522735E-8BB7-2747-9C14-675B602123E0}" dt="2020-04-06T10:20:35.972" v="25" actId="2696"/>
        <pc:sldMkLst>
          <pc:docMk/>
          <pc:sldMk cId="1123629102" sldId="566"/>
        </pc:sldMkLst>
      </pc:sldChg>
      <pc:sldChg chg="del">
        <pc:chgData name="Long B Nguyen" userId="f59fb8f3-a021-417a-8bc1-65c8d471c621" providerId="ADAL" clId="{9522735E-8BB7-2747-9C14-675B602123E0}" dt="2020-04-06T10:20:35.998" v="26" actId="2696"/>
        <pc:sldMkLst>
          <pc:docMk/>
          <pc:sldMk cId="3949497385" sldId="567"/>
        </pc:sldMkLst>
      </pc:sldChg>
      <pc:sldChg chg="del">
        <pc:chgData name="Long B Nguyen" userId="f59fb8f3-a021-417a-8bc1-65c8d471c621" providerId="ADAL" clId="{9522735E-8BB7-2747-9C14-675B602123E0}" dt="2020-04-06T10:20:36.019" v="27" actId="2696"/>
        <pc:sldMkLst>
          <pc:docMk/>
          <pc:sldMk cId="2869642700" sldId="568"/>
        </pc:sldMkLst>
      </pc:sldChg>
      <pc:sldChg chg="del">
        <pc:chgData name="Long B Nguyen" userId="f59fb8f3-a021-417a-8bc1-65c8d471c621" providerId="ADAL" clId="{9522735E-8BB7-2747-9C14-675B602123E0}" dt="2020-04-06T10:20:36.064" v="28" actId="2696"/>
        <pc:sldMkLst>
          <pc:docMk/>
          <pc:sldMk cId="3333082340" sldId="569"/>
        </pc:sldMkLst>
      </pc:sldChg>
      <pc:sldChg chg="del">
        <pc:chgData name="Long B Nguyen" userId="f59fb8f3-a021-417a-8bc1-65c8d471c621" providerId="ADAL" clId="{9522735E-8BB7-2747-9C14-675B602123E0}" dt="2020-04-06T10:20:35.678" v="15" actId="2696"/>
        <pc:sldMkLst>
          <pc:docMk/>
          <pc:sldMk cId="2526255488" sldId="570"/>
        </pc:sldMkLst>
      </pc:sldChg>
      <pc:sldChg chg="del">
        <pc:chgData name="Long B Nguyen" userId="f59fb8f3-a021-417a-8bc1-65c8d471c621" providerId="ADAL" clId="{9522735E-8BB7-2747-9C14-675B602123E0}" dt="2020-04-06T10:20:36.141" v="29" actId="2696"/>
        <pc:sldMkLst>
          <pc:docMk/>
          <pc:sldMk cId="2952073042" sldId="571"/>
        </pc:sldMkLst>
      </pc:sldChg>
      <pc:sldChg chg="del">
        <pc:chgData name="Long B Nguyen" userId="f59fb8f3-a021-417a-8bc1-65c8d471c621" providerId="ADAL" clId="{9522735E-8BB7-2747-9C14-675B602123E0}" dt="2020-04-06T10:20:36.254" v="30" actId="2696"/>
        <pc:sldMkLst>
          <pc:docMk/>
          <pc:sldMk cId="270817839" sldId="572"/>
        </pc:sldMkLst>
      </pc:sldChg>
      <pc:sldChg chg="del">
        <pc:chgData name="Long B Nguyen" userId="f59fb8f3-a021-417a-8bc1-65c8d471c621" providerId="ADAL" clId="{9522735E-8BB7-2747-9C14-675B602123E0}" dt="2020-04-06T10:20:36.291" v="31" actId="2696"/>
        <pc:sldMkLst>
          <pc:docMk/>
          <pc:sldMk cId="4110945301" sldId="574"/>
        </pc:sldMkLst>
      </pc:sldChg>
      <pc:sldChg chg="del">
        <pc:chgData name="Long B Nguyen" userId="f59fb8f3-a021-417a-8bc1-65c8d471c621" providerId="ADAL" clId="{9522735E-8BB7-2747-9C14-675B602123E0}" dt="2020-04-06T10:20:36.316" v="32" actId="2696"/>
        <pc:sldMkLst>
          <pc:docMk/>
          <pc:sldMk cId="1553353509" sldId="575"/>
        </pc:sldMkLst>
      </pc:sldChg>
      <pc:sldChg chg="del">
        <pc:chgData name="Long B Nguyen" userId="f59fb8f3-a021-417a-8bc1-65c8d471c621" providerId="ADAL" clId="{9522735E-8BB7-2747-9C14-675B602123E0}" dt="2020-04-06T10:20:36.341" v="33" actId="2696"/>
        <pc:sldMkLst>
          <pc:docMk/>
          <pc:sldMk cId="2954573052" sldId="576"/>
        </pc:sldMkLst>
      </pc:sldChg>
      <pc:sldChg chg="del">
        <pc:chgData name="Long B Nguyen" userId="f59fb8f3-a021-417a-8bc1-65c8d471c621" providerId="ADAL" clId="{9522735E-8BB7-2747-9C14-675B602123E0}" dt="2020-04-06T10:20:36.363" v="34" actId="2696"/>
        <pc:sldMkLst>
          <pc:docMk/>
          <pc:sldMk cId="1547101256" sldId="577"/>
        </pc:sldMkLst>
      </pc:sldChg>
      <pc:sldChg chg="del">
        <pc:chgData name="Long B Nguyen" userId="f59fb8f3-a021-417a-8bc1-65c8d471c621" providerId="ADAL" clId="{9522735E-8BB7-2747-9C14-675B602123E0}" dt="2020-04-06T10:20:36.407" v="35" actId="2696"/>
        <pc:sldMkLst>
          <pc:docMk/>
          <pc:sldMk cId="891751900" sldId="579"/>
        </pc:sldMkLst>
      </pc:sldChg>
      <pc:sldChg chg="del">
        <pc:chgData name="Long B Nguyen" userId="f59fb8f3-a021-417a-8bc1-65c8d471c621" providerId="ADAL" clId="{9522735E-8BB7-2747-9C14-675B602123E0}" dt="2020-04-06T10:20:36.465" v="36" actId="2696"/>
        <pc:sldMkLst>
          <pc:docMk/>
          <pc:sldMk cId="2483610180" sldId="580"/>
        </pc:sldMkLst>
      </pc:sldChg>
      <pc:sldChg chg="del">
        <pc:chgData name="Long B Nguyen" userId="f59fb8f3-a021-417a-8bc1-65c8d471c621" providerId="ADAL" clId="{9522735E-8BB7-2747-9C14-675B602123E0}" dt="2020-04-06T10:20:36.510" v="37" actId="2696"/>
        <pc:sldMkLst>
          <pc:docMk/>
          <pc:sldMk cId="830544632" sldId="581"/>
        </pc:sldMkLst>
      </pc:sldChg>
      <pc:sldChg chg="del">
        <pc:chgData name="Long B Nguyen" userId="f59fb8f3-a021-417a-8bc1-65c8d471c621" providerId="ADAL" clId="{9522735E-8BB7-2747-9C14-675B602123E0}" dt="2020-04-06T10:20:36.574" v="38" actId="2696"/>
        <pc:sldMkLst>
          <pc:docMk/>
          <pc:sldMk cId="1603111093" sldId="582"/>
        </pc:sldMkLst>
      </pc:sldChg>
      <pc:sldChg chg="del">
        <pc:chgData name="Long B Nguyen" userId="f59fb8f3-a021-417a-8bc1-65c8d471c621" providerId="ADAL" clId="{9522735E-8BB7-2747-9C14-675B602123E0}" dt="2020-04-06T10:20:36.606" v="40" actId="2696"/>
        <pc:sldMkLst>
          <pc:docMk/>
          <pc:sldMk cId="788052383" sldId="583"/>
        </pc:sldMkLst>
      </pc:sldChg>
    </pc:docChg>
  </pc:docChgLst>
  <pc:docChgLst>
    <pc:chgData name="Long B Nguyen" userId="f59fb8f3-a021-417a-8bc1-65c8d471c621" providerId="ADAL" clId="{CC9C9D9A-5149-2947-86C0-576F501F60DC}"/>
    <pc:docChg chg="addSld modSld">
      <pc:chgData name="Long B Nguyen" userId="f59fb8f3-a021-417a-8bc1-65c8d471c621" providerId="ADAL" clId="{CC9C9D9A-5149-2947-86C0-576F501F60DC}" dt="2020-01-05T21:59:55.597" v="2392" actId="14100"/>
      <pc:docMkLst>
        <pc:docMk/>
      </pc:docMkLst>
      <pc:sldChg chg="modSp add modAnim">
        <pc:chgData name="Long B Nguyen" userId="f59fb8f3-a021-417a-8bc1-65c8d471c621" providerId="ADAL" clId="{CC9C9D9A-5149-2947-86C0-576F501F60DC}" dt="2020-01-04T15:49:37.373" v="563" actId="20577"/>
        <pc:sldMkLst>
          <pc:docMk/>
          <pc:sldMk cId="924617162" sldId="319"/>
        </pc:sldMkLst>
        <pc:spChg chg="mod">
          <ac:chgData name="Long B Nguyen" userId="f59fb8f3-a021-417a-8bc1-65c8d471c621" providerId="ADAL" clId="{CC9C9D9A-5149-2947-86C0-576F501F60DC}" dt="2020-01-04T15:45:14.876" v="4" actId="20577"/>
          <ac:spMkLst>
            <pc:docMk/>
            <pc:sldMk cId="924617162" sldId="319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4T15:49:37.373" v="563" actId="20577"/>
          <ac:spMkLst>
            <pc:docMk/>
            <pc:sldMk cId="924617162" sldId="319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15:57:55.835" v="789" actId="14100"/>
        <pc:sldMkLst>
          <pc:docMk/>
          <pc:sldMk cId="3758830494" sldId="320"/>
        </pc:sldMkLst>
        <pc:spChg chg="mod">
          <ac:chgData name="Long B Nguyen" userId="f59fb8f3-a021-417a-8bc1-65c8d471c621" providerId="ADAL" clId="{CC9C9D9A-5149-2947-86C0-576F501F60DC}" dt="2020-01-04T15:57:52.065" v="788" actId="1076"/>
          <ac:spMkLst>
            <pc:docMk/>
            <pc:sldMk cId="3758830494" sldId="320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4T15:57:55.835" v="789" actId="14100"/>
          <ac:spMkLst>
            <pc:docMk/>
            <pc:sldMk cId="3758830494" sldId="320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51:37.442" v="2325" actId="20577"/>
        <pc:sldMkLst>
          <pc:docMk/>
          <pc:sldMk cId="1022945305" sldId="321"/>
        </pc:sldMkLst>
        <pc:spChg chg="mod">
          <ac:chgData name="Long B Nguyen" userId="f59fb8f3-a021-417a-8bc1-65c8d471c621" providerId="ADAL" clId="{CC9C9D9A-5149-2947-86C0-576F501F60DC}" dt="2020-01-05T21:51:37.442" v="2325" actId="20577"/>
          <ac:spMkLst>
            <pc:docMk/>
            <pc:sldMk cId="1022945305" sldId="321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5T21:33:21.485" v="2304" actId="20577"/>
          <ac:spMkLst>
            <pc:docMk/>
            <pc:sldMk cId="1022945305" sldId="321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17:41:57.489" v="1203" actId="20577"/>
        <pc:sldMkLst>
          <pc:docMk/>
          <pc:sldMk cId="3456840474" sldId="322"/>
        </pc:sldMkLst>
        <pc:spChg chg="mod">
          <ac:chgData name="Long B Nguyen" userId="f59fb8f3-a021-417a-8bc1-65c8d471c621" providerId="ADAL" clId="{CC9C9D9A-5149-2947-86C0-576F501F60DC}" dt="2020-01-04T17:41:57.489" v="1203" actId="20577"/>
          <ac:spMkLst>
            <pc:docMk/>
            <pc:sldMk cId="3456840474" sldId="322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18:38:26.241" v="1214" actId="113"/>
        <pc:sldMkLst>
          <pc:docMk/>
          <pc:sldMk cId="1062075874" sldId="323"/>
        </pc:sldMkLst>
        <pc:spChg chg="mod">
          <ac:chgData name="Long B Nguyen" userId="f59fb8f3-a021-417a-8bc1-65c8d471c621" providerId="ADAL" clId="{CC9C9D9A-5149-2947-86C0-576F501F60DC}" dt="2020-01-04T18:38:26.241" v="1214" actId="113"/>
          <ac:spMkLst>
            <pc:docMk/>
            <pc:sldMk cId="1062075874" sldId="323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20:58:36.932" v="1972" actId="20577"/>
        <pc:sldMkLst>
          <pc:docMk/>
          <pc:sldMk cId="1310010799" sldId="324"/>
        </pc:sldMkLst>
        <pc:spChg chg="mod">
          <ac:chgData name="Long B Nguyen" userId="f59fb8f3-a021-417a-8bc1-65c8d471c621" providerId="ADAL" clId="{CC9C9D9A-5149-2947-86C0-576F501F60DC}" dt="2020-01-04T20:55:25.731" v="1962" actId="1076"/>
          <ac:spMkLst>
            <pc:docMk/>
            <pc:sldMk cId="1310010799" sldId="324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4T20:58:36.932" v="1972" actId="20577"/>
          <ac:spMkLst>
            <pc:docMk/>
            <pc:sldMk cId="1310010799" sldId="324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27:04.952" v="2119" actId="20577"/>
        <pc:sldMkLst>
          <pc:docMk/>
          <pc:sldMk cId="3314372952" sldId="325"/>
        </pc:sldMkLst>
        <pc:spChg chg="mod">
          <ac:chgData name="Long B Nguyen" userId="f59fb8f3-a021-417a-8bc1-65c8d471c621" providerId="ADAL" clId="{CC9C9D9A-5149-2947-86C0-576F501F60DC}" dt="2020-01-05T21:26:41.210" v="2114" actId="20577"/>
          <ac:spMkLst>
            <pc:docMk/>
            <pc:sldMk cId="3314372952" sldId="325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5T21:27:04.952" v="2119" actId="20577"/>
          <ac:spMkLst>
            <pc:docMk/>
            <pc:sldMk cId="3314372952" sldId="325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29:58.563" v="2178" actId="20577"/>
        <pc:sldMkLst>
          <pc:docMk/>
          <pc:sldMk cId="3117943122" sldId="326"/>
        </pc:sldMkLst>
        <pc:spChg chg="mod">
          <ac:chgData name="Long B Nguyen" userId="f59fb8f3-a021-417a-8bc1-65c8d471c621" providerId="ADAL" clId="{CC9C9D9A-5149-2947-86C0-576F501F60DC}" dt="2020-01-05T21:29:58.563" v="2178" actId="20577"/>
          <ac:spMkLst>
            <pc:docMk/>
            <pc:sldMk cId="3117943122" sldId="326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59:55.597" v="2392" actId="14100"/>
        <pc:sldMkLst>
          <pc:docMk/>
          <pc:sldMk cId="1025618360" sldId="327"/>
        </pc:sldMkLst>
        <pc:spChg chg="mod">
          <ac:chgData name="Long B Nguyen" userId="f59fb8f3-a021-417a-8bc1-65c8d471c621" providerId="ADAL" clId="{CC9C9D9A-5149-2947-86C0-576F501F60DC}" dt="2020-01-05T21:59:55.597" v="2392" actId="14100"/>
          <ac:spMkLst>
            <pc:docMk/>
            <pc:sldMk cId="1025618360" sldId="327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54:47.081" v="2356" actId="2711"/>
        <pc:sldMkLst>
          <pc:docMk/>
          <pc:sldMk cId="3894299887" sldId="328"/>
        </pc:sldMkLst>
        <pc:spChg chg="mod">
          <ac:chgData name="Long B Nguyen" userId="f59fb8f3-a021-417a-8bc1-65c8d471c621" providerId="ADAL" clId="{CC9C9D9A-5149-2947-86C0-576F501F60DC}" dt="2020-01-05T21:51:41.306" v="2327" actId="20577"/>
          <ac:spMkLst>
            <pc:docMk/>
            <pc:sldMk cId="3894299887" sldId="328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5T21:54:47.081" v="2356" actId="2711"/>
          <ac:spMkLst>
            <pc:docMk/>
            <pc:sldMk cId="3894299887" sldId="328"/>
            <ac:spMk id="9" creationId="{E3B2E017-30B2-884B-A113-B419A2ED51AD}"/>
          </ac:spMkLst>
        </pc:spChg>
      </pc:sldChg>
      <pc:sldChg chg="add">
        <pc:chgData name="Long B Nguyen" userId="f59fb8f3-a021-417a-8bc1-65c8d471c621" providerId="ADAL" clId="{CC9C9D9A-5149-2947-86C0-576F501F60DC}" dt="2020-01-05T21:57:38.736" v="2357"/>
        <pc:sldMkLst>
          <pc:docMk/>
          <pc:sldMk cId="4294143140" sldId="329"/>
        </pc:sldMkLst>
      </pc:sldChg>
    </pc:docChg>
  </pc:docChgLst>
  <pc:docChgLst>
    <pc:chgData name="Long B Nguyen" userId="f59fb8f3-a021-417a-8bc1-65c8d471c621" providerId="ADAL" clId="{94E6709C-CD7D-2845-B90D-BB3BE3C99299}"/>
    <pc:docChg chg="addSld delSld modSld">
      <pc:chgData name="Long B Nguyen" userId="f59fb8f3-a021-417a-8bc1-65c8d471c621" providerId="ADAL" clId="{94E6709C-CD7D-2845-B90D-BB3BE3C99299}" dt="2020-05-27T14:18:20.114" v="140" actId="1076"/>
      <pc:docMkLst>
        <pc:docMk/>
      </pc:docMkLst>
      <pc:sldChg chg="modSp">
        <pc:chgData name="Long B Nguyen" userId="f59fb8f3-a021-417a-8bc1-65c8d471c621" providerId="ADAL" clId="{94E6709C-CD7D-2845-B90D-BB3BE3C99299}" dt="2020-05-27T14:10:35.671" v="15" actId="20577"/>
        <pc:sldMkLst>
          <pc:docMk/>
          <pc:sldMk cId="4247104139" sldId="256"/>
        </pc:sldMkLst>
        <pc:spChg chg="mod">
          <ac:chgData name="Long B Nguyen" userId="f59fb8f3-a021-417a-8bc1-65c8d471c621" providerId="ADAL" clId="{94E6709C-CD7D-2845-B90D-BB3BE3C99299}" dt="2020-05-27T14:10:35.671" v="15" actId="20577"/>
          <ac:spMkLst>
            <pc:docMk/>
            <pc:sldMk cId="4247104139" sldId="256"/>
            <ac:spMk id="2" creationId="{6117A749-B1BA-E24B-8FB0-0604EF651FB3}"/>
          </ac:spMkLst>
        </pc:spChg>
      </pc:sldChg>
      <pc:sldChg chg="modSp add">
        <pc:chgData name="Long B Nguyen" userId="f59fb8f3-a021-417a-8bc1-65c8d471c621" providerId="ADAL" clId="{94E6709C-CD7D-2845-B90D-BB3BE3C99299}" dt="2020-05-27T14:18:20.114" v="140" actId="1076"/>
        <pc:sldMkLst>
          <pc:docMk/>
          <pc:sldMk cId="1000198824" sldId="485"/>
        </pc:sldMkLst>
        <pc:spChg chg="mod">
          <ac:chgData name="Long B Nguyen" userId="f59fb8f3-a021-417a-8bc1-65c8d471c621" providerId="ADAL" clId="{94E6709C-CD7D-2845-B90D-BB3BE3C99299}" dt="2020-05-27T14:18:20.114" v="140" actId="1076"/>
          <ac:spMkLst>
            <pc:docMk/>
            <pc:sldMk cId="1000198824" sldId="485"/>
            <ac:spMk id="67585" creationId="{FCD1AB56-D125-3D4F-A01A-1BE642EB36F3}"/>
          </ac:spMkLst>
        </pc:spChg>
        <pc:spChg chg="mod">
          <ac:chgData name="Long B Nguyen" userId="f59fb8f3-a021-417a-8bc1-65c8d471c621" providerId="ADAL" clId="{94E6709C-CD7D-2845-B90D-BB3BE3C99299}" dt="2020-05-27T14:18:16.093" v="139" actId="14100"/>
          <ac:spMkLst>
            <pc:docMk/>
            <pc:sldMk cId="1000198824" sldId="485"/>
            <ac:spMk id="67586" creationId="{F63B564B-9E0D-5643-B277-8FA53C765399}"/>
          </ac:spMkLst>
        </pc:spChg>
      </pc:sldChg>
      <pc:sldChg chg="del">
        <pc:chgData name="Long B Nguyen" userId="f59fb8f3-a021-417a-8bc1-65c8d471c621" providerId="ADAL" clId="{94E6709C-CD7D-2845-B90D-BB3BE3C99299}" dt="2020-05-27T14:10:48.046" v="47" actId="2696"/>
        <pc:sldMkLst>
          <pc:docMk/>
          <pc:sldMk cId="2049666283" sldId="485"/>
        </pc:sldMkLst>
      </pc:sldChg>
      <pc:sldChg chg="del">
        <pc:chgData name="Long B Nguyen" userId="f59fb8f3-a021-417a-8bc1-65c8d471c621" providerId="ADAL" clId="{94E6709C-CD7D-2845-B90D-BB3BE3C99299}" dt="2020-05-27T14:11:09.762" v="49" actId="2696"/>
        <pc:sldMkLst>
          <pc:docMk/>
          <pc:sldMk cId="2115432555" sldId="527"/>
        </pc:sldMkLst>
      </pc:sldChg>
      <pc:sldChg chg="del">
        <pc:chgData name="Long B Nguyen" userId="f59fb8f3-a021-417a-8bc1-65c8d471c621" providerId="ADAL" clId="{94E6709C-CD7D-2845-B90D-BB3BE3C99299}" dt="2020-05-27T14:10:41.846" v="16" actId="2696"/>
        <pc:sldMkLst>
          <pc:docMk/>
          <pc:sldMk cId="2278012929" sldId="528"/>
        </pc:sldMkLst>
      </pc:sldChg>
      <pc:sldChg chg="del">
        <pc:chgData name="Long B Nguyen" userId="f59fb8f3-a021-417a-8bc1-65c8d471c621" providerId="ADAL" clId="{94E6709C-CD7D-2845-B90D-BB3BE3C99299}" dt="2020-05-27T14:10:41.883" v="17" actId="2696"/>
        <pc:sldMkLst>
          <pc:docMk/>
          <pc:sldMk cId="911988090" sldId="529"/>
        </pc:sldMkLst>
      </pc:sldChg>
      <pc:sldChg chg="del">
        <pc:chgData name="Long B Nguyen" userId="f59fb8f3-a021-417a-8bc1-65c8d471c621" providerId="ADAL" clId="{94E6709C-CD7D-2845-B90D-BB3BE3C99299}" dt="2020-05-27T14:10:42.061" v="21" actId="2696"/>
        <pc:sldMkLst>
          <pc:docMk/>
          <pc:sldMk cId="2729423948" sldId="532"/>
        </pc:sldMkLst>
      </pc:sldChg>
      <pc:sldChg chg="del">
        <pc:chgData name="Long B Nguyen" userId="f59fb8f3-a021-417a-8bc1-65c8d471c621" providerId="ADAL" clId="{94E6709C-CD7D-2845-B90D-BB3BE3C99299}" dt="2020-05-27T14:10:42.124" v="22" actId="2696"/>
        <pc:sldMkLst>
          <pc:docMk/>
          <pc:sldMk cId="196802900" sldId="533"/>
        </pc:sldMkLst>
      </pc:sldChg>
      <pc:sldChg chg="del">
        <pc:chgData name="Long B Nguyen" userId="f59fb8f3-a021-417a-8bc1-65c8d471c621" providerId="ADAL" clId="{94E6709C-CD7D-2845-B90D-BB3BE3C99299}" dt="2020-05-27T14:10:42.164" v="23" actId="2696"/>
        <pc:sldMkLst>
          <pc:docMk/>
          <pc:sldMk cId="2386776129" sldId="534"/>
        </pc:sldMkLst>
      </pc:sldChg>
      <pc:sldChg chg="del">
        <pc:chgData name="Long B Nguyen" userId="f59fb8f3-a021-417a-8bc1-65c8d471c621" providerId="ADAL" clId="{94E6709C-CD7D-2845-B90D-BB3BE3C99299}" dt="2020-05-27T14:10:42.251" v="25" actId="2696"/>
        <pc:sldMkLst>
          <pc:docMk/>
          <pc:sldMk cId="3749783584" sldId="535"/>
        </pc:sldMkLst>
      </pc:sldChg>
      <pc:sldChg chg="del">
        <pc:chgData name="Long B Nguyen" userId="f59fb8f3-a021-417a-8bc1-65c8d471c621" providerId="ADAL" clId="{94E6709C-CD7D-2845-B90D-BB3BE3C99299}" dt="2020-05-27T14:10:42.289" v="26" actId="2696"/>
        <pc:sldMkLst>
          <pc:docMk/>
          <pc:sldMk cId="1005266748" sldId="536"/>
        </pc:sldMkLst>
      </pc:sldChg>
      <pc:sldChg chg="del">
        <pc:chgData name="Long B Nguyen" userId="f59fb8f3-a021-417a-8bc1-65c8d471c621" providerId="ADAL" clId="{94E6709C-CD7D-2845-B90D-BB3BE3C99299}" dt="2020-05-27T14:10:42.321" v="27" actId="2696"/>
        <pc:sldMkLst>
          <pc:docMk/>
          <pc:sldMk cId="2927139256" sldId="537"/>
        </pc:sldMkLst>
      </pc:sldChg>
      <pc:sldChg chg="del">
        <pc:chgData name="Long B Nguyen" userId="f59fb8f3-a021-417a-8bc1-65c8d471c621" providerId="ADAL" clId="{94E6709C-CD7D-2845-B90D-BB3BE3C99299}" dt="2020-05-27T14:10:42.353" v="28" actId="2696"/>
        <pc:sldMkLst>
          <pc:docMk/>
          <pc:sldMk cId="3921665606" sldId="538"/>
        </pc:sldMkLst>
      </pc:sldChg>
      <pc:sldChg chg="del">
        <pc:chgData name="Long B Nguyen" userId="f59fb8f3-a021-417a-8bc1-65c8d471c621" providerId="ADAL" clId="{94E6709C-CD7D-2845-B90D-BB3BE3C99299}" dt="2020-05-27T14:10:42.396" v="29" actId="2696"/>
        <pc:sldMkLst>
          <pc:docMk/>
          <pc:sldMk cId="1774630791" sldId="539"/>
        </pc:sldMkLst>
      </pc:sldChg>
      <pc:sldChg chg="del">
        <pc:chgData name="Long B Nguyen" userId="f59fb8f3-a021-417a-8bc1-65c8d471c621" providerId="ADAL" clId="{94E6709C-CD7D-2845-B90D-BB3BE3C99299}" dt="2020-05-27T14:10:42.451" v="30" actId="2696"/>
        <pc:sldMkLst>
          <pc:docMk/>
          <pc:sldMk cId="3950995075" sldId="540"/>
        </pc:sldMkLst>
      </pc:sldChg>
      <pc:sldChg chg="del">
        <pc:chgData name="Long B Nguyen" userId="f59fb8f3-a021-417a-8bc1-65c8d471c621" providerId="ADAL" clId="{94E6709C-CD7D-2845-B90D-BB3BE3C99299}" dt="2020-05-27T14:10:42.494" v="31" actId="2696"/>
        <pc:sldMkLst>
          <pc:docMk/>
          <pc:sldMk cId="2877432393" sldId="541"/>
        </pc:sldMkLst>
      </pc:sldChg>
      <pc:sldChg chg="del">
        <pc:chgData name="Long B Nguyen" userId="f59fb8f3-a021-417a-8bc1-65c8d471c621" providerId="ADAL" clId="{94E6709C-CD7D-2845-B90D-BB3BE3C99299}" dt="2020-05-27T14:10:42.547" v="32" actId="2696"/>
        <pc:sldMkLst>
          <pc:docMk/>
          <pc:sldMk cId="3894854338" sldId="542"/>
        </pc:sldMkLst>
      </pc:sldChg>
      <pc:sldChg chg="del">
        <pc:chgData name="Long B Nguyen" userId="f59fb8f3-a021-417a-8bc1-65c8d471c621" providerId="ADAL" clId="{94E6709C-CD7D-2845-B90D-BB3BE3C99299}" dt="2020-05-27T14:10:42.020" v="20" actId="2696"/>
        <pc:sldMkLst>
          <pc:docMk/>
          <pc:sldMk cId="2545774757" sldId="546"/>
        </pc:sldMkLst>
      </pc:sldChg>
      <pc:sldChg chg="del">
        <pc:chgData name="Long B Nguyen" userId="f59fb8f3-a021-417a-8bc1-65c8d471c621" providerId="ADAL" clId="{94E6709C-CD7D-2845-B90D-BB3BE3C99299}" dt="2020-05-27T14:10:42.666" v="35" actId="2696"/>
        <pc:sldMkLst>
          <pc:docMk/>
          <pc:sldMk cId="2727728352" sldId="547"/>
        </pc:sldMkLst>
      </pc:sldChg>
      <pc:sldChg chg="del">
        <pc:chgData name="Long B Nguyen" userId="f59fb8f3-a021-417a-8bc1-65c8d471c621" providerId="ADAL" clId="{94E6709C-CD7D-2845-B90D-BB3BE3C99299}" dt="2020-05-27T14:10:42.840" v="39" actId="2696"/>
        <pc:sldMkLst>
          <pc:docMk/>
          <pc:sldMk cId="1315907862" sldId="548"/>
        </pc:sldMkLst>
      </pc:sldChg>
      <pc:sldChg chg="del">
        <pc:chgData name="Long B Nguyen" userId="f59fb8f3-a021-417a-8bc1-65c8d471c621" providerId="ADAL" clId="{94E6709C-CD7D-2845-B90D-BB3BE3C99299}" dt="2020-05-27T14:10:42.870" v="40" actId="2696"/>
        <pc:sldMkLst>
          <pc:docMk/>
          <pc:sldMk cId="708416930" sldId="549"/>
        </pc:sldMkLst>
      </pc:sldChg>
      <pc:sldChg chg="del">
        <pc:chgData name="Long B Nguyen" userId="f59fb8f3-a021-417a-8bc1-65c8d471c621" providerId="ADAL" clId="{94E6709C-CD7D-2845-B90D-BB3BE3C99299}" dt="2020-05-27T14:10:42.904" v="41" actId="2696"/>
        <pc:sldMkLst>
          <pc:docMk/>
          <pc:sldMk cId="2871288956" sldId="550"/>
        </pc:sldMkLst>
      </pc:sldChg>
      <pc:sldChg chg="del">
        <pc:chgData name="Long B Nguyen" userId="f59fb8f3-a021-417a-8bc1-65c8d471c621" providerId="ADAL" clId="{94E6709C-CD7D-2845-B90D-BB3BE3C99299}" dt="2020-05-27T14:10:42.940" v="42" actId="2696"/>
        <pc:sldMkLst>
          <pc:docMk/>
          <pc:sldMk cId="2316864247" sldId="551"/>
        </pc:sldMkLst>
      </pc:sldChg>
      <pc:sldChg chg="del">
        <pc:chgData name="Long B Nguyen" userId="f59fb8f3-a021-417a-8bc1-65c8d471c621" providerId="ADAL" clId="{94E6709C-CD7D-2845-B90D-BB3BE3C99299}" dt="2020-05-27T14:10:43.019" v="43" actId="2696"/>
        <pc:sldMkLst>
          <pc:docMk/>
          <pc:sldMk cId="1675630895" sldId="552"/>
        </pc:sldMkLst>
      </pc:sldChg>
      <pc:sldChg chg="del">
        <pc:chgData name="Long B Nguyen" userId="f59fb8f3-a021-417a-8bc1-65c8d471c621" providerId="ADAL" clId="{94E6709C-CD7D-2845-B90D-BB3BE3C99299}" dt="2020-05-27T14:10:43.056" v="44" actId="2696"/>
        <pc:sldMkLst>
          <pc:docMk/>
          <pc:sldMk cId="1125668193" sldId="553"/>
        </pc:sldMkLst>
      </pc:sldChg>
      <pc:sldChg chg="del">
        <pc:chgData name="Long B Nguyen" userId="f59fb8f3-a021-417a-8bc1-65c8d471c621" providerId="ADAL" clId="{94E6709C-CD7D-2845-B90D-BB3BE3C99299}" dt="2020-05-27T14:10:43.118" v="45" actId="2696"/>
        <pc:sldMkLst>
          <pc:docMk/>
          <pc:sldMk cId="2077691531" sldId="554"/>
        </pc:sldMkLst>
      </pc:sldChg>
      <pc:sldChg chg="del">
        <pc:chgData name="Long B Nguyen" userId="f59fb8f3-a021-417a-8bc1-65c8d471c621" providerId="ADAL" clId="{94E6709C-CD7D-2845-B90D-BB3BE3C99299}" dt="2020-05-27T14:10:43.194" v="46" actId="2696"/>
        <pc:sldMkLst>
          <pc:docMk/>
          <pc:sldMk cId="2197618656" sldId="555"/>
        </pc:sldMkLst>
      </pc:sldChg>
      <pc:sldChg chg="del">
        <pc:chgData name="Long B Nguyen" userId="f59fb8f3-a021-417a-8bc1-65c8d471c621" providerId="ADAL" clId="{94E6709C-CD7D-2845-B90D-BB3BE3C99299}" dt="2020-05-27T14:10:42.587" v="33" actId="2696"/>
        <pc:sldMkLst>
          <pc:docMk/>
          <pc:sldMk cId="1472099470" sldId="556"/>
        </pc:sldMkLst>
      </pc:sldChg>
      <pc:sldChg chg="del">
        <pc:chgData name="Long B Nguyen" userId="f59fb8f3-a021-417a-8bc1-65c8d471c621" providerId="ADAL" clId="{94E6709C-CD7D-2845-B90D-BB3BE3C99299}" dt="2020-05-27T14:10:42.627" v="34" actId="2696"/>
        <pc:sldMkLst>
          <pc:docMk/>
          <pc:sldMk cId="3872110619" sldId="557"/>
        </pc:sldMkLst>
      </pc:sldChg>
      <pc:sldChg chg="del">
        <pc:chgData name="Long B Nguyen" userId="f59fb8f3-a021-417a-8bc1-65c8d471c621" providerId="ADAL" clId="{94E6709C-CD7D-2845-B90D-BB3BE3C99299}" dt="2020-05-27T14:10:42.701" v="36" actId="2696"/>
        <pc:sldMkLst>
          <pc:docMk/>
          <pc:sldMk cId="3985696567" sldId="558"/>
        </pc:sldMkLst>
      </pc:sldChg>
      <pc:sldChg chg="del">
        <pc:chgData name="Long B Nguyen" userId="f59fb8f3-a021-417a-8bc1-65c8d471c621" providerId="ADAL" clId="{94E6709C-CD7D-2845-B90D-BB3BE3C99299}" dt="2020-05-27T14:10:42.749" v="37" actId="2696"/>
        <pc:sldMkLst>
          <pc:docMk/>
          <pc:sldMk cId="2397695111" sldId="559"/>
        </pc:sldMkLst>
      </pc:sldChg>
      <pc:sldChg chg="del">
        <pc:chgData name="Long B Nguyen" userId="f59fb8f3-a021-417a-8bc1-65c8d471c621" providerId="ADAL" clId="{94E6709C-CD7D-2845-B90D-BB3BE3C99299}" dt="2020-05-27T14:10:41.928" v="18" actId="2696"/>
        <pc:sldMkLst>
          <pc:docMk/>
          <pc:sldMk cId="3142892477" sldId="560"/>
        </pc:sldMkLst>
      </pc:sldChg>
      <pc:sldChg chg="del">
        <pc:chgData name="Long B Nguyen" userId="f59fb8f3-a021-417a-8bc1-65c8d471c621" providerId="ADAL" clId="{94E6709C-CD7D-2845-B90D-BB3BE3C99299}" dt="2020-05-27T14:10:42.198" v="24" actId="2696"/>
        <pc:sldMkLst>
          <pc:docMk/>
          <pc:sldMk cId="319793848" sldId="561"/>
        </pc:sldMkLst>
      </pc:sldChg>
      <pc:sldChg chg="add del setBg">
        <pc:chgData name="Long B Nguyen" userId="f59fb8f3-a021-417a-8bc1-65c8d471c621" providerId="ADAL" clId="{94E6709C-CD7D-2845-B90D-BB3BE3C99299}" dt="2020-05-27T14:11:13.495" v="50" actId="2696"/>
        <pc:sldMkLst>
          <pc:docMk/>
          <pc:sldMk cId="196703180" sldId="563"/>
        </pc:sldMkLst>
      </pc:sldChg>
      <pc:sldChg chg="del">
        <pc:chgData name="Long B Nguyen" userId="f59fb8f3-a021-417a-8bc1-65c8d471c621" providerId="ADAL" clId="{94E6709C-CD7D-2845-B90D-BB3BE3C99299}" dt="2020-05-27T14:10:42.794" v="38" actId="2696"/>
        <pc:sldMkLst>
          <pc:docMk/>
          <pc:sldMk cId="721720959" sldId="563"/>
        </pc:sldMkLst>
      </pc:sldChg>
      <pc:sldChg chg="del">
        <pc:chgData name="Long B Nguyen" userId="f59fb8f3-a021-417a-8bc1-65c8d471c621" providerId="ADAL" clId="{94E6709C-CD7D-2845-B90D-BB3BE3C99299}" dt="2020-05-27T14:10:41.978" v="19" actId="2696"/>
        <pc:sldMkLst>
          <pc:docMk/>
          <pc:sldMk cId="1343943070" sldId="564"/>
        </pc:sldMkLst>
      </pc:sldChg>
      <pc:sldChg chg="modSp add">
        <pc:chgData name="Long B Nguyen" userId="f59fb8f3-a021-417a-8bc1-65c8d471c621" providerId="ADAL" clId="{94E6709C-CD7D-2845-B90D-BB3BE3C99299}" dt="2020-05-27T14:14:13.205" v="92" actId="1076"/>
        <pc:sldMkLst>
          <pc:docMk/>
          <pc:sldMk cId="828307142" sldId="595"/>
        </pc:sldMkLst>
        <pc:spChg chg="mod">
          <ac:chgData name="Long B Nguyen" userId="f59fb8f3-a021-417a-8bc1-65c8d471c621" providerId="ADAL" clId="{94E6709C-CD7D-2845-B90D-BB3BE3C99299}" dt="2020-05-27T14:14:08.095" v="91" actId="5793"/>
          <ac:spMkLst>
            <pc:docMk/>
            <pc:sldMk cId="828307142" sldId="595"/>
            <ac:spMk id="16386" creationId="{3832E915-9C42-0840-9143-DE82097B7785}"/>
          </ac:spMkLst>
        </pc:spChg>
        <pc:spChg chg="mod">
          <ac:chgData name="Long B Nguyen" userId="f59fb8f3-a021-417a-8bc1-65c8d471c621" providerId="ADAL" clId="{94E6709C-CD7D-2845-B90D-BB3BE3C99299}" dt="2020-05-27T14:14:13.205" v="92" actId="1076"/>
          <ac:spMkLst>
            <pc:docMk/>
            <pc:sldMk cId="828307142" sldId="595"/>
            <ac:spMk id="36865" creationId="{CD8765CC-6730-A74D-B217-51D200D22C3E}"/>
          </ac:spMkLst>
        </pc:spChg>
      </pc:sldChg>
      <pc:sldChg chg="add">
        <pc:chgData name="Long B Nguyen" userId="f59fb8f3-a021-417a-8bc1-65c8d471c621" providerId="ADAL" clId="{94E6709C-CD7D-2845-B90D-BB3BE3C99299}" dt="2020-05-27T14:11:05.620" v="48"/>
        <pc:sldMkLst>
          <pc:docMk/>
          <pc:sldMk cId="2474987293" sldId="612"/>
        </pc:sldMkLst>
      </pc:sldChg>
      <pc:sldChg chg="modSp add">
        <pc:chgData name="Long B Nguyen" userId="f59fb8f3-a021-417a-8bc1-65c8d471c621" providerId="ADAL" clId="{94E6709C-CD7D-2845-B90D-BB3BE3C99299}" dt="2020-05-27T14:11:23.069" v="53" actId="1076"/>
        <pc:sldMkLst>
          <pc:docMk/>
          <pc:sldMk cId="1801502599" sldId="616"/>
        </pc:sldMkLst>
        <pc:spChg chg="mod">
          <ac:chgData name="Long B Nguyen" userId="f59fb8f3-a021-417a-8bc1-65c8d471c621" providerId="ADAL" clId="{94E6709C-CD7D-2845-B90D-BB3BE3C99299}" dt="2020-05-27T14:11:23.069" v="53" actId="1076"/>
          <ac:spMkLst>
            <pc:docMk/>
            <pc:sldMk cId="1801502599" sldId="616"/>
            <ac:spMk id="16385" creationId="{D335C3F3-4ABD-C14B-BDB4-BECE36881415}"/>
          </ac:spMkLst>
        </pc:spChg>
        <pc:spChg chg="mod">
          <ac:chgData name="Long B Nguyen" userId="f59fb8f3-a021-417a-8bc1-65c8d471c621" providerId="ADAL" clId="{94E6709C-CD7D-2845-B90D-BB3BE3C99299}" dt="2020-05-27T14:11:20.225" v="52" actId="14100"/>
          <ac:spMkLst>
            <pc:docMk/>
            <pc:sldMk cId="1801502599" sldId="616"/>
            <ac:spMk id="16386" creationId="{6C4C3AE1-ED25-3B4D-9BF4-6EDE9B677F41}"/>
          </ac:spMkLst>
        </pc:spChg>
      </pc:sldChg>
      <pc:sldChg chg="modSp add">
        <pc:chgData name="Long B Nguyen" userId="f59fb8f3-a021-417a-8bc1-65c8d471c621" providerId="ADAL" clId="{94E6709C-CD7D-2845-B90D-BB3BE3C99299}" dt="2020-05-27T14:11:38.921" v="57" actId="14100"/>
        <pc:sldMkLst>
          <pc:docMk/>
          <pc:sldMk cId="3822322987" sldId="617"/>
        </pc:sldMkLst>
        <pc:spChg chg="mod">
          <ac:chgData name="Long B Nguyen" userId="f59fb8f3-a021-417a-8bc1-65c8d471c621" providerId="ADAL" clId="{94E6709C-CD7D-2845-B90D-BB3BE3C99299}" dt="2020-05-27T14:11:38.921" v="57" actId="14100"/>
          <ac:spMkLst>
            <pc:docMk/>
            <pc:sldMk cId="3822322987" sldId="617"/>
            <ac:spMk id="16386" creationId="{F521EBC8-C895-DC48-82BC-E1E2C0D7D6C3}"/>
          </ac:spMkLst>
        </pc:spChg>
        <pc:spChg chg="mod">
          <ac:chgData name="Long B Nguyen" userId="f59fb8f3-a021-417a-8bc1-65c8d471c621" providerId="ADAL" clId="{94E6709C-CD7D-2845-B90D-BB3BE3C99299}" dt="2020-05-27T14:11:28.252" v="54" actId="1076"/>
          <ac:spMkLst>
            <pc:docMk/>
            <pc:sldMk cId="3822322987" sldId="617"/>
            <ac:spMk id="18433" creationId="{2272F585-673F-3342-9A71-16393908BB59}"/>
          </ac:spMkLst>
        </pc:spChg>
      </pc:sldChg>
      <pc:sldChg chg="modSp add">
        <pc:chgData name="Long B Nguyen" userId="f59fb8f3-a021-417a-8bc1-65c8d471c621" providerId="ADAL" clId="{94E6709C-CD7D-2845-B90D-BB3BE3C99299}" dt="2020-05-27T14:12:02.021" v="64" actId="12"/>
        <pc:sldMkLst>
          <pc:docMk/>
          <pc:sldMk cId="906760704" sldId="618"/>
        </pc:sldMkLst>
        <pc:spChg chg="mod">
          <ac:chgData name="Long B Nguyen" userId="f59fb8f3-a021-417a-8bc1-65c8d471c621" providerId="ADAL" clId="{94E6709C-CD7D-2845-B90D-BB3BE3C99299}" dt="2020-05-27T14:12:02.021" v="64" actId="12"/>
          <ac:spMkLst>
            <pc:docMk/>
            <pc:sldMk cId="906760704" sldId="618"/>
            <ac:spMk id="16386" creationId="{190A685C-9966-0B4A-BCE9-ECC23DEA2A40}"/>
          </ac:spMkLst>
        </pc:spChg>
        <pc:spChg chg="mod">
          <ac:chgData name="Long B Nguyen" userId="f59fb8f3-a021-417a-8bc1-65c8d471c621" providerId="ADAL" clId="{94E6709C-CD7D-2845-B90D-BB3BE3C99299}" dt="2020-05-27T14:11:49.837" v="60" actId="1076"/>
          <ac:spMkLst>
            <pc:docMk/>
            <pc:sldMk cId="906760704" sldId="618"/>
            <ac:spMk id="20481" creationId="{E5116E59-3476-9E44-BB7F-5699AA1BEA6D}"/>
          </ac:spMkLst>
        </pc:spChg>
      </pc:sldChg>
      <pc:sldChg chg="modSp add">
        <pc:chgData name="Long B Nguyen" userId="f59fb8f3-a021-417a-8bc1-65c8d471c621" providerId="ADAL" clId="{94E6709C-CD7D-2845-B90D-BB3BE3C99299}" dt="2020-05-27T14:12:18.272" v="68" actId="5793"/>
        <pc:sldMkLst>
          <pc:docMk/>
          <pc:sldMk cId="2450979127" sldId="619"/>
        </pc:sldMkLst>
        <pc:spChg chg="mod">
          <ac:chgData name="Long B Nguyen" userId="f59fb8f3-a021-417a-8bc1-65c8d471c621" providerId="ADAL" clId="{94E6709C-CD7D-2845-B90D-BB3BE3C99299}" dt="2020-05-27T14:12:18.272" v="68" actId="5793"/>
          <ac:spMkLst>
            <pc:docMk/>
            <pc:sldMk cId="2450979127" sldId="619"/>
            <ac:spMk id="16386" creationId="{B168A326-47EB-9D47-8742-BB962352B3EC}"/>
          </ac:spMkLst>
        </pc:spChg>
        <pc:spChg chg="mod">
          <ac:chgData name="Long B Nguyen" userId="f59fb8f3-a021-417a-8bc1-65c8d471c621" providerId="ADAL" clId="{94E6709C-CD7D-2845-B90D-BB3BE3C99299}" dt="2020-05-27T14:12:08.558" v="65" actId="1076"/>
          <ac:spMkLst>
            <pc:docMk/>
            <pc:sldMk cId="2450979127" sldId="619"/>
            <ac:spMk id="22529" creationId="{DD99C65E-4101-2443-B4AD-DD073AA9F474}"/>
          </ac:spMkLst>
        </pc:spChg>
      </pc:sldChg>
      <pc:sldChg chg="modSp add">
        <pc:chgData name="Long B Nguyen" userId="f59fb8f3-a021-417a-8bc1-65c8d471c621" providerId="ADAL" clId="{94E6709C-CD7D-2845-B90D-BB3BE3C99299}" dt="2020-05-27T14:12:36.693" v="71" actId="1076"/>
        <pc:sldMkLst>
          <pc:docMk/>
          <pc:sldMk cId="3676450197" sldId="620"/>
        </pc:sldMkLst>
        <pc:spChg chg="mod">
          <ac:chgData name="Long B Nguyen" userId="f59fb8f3-a021-417a-8bc1-65c8d471c621" providerId="ADAL" clId="{94E6709C-CD7D-2845-B90D-BB3BE3C99299}" dt="2020-05-27T14:12:32.772" v="70" actId="14100"/>
          <ac:spMkLst>
            <pc:docMk/>
            <pc:sldMk cId="3676450197" sldId="620"/>
            <ac:spMk id="16386" creationId="{BB2188D7-5744-DE45-ACA6-1D852FF94E15}"/>
          </ac:spMkLst>
        </pc:spChg>
        <pc:spChg chg="mod">
          <ac:chgData name="Long B Nguyen" userId="f59fb8f3-a021-417a-8bc1-65c8d471c621" providerId="ADAL" clId="{94E6709C-CD7D-2845-B90D-BB3BE3C99299}" dt="2020-05-27T14:12:36.693" v="71" actId="1076"/>
          <ac:spMkLst>
            <pc:docMk/>
            <pc:sldMk cId="3676450197" sldId="620"/>
            <ac:spMk id="26625" creationId="{F5727FF9-EA73-1F4D-B8FD-E30D8E5F1F92}"/>
          </ac:spMkLst>
        </pc:spChg>
      </pc:sldChg>
      <pc:sldChg chg="modSp add">
        <pc:chgData name="Long B Nguyen" userId="f59fb8f3-a021-417a-8bc1-65c8d471c621" providerId="ADAL" clId="{94E6709C-CD7D-2845-B90D-BB3BE3C99299}" dt="2020-05-27T14:12:46.580" v="74" actId="1076"/>
        <pc:sldMkLst>
          <pc:docMk/>
          <pc:sldMk cId="1625051945" sldId="621"/>
        </pc:sldMkLst>
        <pc:spChg chg="mod">
          <ac:chgData name="Long B Nguyen" userId="f59fb8f3-a021-417a-8bc1-65c8d471c621" providerId="ADAL" clId="{94E6709C-CD7D-2845-B90D-BB3BE3C99299}" dt="2020-05-27T14:12:43.643" v="73" actId="14100"/>
          <ac:spMkLst>
            <pc:docMk/>
            <pc:sldMk cId="1625051945" sldId="621"/>
            <ac:spMk id="16386" creationId="{18749CAC-987D-A94D-8528-AEBE2DC8ABC6}"/>
          </ac:spMkLst>
        </pc:spChg>
        <pc:spChg chg="mod">
          <ac:chgData name="Long B Nguyen" userId="f59fb8f3-a021-417a-8bc1-65c8d471c621" providerId="ADAL" clId="{94E6709C-CD7D-2845-B90D-BB3BE3C99299}" dt="2020-05-27T14:12:46.580" v="74" actId="1076"/>
          <ac:spMkLst>
            <pc:docMk/>
            <pc:sldMk cId="1625051945" sldId="621"/>
            <ac:spMk id="28673" creationId="{2253E7EB-406E-DC4F-8696-3532B2FC9E74}"/>
          </ac:spMkLst>
        </pc:spChg>
      </pc:sldChg>
      <pc:sldChg chg="add">
        <pc:chgData name="Long B Nguyen" userId="f59fb8f3-a021-417a-8bc1-65c8d471c621" providerId="ADAL" clId="{94E6709C-CD7D-2845-B90D-BB3BE3C99299}" dt="2020-05-27T14:11:05.620" v="48"/>
        <pc:sldMkLst>
          <pc:docMk/>
          <pc:sldMk cId="2522758273" sldId="622"/>
        </pc:sldMkLst>
      </pc:sldChg>
      <pc:sldChg chg="modSp add">
        <pc:chgData name="Long B Nguyen" userId="f59fb8f3-a021-417a-8bc1-65c8d471c621" providerId="ADAL" clId="{94E6709C-CD7D-2845-B90D-BB3BE3C99299}" dt="2020-05-27T14:13:30.518" v="81" actId="5793"/>
        <pc:sldMkLst>
          <pc:docMk/>
          <pc:sldMk cId="2296715377" sldId="623"/>
        </pc:sldMkLst>
        <pc:spChg chg="mod">
          <ac:chgData name="Long B Nguyen" userId="f59fb8f3-a021-417a-8bc1-65c8d471c621" providerId="ADAL" clId="{94E6709C-CD7D-2845-B90D-BB3BE3C99299}" dt="2020-05-27T14:13:30.518" v="81" actId="5793"/>
          <ac:spMkLst>
            <pc:docMk/>
            <pc:sldMk cId="2296715377" sldId="623"/>
            <ac:spMk id="16386" creationId="{65301C48-6DF1-7C4B-9BDF-185E64622807}"/>
          </ac:spMkLst>
        </pc:spChg>
        <pc:spChg chg="mod">
          <ac:chgData name="Long B Nguyen" userId="f59fb8f3-a021-417a-8bc1-65c8d471c621" providerId="ADAL" clId="{94E6709C-CD7D-2845-B90D-BB3BE3C99299}" dt="2020-05-27T14:13:17.436" v="78" actId="1076"/>
          <ac:spMkLst>
            <pc:docMk/>
            <pc:sldMk cId="2296715377" sldId="623"/>
            <ac:spMk id="30721" creationId="{8CBA158F-4D82-A74E-A0EF-6DCFBEAB1AD6}"/>
          </ac:spMkLst>
        </pc:spChg>
      </pc:sldChg>
      <pc:sldChg chg="modSp add">
        <pc:chgData name="Long B Nguyen" userId="f59fb8f3-a021-417a-8bc1-65c8d471c621" providerId="ADAL" clId="{94E6709C-CD7D-2845-B90D-BB3BE3C99299}" dt="2020-05-27T14:13:43.905" v="86" actId="113"/>
        <pc:sldMkLst>
          <pc:docMk/>
          <pc:sldMk cId="3084487771" sldId="624"/>
        </pc:sldMkLst>
        <pc:spChg chg="mod">
          <ac:chgData name="Long B Nguyen" userId="f59fb8f3-a021-417a-8bc1-65c8d471c621" providerId="ADAL" clId="{94E6709C-CD7D-2845-B90D-BB3BE3C99299}" dt="2020-05-27T14:13:43.905" v="86" actId="113"/>
          <ac:spMkLst>
            <pc:docMk/>
            <pc:sldMk cId="3084487771" sldId="624"/>
            <ac:spMk id="16386" creationId="{1E04680D-0875-E746-A657-C50D4E5EF239}"/>
          </ac:spMkLst>
        </pc:spChg>
        <pc:spChg chg="mod">
          <ac:chgData name="Long B Nguyen" userId="f59fb8f3-a021-417a-8bc1-65c8d471c621" providerId="ADAL" clId="{94E6709C-CD7D-2845-B90D-BB3BE3C99299}" dt="2020-05-27T14:13:22.580" v="79" actId="1076"/>
          <ac:spMkLst>
            <pc:docMk/>
            <pc:sldMk cId="3084487771" sldId="624"/>
            <ac:spMk id="32769" creationId="{563EC5F7-B013-BE40-860C-19E878CD667E}"/>
          </ac:spMkLst>
        </pc:spChg>
      </pc:sldChg>
      <pc:sldChg chg="modSp add">
        <pc:chgData name="Long B Nguyen" userId="f59fb8f3-a021-417a-8bc1-65c8d471c621" providerId="ADAL" clId="{94E6709C-CD7D-2845-B90D-BB3BE3C99299}" dt="2020-05-27T14:13:57.671" v="89" actId="1076"/>
        <pc:sldMkLst>
          <pc:docMk/>
          <pc:sldMk cId="2968254980" sldId="625"/>
        </pc:sldMkLst>
        <pc:spChg chg="mod">
          <ac:chgData name="Long B Nguyen" userId="f59fb8f3-a021-417a-8bc1-65c8d471c621" providerId="ADAL" clId="{94E6709C-CD7D-2845-B90D-BB3BE3C99299}" dt="2020-05-27T14:13:52.312" v="88" actId="14100"/>
          <ac:spMkLst>
            <pc:docMk/>
            <pc:sldMk cId="2968254980" sldId="625"/>
            <ac:spMk id="16386" creationId="{EFC65467-41D7-E842-8942-05458D0DCBA3}"/>
          </ac:spMkLst>
        </pc:spChg>
        <pc:spChg chg="mod">
          <ac:chgData name="Long B Nguyen" userId="f59fb8f3-a021-417a-8bc1-65c8d471c621" providerId="ADAL" clId="{94E6709C-CD7D-2845-B90D-BB3BE3C99299}" dt="2020-05-27T14:13:57.671" v="89" actId="1076"/>
          <ac:spMkLst>
            <pc:docMk/>
            <pc:sldMk cId="2968254980" sldId="625"/>
            <ac:spMk id="34817" creationId="{9F7AA782-D75D-AB4C-8C6A-13F93FD2F79A}"/>
          </ac:spMkLst>
        </pc:spChg>
      </pc:sldChg>
      <pc:sldChg chg="modSp add">
        <pc:chgData name="Long B Nguyen" userId="f59fb8f3-a021-417a-8bc1-65c8d471c621" providerId="ADAL" clId="{94E6709C-CD7D-2845-B90D-BB3BE3C99299}" dt="2020-05-27T14:16:24.599" v="116" actId="14100"/>
        <pc:sldMkLst>
          <pc:docMk/>
          <pc:sldMk cId="3735955157" sldId="627"/>
        </pc:sldMkLst>
        <pc:spChg chg="mod">
          <ac:chgData name="Long B Nguyen" userId="f59fb8f3-a021-417a-8bc1-65c8d471c621" providerId="ADAL" clId="{94E6709C-CD7D-2845-B90D-BB3BE3C99299}" dt="2020-05-27T14:16:17.424" v="114" actId="1076"/>
          <ac:spMkLst>
            <pc:docMk/>
            <pc:sldMk cId="3735955157" sldId="627"/>
            <ac:spMk id="51201" creationId="{FD85816C-CA6F-0B41-9608-A6F7662DA05C}"/>
          </ac:spMkLst>
        </pc:spChg>
        <pc:spChg chg="mod">
          <ac:chgData name="Long B Nguyen" userId="f59fb8f3-a021-417a-8bc1-65c8d471c621" providerId="ADAL" clId="{94E6709C-CD7D-2845-B90D-BB3BE3C99299}" dt="2020-05-27T14:16:24.599" v="116" actId="14100"/>
          <ac:spMkLst>
            <pc:docMk/>
            <pc:sldMk cId="3735955157" sldId="627"/>
            <ac:spMk id="51202" creationId="{463696D9-5DCC-CF4A-A098-7E9BA39780AC}"/>
          </ac:spMkLst>
        </pc:spChg>
      </pc:sldChg>
      <pc:sldChg chg="modSp add">
        <pc:chgData name="Long B Nguyen" userId="f59fb8f3-a021-417a-8bc1-65c8d471c621" providerId="ADAL" clId="{94E6709C-CD7D-2845-B90D-BB3BE3C99299}" dt="2020-05-27T14:16:11.348" v="113" actId="5793"/>
        <pc:sldMkLst>
          <pc:docMk/>
          <pc:sldMk cId="1033278573" sldId="628"/>
        </pc:sldMkLst>
        <pc:spChg chg="mod">
          <ac:chgData name="Long B Nguyen" userId="f59fb8f3-a021-417a-8bc1-65c8d471c621" providerId="ADAL" clId="{94E6709C-CD7D-2845-B90D-BB3BE3C99299}" dt="2020-05-27T14:16:08.583" v="112" actId="1076"/>
          <ac:spMkLst>
            <pc:docMk/>
            <pc:sldMk cId="1033278573" sldId="628"/>
            <ac:spMk id="49153" creationId="{DDF0565D-018C-FF46-A108-3DCA89E4F543}"/>
          </ac:spMkLst>
        </pc:spChg>
        <pc:spChg chg="mod">
          <ac:chgData name="Long B Nguyen" userId="f59fb8f3-a021-417a-8bc1-65c8d471c621" providerId="ADAL" clId="{94E6709C-CD7D-2845-B90D-BB3BE3C99299}" dt="2020-05-27T14:16:11.348" v="113" actId="5793"/>
          <ac:spMkLst>
            <pc:docMk/>
            <pc:sldMk cId="1033278573" sldId="628"/>
            <ac:spMk id="49154" creationId="{EAA5A346-AE19-A543-B240-2B7933DD8FF6}"/>
          </ac:spMkLst>
        </pc:spChg>
      </pc:sldChg>
      <pc:sldChg chg="modSp add">
        <pc:chgData name="Long B Nguyen" userId="f59fb8f3-a021-417a-8bc1-65c8d471c621" providerId="ADAL" clId="{94E6709C-CD7D-2845-B90D-BB3BE3C99299}" dt="2020-05-27T14:16:55.623" v="122" actId="1076"/>
        <pc:sldMkLst>
          <pc:docMk/>
          <pc:sldMk cId="888377679" sldId="629"/>
        </pc:sldMkLst>
        <pc:spChg chg="mod">
          <ac:chgData name="Long B Nguyen" userId="f59fb8f3-a021-417a-8bc1-65c8d471c621" providerId="ADAL" clId="{94E6709C-CD7D-2845-B90D-BB3BE3C99299}" dt="2020-05-27T14:16:51.596" v="121" actId="14100"/>
          <ac:spMkLst>
            <pc:docMk/>
            <pc:sldMk cId="888377679" sldId="629"/>
            <ac:spMk id="16386" creationId="{14D1ECE8-38DD-E246-8D01-79CF224CC154}"/>
          </ac:spMkLst>
        </pc:spChg>
        <pc:spChg chg="mod">
          <ac:chgData name="Long B Nguyen" userId="f59fb8f3-a021-417a-8bc1-65c8d471c621" providerId="ADAL" clId="{94E6709C-CD7D-2845-B90D-BB3BE3C99299}" dt="2020-05-27T14:16:55.623" v="122" actId="1076"/>
          <ac:spMkLst>
            <pc:docMk/>
            <pc:sldMk cId="888377679" sldId="629"/>
            <ac:spMk id="55297" creationId="{B015C67A-BBFC-AB43-83D5-30A665658947}"/>
          </ac:spMkLst>
        </pc:spChg>
      </pc:sldChg>
      <pc:sldChg chg="modSp add">
        <pc:chgData name="Long B Nguyen" userId="f59fb8f3-a021-417a-8bc1-65c8d471c621" providerId="ADAL" clId="{94E6709C-CD7D-2845-B90D-BB3BE3C99299}" dt="2020-05-27T14:16:43.115" v="119" actId="14100"/>
        <pc:sldMkLst>
          <pc:docMk/>
          <pc:sldMk cId="921871232" sldId="630"/>
        </pc:sldMkLst>
        <pc:spChg chg="mod">
          <ac:chgData name="Long B Nguyen" userId="f59fb8f3-a021-417a-8bc1-65c8d471c621" providerId="ADAL" clId="{94E6709C-CD7D-2845-B90D-BB3BE3C99299}" dt="2020-05-27T14:16:43.115" v="119" actId="14100"/>
          <ac:spMkLst>
            <pc:docMk/>
            <pc:sldMk cId="921871232" sldId="630"/>
            <ac:spMk id="16386" creationId="{77F035FD-7D90-694F-A247-071A440485DE}"/>
          </ac:spMkLst>
        </pc:spChg>
        <pc:spChg chg="mod">
          <ac:chgData name="Long B Nguyen" userId="f59fb8f3-a021-417a-8bc1-65c8d471c621" providerId="ADAL" clId="{94E6709C-CD7D-2845-B90D-BB3BE3C99299}" dt="2020-05-27T14:16:35.501" v="117" actId="1076"/>
          <ac:spMkLst>
            <pc:docMk/>
            <pc:sldMk cId="921871232" sldId="630"/>
            <ac:spMk id="53249" creationId="{CF186CE4-AB49-3443-8D43-83BF7EB96505}"/>
          </ac:spMkLst>
        </pc:spChg>
      </pc:sldChg>
      <pc:sldChg chg="modSp add">
        <pc:chgData name="Long B Nguyen" userId="f59fb8f3-a021-417a-8bc1-65c8d471c621" providerId="ADAL" clId="{94E6709C-CD7D-2845-B90D-BB3BE3C99299}" dt="2020-05-27T14:15:04.368" v="99" actId="5793"/>
        <pc:sldMkLst>
          <pc:docMk/>
          <pc:sldMk cId="193835784" sldId="631"/>
        </pc:sldMkLst>
        <pc:spChg chg="mod">
          <ac:chgData name="Long B Nguyen" userId="f59fb8f3-a021-417a-8bc1-65c8d471c621" providerId="ADAL" clId="{94E6709C-CD7D-2845-B90D-BB3BE3C99299}" dt="2020-05-27T14:15:04.368" v="99" actId="5793"/>
          <ac:spMkLst>
            <pc:docMk/>
            <pc:sldMk cId="193835784" sldId="631"/>
            <ac:spMk id="16386" creationId="{85E45281-F790-5948-882A-E02ED822C576}"/>
          </ac:spMkLst>
        </pc:spChg>
        <pc:spChg chg="mod">
          <ac:chgData name="Long B Nguyen" userId="f59fb8f3-a021-417a-8bc1-65c8d471c621" providerId="ADAL" clId="{94E6709C-CD7D-2845-B90D-BB3BE3C99299}" dt="2020-05-27T14:14:43.042" v="97" actId="1076"/>
          <ac:spMkLst>
            <pc:docMk/>
            <pc:sldMk cId="193835784" sldId="631"/>
            <ac:spMk id="40961" creationId="{A1CAE117-D24A-C141-9FC3-9C7E56F3CA30}"/>
          </ac:spMkLst>
        </pc:spChg>
      </pc:sldChg>
      <pc:sldChg chg="modSp add">
        <pc:chgData name="Long B Nguyen" userId="f59fb8f3-a021-417a-8bc1-65c8d471c621" providerId="ADAL" clId="{94E6709C-CD7D-2845-B90D-BB3BE3C99299}" dt="2020-05-27T14:15:18.376" v="102" actId="14100"/>
        <pc:sldMkLst>
          <pc:docMk/>
          <pc:sldMk cId="4220318977" sldId="632"/>
        </pc:sldMkLst>
        <pc:spChg chg="mod">
          <ac:chgData name="Long B Nguyen" userId="f59fb8f3-a021-417a-8bc1-65c8d471c621" providerId="ADAL" clId="{94E6709C-CD7D-2845-B90D-BB3BE3C99299}" dt="2020-05-27T14:15:13.268" v="100" actId="1076"/>
          <ac:spMkLst>
            <pc:docMk/>
            <pc:sldMk cId="4220318977" sldId="632"/>
            <ac:spMk id="43009" creationId="{CA6C3B4A-C858-664A-95D8-7560DE3BD607}"/>
          </ac:spMkLst>
        </pc:spChg>
        <pc:spChg chg="mod">
          <ac:chgData name="Long B Nguyen" userId="f59fb8f3-a021-417a-8bc1-65c8d471c621" providerId="ADAL" clId="{94E6709C-CD7D-2845-B90D-BB3BE3C99299}" dt="2020-05-27T14:15:18.376" v="102" actId="14100"/>
          <ac:spMkLst>
            <pc:docMk/>
            <pc:sldMk cId="4220318977" sldId="632"/>
            <ac:spMk id="43010" creationId="{011C6A46-70EC-8941-854E-A72268A4513E}"/>
          </ac:spMkLst>
        </pc:spChg>
      </pc:sldChg>
      <pc:sldChg chg="modSp add">
        <pc:chgData name="Long B Nguyen" userId="f59fb8f3-a021-417a-8bc1-65c8d471c621" providerId="ADAL" clId="{94E6709C-CD7D-2845-B90D-BB3BE3C99299}" dt="2020-05-27T14:15:32.010" v="105" actId="14100"/>
        <pc:sldMkLst>
          <pc:docMk/>
          <pc:sldMk cId="3841479173" sldId="633"/>
        </pc:sldMkLst>
        <pc:spChg chg="mod">
          <ac:chgData name="Long B Nguyen" userId="f59fb8f3-a021-417a-8bc1-65c8d471c621" providerId="ADAL" clId="{94E6709C-CD7D-2845-B90D-BB3BE3C99299}" dt="2020-05-27T14:15:27.072" v="103" actId="1076"/>
          <ac:spMkLst>
            <pc:docMk/>
            <pc:sldMk cId="3841479173" sldId="633"/>
            <ac:spMk id="45057" creationId="{DA5C6D7D-2031-8746-A79E-6284466AFDB3}"/>
          </ac:spMkLst>
        </pc:spChg>
        <pc:spChg chg="mod">
          <ac:chgData name="Long B Nguyen" userId="f59fb8f3-a021-417a-8bc1-65c8d471c621" providerId="ADAL" clId="{94E6709C-CD7D-2845-B90D-BB3BE3C99299}" dt="2020-05-27T14:15:32.010" v="105" actId="14100"/>
          <ac:spMkLst>
            <pc:docMk/>
            <pc:sldMk cId="3841479173" sldId="633"/>
            <ac:spMk id="45058" creationId="{774759C9-E94E-884B-8845-7EB0B2A5782A}"/>
          </ac:spMkLst>
        </pc:spChg>
      </pc:sldChg>
      <pc:sldChg chg="modSp add">
        <pc:chgData name="Long B Nguyen" userId="f59fb8f3-a021-417a-8bc1-65c8d471c621" providerId="ADAL" clId="{94E6709C-CD7D-2845-B90D-BB3BE3C99299}" dt="2020-05-27T14:15:54.349" v="109" actId="1076"/>
        <pc:sldMkLst>
          <pc:docMk/>
          <pc:sldMk cId="579885545" sldId="634"/>
        </pc:sldMkLst>
        <pc:spChg chg="mod">
          <ac:chgData name="Long B Nguyen" userId="f59fb8f3-a021-417a-8bc1-65c8d471c621" providerId="ADAL" clId="{94E6709C-CD7D-2845-B90D-BB3BE3C99299}" dt="2020-05-27T14:15:50.932" v="108" actId="14100"/>
          <ac:spMkLst>
            <pc:docMk/>
            <pc:sldMk cId="579885545" sldId="634"/>
            <ac:spMk id="16386" creationId="{B797DF2F-1922-D840-BCDE-B067BC9B854E}"/>
          </ac:spMkLst>
        </pc:spChg>
        <pc:spChg chg="mod">
          <ac:chgData name="Long B Nguyen" userId="f59fb8f3-a021-417a-8bc1-65c8d471c621" providerId="ADAL" clId="{94E6709C-CD7D-2845-B90D-BB3BE3C99299}" dt="2020-05-27T14:15:54.349" v="109" actId="1076"/>
          <ac:spMkLst>
            <pc:docMk/>
            <pc:sldMk cId="579885545" sldId="634"/>
            <ac:spMk id="47105" creationId="{7D62BC4B-5A72-464D-A942-9B9058F681E3}"/>
          </ac:spMkLst>
        </pc:spChg>
        <pc:picChg chg="mod">
          <ac:chgData name="Long B Nguyen" userId="f59fb8f3-a021-417a-8bc1-65c8d471c621" providerId="ADAL" clId="{94E6709C-CD7D-2845-B90D-BB3BE3C99299}" dt="2020-05-27T14:15:43.897" v="106" actId="1076"/>
          <ac:picMkLst>
            <pc:docMk/>
            <pc:sldMk cId="579885545" sldId="634"/>
            <ac:picMk id="47107" creationId="{E5B4EC4B-5268-9B42-AD6E-1B790EF65E1D}"/>
          </ac:picMkLst>
        </pc:picChg>
      </pc:sldChg>
      <pc:sldChg chg="modSp add">
        <pc:chgData name="Long B Nguyen" userId="f59fb8f3-a021-417a-8bc1-65c8d471c621" providerId="ADAL" clId="{94E6709C-CD7D-2845-B90D-BB3BE3C99299}" dt="2020-05-27T14:14:26.575" v="95" actId="1076"/>
        <pc:sldMkLst>
          <pc:docMk/>
          <pc:sldMk cId="3348409135" sldId="635"/>
        </pc:sldMkLst>
        <pc:spChg chg="mod">
          <ac:chgData name="Long B Nguyen" userId="f59fb8f3-a021-417a-8bc1-65c8d471c621" providerId="ADAL" clId="{94E6709C-CD7D-2845-B90D-BB3BE3C99299}" dt="2020-05-27T14:14:23.832" v="94" actId="14100"/>
          <ac:spMkLst>
            <pc:docMk/>
            <pc:sldMk cId="3348409135" sldId="635"/>
            <ac:spMk id="16386" creationId="{D149EAE3-AC7C-8841-924A-C84BC5EE35AC}"/>
          </ac:spMkLst>
        </pc:spChg>
        <pc:spChg chg="mod">
          <ac:chgData name="Long B Nguyen" userId="f59fb8f3-a021-417a-8bc1-65c8d471c621" providerId="ADAL" clId="{94E6709C-CD7D-2845-B90D-BB3BE3C99299}" dt="2020-05-27T14:14:26.575" v="95" actId="1076"/>
          <ac:spMkLst>
            <pc:docMk/>
            <pc:sldMk cId="3348409135" sldId="635"/>
            <ac:spMk id="38913" creationId="{C468E8C4-4953-1F4F-84B5-9A77CC3A2512}"/>
          </ac:spMkLst>
        </pc:spChg>
      </pc:sldChg>
      <pc:sldChg chg="modSp add">
        <pc:chgData name="Long B Nguyen" userId="f59fb8f3-a021-417a-8bc1-65c8d471c621" providerId="ADAL" clId="{94E6709C-CD7D-2845-B90D-BB3BE3C99299}" dt="2020-05-27T14:17:11.489" v="125" actId="1076"/>
        <pc:sldMkLst>
          <pc:docMk/>
          <pc:sldMk cId="1177290804" sldId="636"/>
        </pc:sldMkLst>
        <pc:spChg chg="mod">
          <ac:chgData name="Long B Nguyen" userId="f59fb8f3-a021-417a-8bc1-65c8d471c621" providerId="ADAL" clId="{94E6709C-CD7D-2845-B90D-BB3BE3C99299}" dt="2020-05-27T14:17:07.736" v="124" actId="14100"/>
          <ac:spMkLst>
            <pc:docMk/>
            <pc:sldMk cId="1177290804" sldId="636"/>
            <ac:spMk id="16386" creationId="{63B396D2-636E-A841-A470-55412755EDC7}"/>
          </ac:spMkLst>
        </pc:spChg>
        <pc:spChg chg="mod">
          <ac:chgData name="Long B Nguyen" userId="f59fb8f3-a021-417a-8bc1-65c8d471c621" providerId="ADAL" clId="{94E6709C-CD7D-2845-B90D-BB3BE3C99299}" dt="2020-05-27T14:17:11.489" v="125" actId="1076"/>
          <ac:spMkLst>
            <pc:docMk/>
            <pc:sldMk cId="1177290804" sldId="636"/>
            <ac:spMk id="57345" creationId="{1B45581F-A36F-5245-869F-491CEDB7FB50}"/>
          </ac:spMkLst>
        </pc:spChg>
      </pc:sldChg>
      <pc:sldChg chg="modSp add">
        <pc:chgData name="Long B Nguyen" userId="f59fb8f3-a021-417a-8bc1-65c8d471c621" providerId="ADAL" clId="{94E6709C-CD7D-2845-B90D-BB3BE3C99299}" dt="2020-05-27T14:18:04.470" v="137" actId="1076"/>
        <pc:sldMkLst>
          <pc:docMk/>
          <pc:sldMk cId="2572719321" sldId="637"/>
        </pc:sldMkLst>
        <pc:spChg chg="mod">
          <ac:chgData name="Long B Nguyen" userId="f59fb8f3-a021-417a-8bc1-65c8d471c621" providerId="ADAL" clId="{94E6709C-CD7D-2845-B90D-BB3BE3C99299}" dt="2020-05-27T14:18:00.998" v="136" actId="14100"/>
          <ac:spMkLst>
            <pc:docMk/>
            <pc:sldMk cId="2572719321" sldId="637"/>
            <ac:spMk id="16386" creationId="{E7AD655C-49C4-0F40-BEBC-6510582D278B}"/>
          </ac:spMkLst>
        </pc:spChg>
        <pc:spChg chg="mod">
          <ac:chgData name="Long B Nguyen" userId="f59fb8f3-a021-417a-8bc1-65c8d471c621" providerId="ADAL" clId="{94E6709C-CD7D-2845-B90D-BB3BE3C99299}" dt="2020-05-27T14:18:04.470" v="137" actId="1076"/>
          <ac:spMkLst>
            <pc:docMk/>
            <pc:sldMk cId="2572719321" sldId="637"/>
            <ac:spMk id="65537" creationId="{3E1DBFA4-A7A4-144C-823B-5A54603FCC9D}"/>
          </ac:spMkLst>
        </pc:spChg>
      </pc:sldChg>
      <pc:sldChg chg="modSp add">
        <pc:chgData name="Long B Nguyen" userId="f59fb8f3-a021-417a-8bc1-65c8d471c621" providerId="ADAL" clId="{94E6709C-CD7D-2845-B90D-BB3BE3C99299}" dt="2020-05-27T14:17:41.005" v="131" actId="1076"/>
        <pc:sldMkLst>
          <pc:docMk/>
          <pc:sldMk cId="3161088079" sldId="638"/>
        </pc:sldMkLst>
        <pc:spChg chg="mod">
          <ac:chgData name="Long B Nguyen" userId="f59fb8f3-a021-417a-8bc1-65c8d471c621" providerId="ADAL" clId="{94E6709C-CD7D-2845-B90D-BB3BE3C99299}" dt="2020-05-27T14:17:37.406" v="130" actId="14100"/>
          <ac:spMkLst>
            <pc:docMk/>
            <pc:sldMk cId="3161088079" sldId="638"/>
            <ac:spMk id="16386" creationId="{8BB45F99-7EAF-A14B-B320-21F2FF8DE2D9}"/>
          </ac:spMkLst>
        </pc:spChg>
        <pc:spChg chg="mod">
          <ac:chgData name="Long B Nguyen" userId="f59fb8f3-a021-417a-8bc1-65c8d471c621" providerId="ADAL" clId="{94E6709C-CD7D-2845-B90D-BB3BE3C99299}" dt="2020-05-27T14:17:41.005" v="131" actId="1076"/>
          <ac:spMkLst>
            <pc:docMk/>
            <pc:sldMk cId="3161088079" sldId="638"/>
            <ac:spMk id="61441" creationId="{14036B33-3B2E-9B44-8232-830995054742}"/>
          </ac:spMkLst>
        </pc:spChg>
      </pc:sldChg>
      <pc:sldChg chg="modSp add">
        <pc:chgData name="Long B Nguyen" userId="f59fb8f3-a021-417a-8bc1-65c8d471c621" providerId="ADAL" clId="{94E6709C-CD7D-2845-B90D-BB3BE3C99299}" dt="2020-05-27T14:17:53.085" v="134" actId="14100"/>
        <pc:sldMkLst>
          <pc:docMk/>
          <pc:sldMk cId="3960910290" sldId="639"/>
        </pc:sldMkLst>
        <pc:spChg chg="mod">
          <ac:chgData name="Long B Nguyen" userId="f59fb8f3-a021-417a-8bc1-65c8d471c621" providerId="ADAL" clId="{94E6709C-CD7D-2845-B90D-BB3BE3C99299}" dt="2020-05-27T14:17:47.057" v="132" actId="1076"/>
          <ac:spMkLst>
            <pc:docMk/>
            <pc:sldMk cId="3960910290" sldId="639"/>
            <ac:spMk id="63489" creationId="{D91BA2E2-2808-794E-80AA-6D4056B760E8}"/>
          </ac:spMkLst>
        </pc:spChg>
        <pc:spChg chg="mod">
          <ac:chgData name="Long B Nguyen" userId="f59fb8f3-a021-417a-8bc1-65c8d471c621" providerId="ADAL" clId="{94E6709C-CD7D-2845-B90D-BB3BE3C99299}" dt="2020-05-27T14:17:53.085" v="134" actId="14100"/>
          <ac:spMkLst>
            <pc:docMk/>
            <pc:sldMk cId="3960910290" sldId="639"/>
            <ac:spMk id="63490" creationId="{38946B59-CCAB-7546-A921-25A4C182A1B5}"/>
          </ac:spMkLst>
        </pc:spChg>
      </pc:sldChg>
      <pc:sldChg chg="modSp add">
        <pc:chgData name="Long B Nguyen" userId="f59fb8f3-a021-417a-8bc1-65c8d471c621" providerId="ADAL" clId="{94E6709C-CD7D-2845-B90D-BB3BE3C99299}" dt="2020-05-27T14:17:29.203" v="128" actId="1076"/>
        <pc:sldMkLst>
          <pc:docMk/>
          <pc:sldMk cId="4218774462" sldId="640"/>
        </pc:sldMkLst>
        <pc:spChg chg="mod">
          <ac:chgData name="Long B Nguyen" userId="f59fb8f3-a021-417a-8bc1-65c8d471c621" providerId="ADAL" clId="{94E6709C-CD7D-2845-B90D-BB3BE3C99299}" dt="2020-05-27T14:17:29.203" v="128" actId="1076"/>
          <ac:spMkLst>
            <pc:docMk/>
            <pc:sldMk cId="4218774462" sldId="640"/>
            <ac:spMk id="59393" creationId="{56F15F69-5D1F-4543-A247-F0F0E6FC5B37}"/>
          </ac:spMkLst>
        </pc:spChg>
        <pc:spChg chg="mod">
          <ac:chgData name="Long B Nguyen" userId="f59fb8f3-a021-417a-8bc1-65c8d471c621" providerId="ADAL" clId="{94E6709C-CD7D-2845-B90D-BB3BE3C99299}" dt="2020-05-27T14:17:23.016" v="127" actId="14100"/>
          <ac:spMkLst>
            <pc:docMk/>
            <pc:sldMk cId="4218774462" sldId="640"/>
            <ac:spMk id="59394" creationId="{B7E72307-7972-F741-974E-4AADB00CAB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D99D2-A624-5E4F-A4E3-584054837B5A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B3AF5-F789-394E-94F2-430C8BDC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DAF4068A-5332-BF4A-A867-DDB5CE7ADE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A45634-B3BD-C94C-962E-B76C55C294F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B07D7AB-7835-8F4B-BE54-A38D545EA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3E3D8A1-35F4-B645-BA6B-944163F22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152427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D2D30CAA-FCD4-3A42-8405-F3D707C850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17F482-3ECB-7F47-B4BC-0CEF2CCCC51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87295FE-0F61-A347-B1CF-BEE83E9874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17DF9A8-2E4B-7247-9C5D-07EB87197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2125776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003C6DAE-DD4C-EF47-8119-278A6999F2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6A5428B-13F5-DC4F-8FC2-92B2F27AB50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0F4AB23C-8E4A-AA4E-ACD6-237DC79D0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618CC15-099E-F843-A965-EDD3E0463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195283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8BAB74DC-7BCA-AB4D-AF2F-A356F69DF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161A07-161B-0C4E-8130-C689B308662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B08E58A8-7F5B-234D-8B6F-638D83DE65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CA8909E-DA9F-0642-BC88-3C23C2606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940231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983817A7-575E-4349-ABE2-7E2A6C7CA3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2BE61CD-C3B0-0C49-9CAB-00FE516547E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95C52AA3-0A0F-DC46-BA1D-EA333BB641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997D1F3-E42B-B34C-B341-5CE60A538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1417790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FD12BF99-F829-7A4F-B558-C2DE560BF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F15209-ABE6-2F48-B098-30AA1B5CBC2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3F3DBD6C-106A-8244-AC72-B7CAB0032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6E2C9D7-6D11-1C43-A7D1-4900E0EA6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3394286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68CD31BD-CF41-D641-947B-A7DA0E0751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3C9C48-FA9A-314A-B919-C16E505CE02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1483902E-C18F-1F4C-9946-75F38E7F5D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71AA4C8-1783-9D44-8FEF-8D65B7EAA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3331187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C94E2A11-070A-A945-B293-80A9BF83D2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33A405-EB59-B848-A363-6152A4A730E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131E391-7790-7A47-B5FA-BFA47BEA51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88E4F19-8F71-ED4A-A732-D0999328E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7064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711D7925-BD67-C441-9CFC-35FCB8E00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4AF047-4F13-ED48-B8DA-34F8172DB45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DFF08E05-167C-4B4C-B78A-13552DAFF2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48381C5-D418-F946-A9FD-ADB8718C8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613153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E2D929D3-8305-4C4C-B66E-7018078D0F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98D450-978B-9E40-A32D-285A2512322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FA7841D-0C77-4B46-9B13-54092DE912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8B7B34A-F538-A547-BCF8-02A966C7E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3676722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3ECE5F9-BC83-D047-A5DC-E21F69FC96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56D1FB-95BB-3741-9CEA-076310523FD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DAB47B94-5B06-3B4C-A70B-9C83187DEA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E46D971-3E01-A64A-9634-66C4ED329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228103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B0906C9E-5C10-FF44-88C3-EA0AEE9C1F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2FA513-7EB4-CA4C-BB86-168E9A3B353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25060F0-0410-9F46-9528-8F5D54854A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36AA44C-B251-D04D-BE22-E4E439C4E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806419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5C607EF4-597C-5349-91EE-E3CFEDDC2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B093F5-CB7E-F04C-B758-3149F2E5EE5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38E3FC23-7528-1542-9BF3-BC4E785B3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D9B364F-F403-084B-B9C3-101EBE118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3933220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7FE38EAC-C61C-5346-85F6-0394EC8352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C93D44-A152-3948-BA15-6B86949FE29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71F3D969-4978-C74A-9BB0-439C068DD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3E9E18A-875A-AA47-90CF-FA78F7598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3514755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FE9F30BB-00E9-2942-8564-35624FF4BB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483F16-BEE9-4848-B8EE-4838D93FDA6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234A8A5-D136-4040-8BD2-90F9F4AD1E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7FDBE36-EA53-0845-BFFB-03E3560EF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4184268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03A3F5DF-3071-F34F-BC00-1EF670EA8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73DC94-0437-184C-9251-F8EC6FB88B4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FA55F423-6B0B-8040-AE99-64EA82AD4E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8BC9FDF-08EE-8F46-8366-D1C31668E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2228760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FAA06587-0B53-3443-B3C7-076E66C0D2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7760BF-3961-454E-A5CC-8E24D2AEA9C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850CA87-6A29-E643-BDCC-20B374D1EE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FA38525-367B-3B48-AA7C-CF0A1C819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433196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816EA760-B3AF-654A-BCF2-3A9F0E93BA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677B42-D637-B34C-A532-D4E8786A4DE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3A64CD18-2B7A-2C4D-AEE9-B63B3DF2D1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444CECB0-60C9-3740-B317-43230BDD9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157123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4AF6C97E-8AC1-1A4F-B5E1-9C595D4B10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A866A9-00A7-5548-A5C5-C4377A4DFA4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53FD7F3C-95C7-1240-B05E-60F7B8EEBD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32EC096-F9AF-034B-BDB2-294061901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385929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B0485A41-E8EB-AC45-9FD9-6DE7B7B01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24D4EA-AC0C-5249-A4A2-79276A7A27A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24664328-A84D-E744-AA2C-94AE1F76C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B0D6DDF-E66A-D446-82C2-A8FF5E321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1990734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7D9CC4A0-082E-A84F-BEE8-6768716698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DDF9F6-2384-9547-BF8D-F455CA2AE54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1D1E596B-AEC6-9E4A-84CE-6F6B4E377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93F163B-2ABB-B74A-9EF1-B0613567E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90349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C9C52B61-EE05-F64D-9BFE-405006CC06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DB2981-305C-2C4D-850C-1E783946422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5AD667B-E7B9-B144-9A21-5B8868BB13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3B8D8A8-DA34-EB4E-B263-111FBC604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158682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E0EC8671-2381-C94A-A4D0-951FDC7582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D3543B-D1F4-6E49-A4E9-48D4B00376F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4FF3BCC3-E310-2542-A707-3CBA96AA4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56D9E67-9C40-9C49-B808-FA766327A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338407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426976FD-228F-A640-B426-0FDEC67BDF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08FB45-2229-B64B-ADC4-E68B3748299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813D2762-9E19-E045-AB08-0BA4B1145C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B0039A5-A821-B144-8295-1F4E11A1A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4228345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41500C43-3DA4-324E-8C5E-D69107C6E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359CAF-5E05-114F-AF37-5FEA2B7F53B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8D59DA1-0D1F-8D42-9A57-0E6893DFC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E7D95D6-1C08-2B46-B23E-FA05716E1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https://www.smartgrid.gov/the_smart_grid/smart_grid.html</a:t>
            </a:r>
          </a:p>
        </p:txBody>
      </p:sp>
    </p:spTree>
    <p:extLst>
      <p:ext uri="{BB962C8B-B14F-4D97-AF65-F5344CB8AC3E}">
        <p14:creationId xmlns:p14="http://schemas.microsoft.com/office/powerpoint/2010/main" val="417710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9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9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7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8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8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8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4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4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2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L0TKZQcUtA?t=4289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OvTtapxa9c" TargetMode="External"/><Relationship Id="rId2" Type="http://schemas.openxmlformats.org/officeDocument/2006/relationships/hyperlink" Target="https://www.youtube.com/watch?v=z-EtmaFJieY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L0TKZQcUtA" TargetMode="External"/><Relationship Id="rId2" Type="http://schemas.openxmlformats.org/officeDocument/2006/relationships/hyperlink" Target="http://cs231n.stanford.ed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se1.net/video?v=lectures/6/lecture6" TargetMode="External"/><Relationship Id="rId2" Type="http://schemas.openxmlformats.org/officeDocument/2006/relationships/hyperlink" Target="https://www.youtube.com/watch?v=bPVaOlJ6ln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5715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7A749-B1BA-E24B-8FB0-0604EF651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470" y="1329785"/>
            <a:ext cx="5661060" cy="16925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Machine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C47C8-6776-7B44-9CD4-95FC91452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054" y="3113571"/>
            <a:ext cx="5429892" cy="713751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4071586-F58C-CD48-BB49-60F4B2277ED8}"/>
              </a:ext>
            </a:extLst>
          </p:cNvPr>
          <p:cNvSpPr txBox="1">
            <a:spLocks/>
          </p:cNvSpPr>
          <p:nvPr/>
        </p:nvSpPr>
        <p:spPr>
          <a:xfrm>
            <a:off x="2183952" y="3285007"/>
            <a:ext cx="4507445" cy="54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4710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563EC5F7-B013-BE40-860C-19E878CD6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136" y="-25136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Identify the task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1E04680D-0875-E746-A657-C50D4E5EF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136" y="1079500"/>
            <a:ext cx="8669462" cy="45085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Identify the following computer task	</a:t>
            </a: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Answer: (natural language processing: sentence completion)	</a:t>
            </a:r>
          </a:p>
        </p:txBody>
      </p:sp>
      <p:pic>
        <p:nvPicPr>
          <p:cNvPr id="32771" name="Picture 1">
            <a:extLst>
              <a:ext uri="{FF2B5EF4-FFF2-40B4-BE49-F238E27FC236}">
                <a16:creationId xmlns:a16="http://schemas.microsoft.com/office/drawing/2014/main" id="{287ED382-BCB6-8345-BF69-0209F9EF1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537229"/>
            <a:ext cx="7620000" cy="325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48777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9F7AA782-D75D-AB4C-8C6A-13F93FD2F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936" y="33072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sz="2667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Identify the task(Generating Shakespeare)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EFC65467-41D7-E842-8942-05458D0DC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6579" y="1079500"/>
            <a:ext cx="8712485" cy="45085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en-US" altLang="en-US" sz="1667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67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67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67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67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67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67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67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67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67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67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67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67" b="1">
                <a:latin typeface="Tahoma" panose="020B0604030504040204" pitchFamily="34" charset="0"/>
                <a:ea typeface="ＭＳ Ｐゴシック" panose="020B0600070205080204" pitchFamily="34" charset="-128"/>
              </a:rPr>
              <a:t>Notice the model learns the character/dialogue format of Shakespeare. Andrej Karpathy of Stanford trained the neural network for several hours. (Recurrent Neural Network)</a:t>
            </a:r>
          </a:p>
          <a:p>
            <a:pPr eaLnBrk="1" hangingPunct="1"/>
            <a:endParaRPr lang="en-US" altLang="en-US" sz="1667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67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67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67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67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67">
                <a:latin typeface="Tahoma" panose="020B0604030504040204" pitchFamily="34" charset="0"/>
                <a:ea typeface="ＭＳ Ｐゴシック" panose="020B0600070205080204" pitchFamily="34" charset="-128"/>
              </a:rPr>
              <a:t>	</a:t>
            </a: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7A1BEC43-DA82-A244-A0E9-D58871860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78" y="1137708"/>
            <a:ext cx="6299729" cy="352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254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CD8765CC-6730-A74D-B217-51D200D22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8" y="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RNN Generating Shakespeare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3832E915-9C42-0840-9143-DE82097B7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306" y="1079500"/>
            <a:ext cx="8145694" cy="45085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sz="1833" dirty="0">
                <a:latin typeface="Tahoma" charset="0"/>
                <a:ea typeface="Arial" charset="0"/>
                <a:cs typeface="Tahoma" charset="0"/>
              </a:rPr>
              <a:t>This can</a:t>
            </a:r>
          </a:p>
          <a:p>
            <a:pPr marL="0" indent="0">
              <a:buNone/>
              <a:defRPr/>
            </a:pPr>
            <a:r>
              <a:rPr lang="en-US" sz="1833" dirty="0">
                <a:latin typeface="Tahoma" charset="0"/>
                <a:ea typeface="Arial" charset="0"/>
                <a:cs typeface="Tahoma" charset="0"/>
              </a:rPr>
              <a:t>be done using:</a:t>
            </a:r>
          </a:p>
          <a:p>
            <a:pPr marL="0" indent="0">
              <a:buNone/>
              <a:defRPr/>
            </a:pPr>
            <a:endParaRPr lang="en-US" sz="1833" dirty="0">
              <a:latin typeface="Tahoma" charset="0"/>
              <a:ea typeface="Arial" charset="0"/>
              <a:cs typeface="Tahoma" charset="0"/>
            </a:endParaRPr>
          </a:p>
          <a:p>
            <a:pPr marL="0" indent="0">
              <a:buNone/>
              <a:defRPr/>
            </a:pPr>
            <a:r>
              <a:rPr lang="en-US" sz="1833" dirty="0">
                <a:latin typeface="Tahoma" charset="0"/>
                <a:ea typeface="Arial" charset="0"/>
                <a:cs typeface="Tahoma" charset="0"/>
              </a:rPr>
              <a:t>1) N-grams:(easy)</a:t>
            </a:r>
          </a:p>
          <a:p>
            <a:pPr marL="0" indent="0">
              <a:buNone/>
              <a:defRPr/>
            </a:pPr>
            <a:endParaRPr lang="en-US" sz="1833" dirty="0">
              <a:latin typeface="Tahoma" charset="0"/>
              <a:ea typeface="Arial" charset="0"/>
              <a:cs typeface="Tahoma" charset="0"/>
            </a:endParaRPr>
          </a:p>
          <a:p>
            <a:pPr marL="0" indent="0">
              <a:buNone/>
              <a:defRPr/>
            </a:pPr>
            <a:r>
              <a:rPr lang="en-US" sz="1833" dirty="0">
                <a:latin typeface="Tahoma" charset="0"/>
                <a:ea typeface="Arial" charset="0"/>
                <a:cs typeface="Tahoma" charset="0"/>
              </a:rPr>
              <a:t>2) RNN(recurrent</a:t>
            </a:r>
          </a:p>
          <a:p>
            <a:pPr marL="0" indent="0">
              <a:buNone/>
              <a:defRPr/>
            </a:pPr>
            <a:r>
              <a:rPr lang="en-US" sz="1833" dirty="0">
                <a:latin typeface="Tahoma" charset="0"/>
                <a:ea typeface="Arial" charset="0"/>
                <a:cs typeface="Tahoma" charset="0"/>
              </a:rPr>
              <a:t>neural network):</a:t>
            </a:r>
          </a:p>
          <a:p>
            <a:pPr marL="0" indent="0">
              <a:buNone/>
              <a:defRPr/>
            </a:pPr>
            <a:r>
              <a:rPr lang="en-US" sz="1833" dirty="0">
                <a:latin typeface="Tahoma" charset="0"/>
                <a:ea typeface="Arial" charset="0"/>
                <a:cs typeface="Tahoma" charset="0"/>
              </a:rPr>
              <a:t>much harder math</a:t>
            </a:r>
          </a:p>
          <a:p>
            <a:pPr marL="0" indent="0">
              <a:buNone/>
              <a:defRPr/>
            </a:pPr>
            <a:endParaRPr lang="en-US" sz="1833" dirty="0">
              <a:latin typeface="Tahoma" charset="0"/>
              <a:ea typeface="Arial" charset="0"/>
              <a:cs typeface="Tahoma" charset="0"/>
            </a:endParaRPr>
          </a:p>
          <a:p>
            <a:pPr marL="0" indent="0">
              <a:buNone/>
              <a:defRPr/>
            </a:pPr>
            <a:r>
              <a:rPr lang="en-US" sz="1833" dirty="0">
                <a:latin typeface="Tahoma" charset="0"/>
                <a:ea typeface="Arial" charset="0"/>
                <a:cs typeface="Tahoma" charset="0"/>
              </a:rPr>
              <a:t>This text is</a:t>
            </a:r>
          </a:p>
          <a:p>
            <a:pPr marL="0" indent="0">
              <a:buNone/>
              <a:defRPr/>
            </a:pPr>
            <a:r>
              <a:rPr lang="en-US" sz="1833" dirty="0">
                <a:latin typeface="Tahoma" charset="0"/>
                <a:ea typeface="Arial" charset="0"/>
                <a:cs typeface="Tahoma" charset="0"/>
              </a:rPr>
              <a:t>generated </a:t>
            </a:r>
          </a:p>
          <a:p>
            <a:pPr marL="0" indent="0">
              <a:buNone/>
              <a:defRPr/>
            </a:pPr>
            <a:r>
              <a:rPr lang="en-US" sz="1833" b="1" dirty="0">
                <a:latin typeface="Tahoma" charset="0"/>
                <a:ea typeface="Arial" charset="0"/>
                <a:cs typeface="Tahoma" charset="0"/>
              </a:rPr>
              <a:t>one letter at</a:t>
            </a:r>
          </a:p>
          <a:p>
            <a:pPr marL="0" indent="0">
              <a:buNone/>
              <a:defRPr/>
            </a:pPr>
            <a:r>
              <a:rPr lang="en-US" sz="1833" b="1" dirty="0">
                <a:latin typeface="Tahoma" charset="0"/>
                <a:ea typeface="Arial" charset="0"/>
                <a:cs typeface="Tahoma" charset="0"/>
              </a:rPr>
              <a:t>a time</a:t>
            </a:r>
            <a:r>
              <a:rPr lang="en-US" sz="1833" dirty="0">
                <a:latin typeface="Tahoma" charset="0"/>
                <a:ea typeface="Arial" charset="0"/>
                <a:cs typeface="Tahoma" charset="0"/>
              </a:rPr>
              <a:t> by an RNN. </a:t>
            </a:r>
          </a:p>
        </p:txBody>
      </p:sp>
      <p:pic>
        <p:nvPicPr>
          <p:cNvPr id="36867" name="Picture 1">
            <a:extLst>
              <a:ext uri="{FF2B5EF4-FFF2-40B4-BE49-F238E27FC236}">
                <a16:creationId xmlns:a16="http://schemas.microsoft.com/office/drawing/2014/main" id="{D82A2546-DCFD-0543-8224-DF095A629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96" y="3517636"/>
            <a:ext cx="5406761" cy="144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>
            <a:extLst>
              <a:ext uri="{FF2B5EF4-FFF2-40B4-BE49-F238E27FC236}">
                <a16:creationId xmlns:a16="http://schemas.microsoft.com/office/drawing/2014/main" id="{C36374C3-19EF-5741-BB5B-6A6CD212A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96" y="957792"/>
            <a:ext cx="552053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307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C468E8C4-4953-1F4F-84B5-9A77CC3A2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67" y="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RNN Generating Wikipedia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D149EAE3-AC7C-8841-924A-C84BC5EE3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773" y="1079500"/>
            <a:ext cx="8527551" cy="4508500"/>
          </a:xfrm>
        </p:spPr>
        <p:txBody>
          <a:bodyPr/>
          <a:lstStyle/>
          <a:p>
            <a:pPr eaLnBrk="1" hangingPunct="1"/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 recurrent neural network was fed the entire Wikipedia corpus.</a:t>
            </a:r>
          </a:p>
          <a:p>
            <a:pPr eaLnBrk="1" hangingPunct="1"/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It generates sample text mimicking its language. </a:t>
            </a:r>
          </a:p>
          <a:p>
            <a:pPr eaLnBrk="1" hangingPunct="1"/>
            <a:r>
              <a:rPr lang="en-US" altLang="en-US" sz="1833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Amazingly, similar to the previous example with Shakespeare, it does this one letter at a time!!</a:t>
            </a:r>
          </a:p>
        </p:txBody>
      </p:sp>
      <p:pic>
        <p:nvPicPr>
          <p:cNvPr id="38915" name="Picture 1">
            <a:extLst>
              <a:ext uri="{FF2B5EF4-FFF2-40B4-BE49-F238E27FC236}">
                <a16:creationId xmlns:a16="http://schemas.microsoft.com/office/drawing/2014/main" id="{CA0B8BD9-7AED-5B48-BD66-918469A79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42" y="2491053"/>
            <a:ext cx="6270625" cy="276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409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A1CAE117-D24A-C141-9FC3-9C7E56F3C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942" y="7683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Identify the Task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85E45281-F790-5948-882A-E02ED822C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9595" y="1079500"/>
            <a:ext cx="8486453" cy="4508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667" dirty="0">
                <a:latin typeface="Tahoma" panose="020B0604030504040204" pitchFamily="34" charset="0"/>
                <a:ea typeface="ＭＳ Ｐゴシック" panose="020B0600070205080204" pitchFamily="34" charset="-128"/>
              </a:rPr>
              <a:t>Objects detection.</a:t>
            </a:r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3E32A230-1355-634F-A07F-C326F292B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32" y="1117865"/>
            <a:ext cx="4259792" cy="438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35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CA6C3B4A-C858-664A-95D8-7560DE3BD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217" y="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Amazing!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011C6A46-70EC-8941-854E-A72268A45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7128" y="1079500"/>
            <a:ext cx="8609744" cy="4508500"/>
          </a:xfrm>
        </p:spPr>
        <p:txBody>
          <a:bodyPr/>
          <a:lstStyle/>
          <a:p>
            <a:pPr eaLnBrk="1" hangingPunct="1"/>
            <a:endParaRPr lang="en-US" altLang="en-US" sz="15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A34ED6E3-39F8-FB41-99A6-F5A3A0A89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28" y="1091407"/>
            <a:ext cx="4868333" cy="440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31897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DA5C6D7D-2031-8746-A79E-6284466AF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91" y="12700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Another one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774759C9-E94E-884B-8845-7EB0B2A57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6031" y="1079500"/>
            <a:ext cx="8782478" cy="4508500"/>
          </a:xfrm>
        </p:spPr>
        <p:txBody>
          <a:bodyPr/>
          <a:lstStyle/>
          <a:p>
            <a:pPr eaLnBrk="1" hangingPunct="1"/>
            <a:endParaRPr lang="en-US" altLang="en-US" sz="15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5059" name="Picture 1">
            <a:extLst>
              <a:ext uri="{FF2B5EF4-FFF2-40B4-BE49-F238E27FC236}">
                <a16:creationId xmlns:a16="http://schemas.microsoft.com/office/drawing/2014/main" id="{999C2E65-888F-5540-8556-271292F00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11" y="997479"/>
            <a:ext cx="3901281" cy="452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4791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7D62BC4B-5A72-464D-A942-9B9058F68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68" y="126999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Identify the Task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797DF2F-1922-D840-BCDE-B067BC9B8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6580" y="1079500"/>
            <a:ext cx="8650840" cy="45085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image captioning.</a:t>
            </a:r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E5B4EC4B-5268-9B42-AD6E-1B790EF65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754187"/>
            <a:ext cx="76200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885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DDF0565D-018C-FF46-A108-3DCA89E4F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216" y="12700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Image Captioning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EAA5A346-AE19-A543-B240-2B7933DD8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9596" y="1079500"/>
            <a:ext cx="8424808" cy="4508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Image captioning: objects recognition + natural language generation</a:t>
            </a:r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97DF8BA0-E32A-5A43-931A-BD0997624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29" y="2196042"/>
            <a:ext cx="5090583" cy="294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2785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FD85816C-CA6F-0B41-9608-A6F7662DA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082" y="114433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Image Captioning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463696D9-5DCC-CF4A-A098-7E9BA3978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306" y="1079500"/>
            <a:ext cx="8671388" cy="4508500"/>
          </a:xfrm>
        </p:spPr>
        <p:txBody>
          <a:bodyPr/>
          <a:lstStyle/>
          <a:p>
            <a:pPr marL="0" indent="0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1203" name="Picture 1">
            <a:extLst>
              <a:ext uri="{FF2B5EF4-FFF2-40B4-BE49-F238E27FC236}">
                <a16:creationId xmlns:a16="http://schemas.microsoft.com/office/drawing/2014/main" id="{B6A27139-9CF4-DA48-AB4D-316177196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90" y="1657615"/>
            <a:ext cx="4613010" cy="293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3">
            <a:extLst>
              <a:ext uri="{FF2B5EF4-FFF2-40B4-BE49-F238E27FC236}">
                <a16:creationId xmlns:a16="http://schemas.microsoft.com/office/drawing/2014/main" id="{4172689D-F483-B04B-8265-1079BB7CE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1657615"/>
            <a:ext cx="2496344" cy="27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95515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335C3F3-4ABD-C14B-BDB4-BECE36881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68" y="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Machine Learning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6C4C3AE1-ED25-3B4D-9BF4-6EDE9B677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305" y="1079500"/>
            <a:ext cx="8722759" cy="4508500"/>
          </a:xfrm>
        </p:spPr>
        <p:txBody>
          <a:bodyPr/>
          <a:lstStyle/>
          <a:p>
            <a:pPr eaLnBrk="1" hangingPunct="1"/>
            <a:r>
              <a:rPr lang="en-US" altLang="en-US" sz="1833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Machine learning(statistical learning, artificial intelligence) </a:t>
            </a: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is a large set of tools and algorithms that are used to process and understand data. </a:t>
            </a:r>
          </a:p>
          <a:p>
            <a:pPr eaLnBrk="1" hangingPunct="1"/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Two types of machine learning:</a:t>
            </a:r>
          </a:p>
          <a:p>
            <a:pPr lvl="1" eaLnBrk="1" hangingPunct="1"/>
            <a:r>
              <a:rPr lang="en-US" altLang="en-US" sz="1667" b="1" dirty="0">
                <a:latin typeface="Tahoma" panose="020B0604030504040204" pitchFamily="34" charset="0"/>
              </a:rPr>
              <a:t>supervised learning: </a:t>
            </a:r>
            <a:r>
              <a:rPr lang="en-US" altLang="en-US" sz="1667" dirty="0">
                <a:latin typeface="Tahoma" panose="020B0604030504040204" pitchFamily="34" charset="0"/>
              </a:rPr>
              <a:t>algorithms that learn patterns/structures from labeled data(training examples) and then make predictions on new data.  (e.g. neural network, linear/logistic regression)</a:t>
            </a:r>
          </a:p>
          <a:p>
            <a:pPr lvl="1" eaLnBrk="1" hangingPunct="1"/>
            <a:r>
              <a:rPr lang="en-US" altLang="en-US" sz="1667" b="1" dirty="0">
                <a:latin typeface="Tahoma" panose="020B0604030504040204" pitchFamily="34" charset="0"/>
              </a:rPr>
              <a:t>unsupervised learning: </a:t>
            </a:r>
            <a:r>
              <a:rPr lang="en-US" altLang="en-US" sz="1667" dirty="0">
                <a:latin typeface="Tahoma" panose="020B0604030504040204" pitchFamily="34" charset="0"/>
              </a:rPr>
              <a:t>algorithms that learn to find patterns/structures from unlabeled data.  </a:t>
            </a:r>
          </a:p>
          <a:p>
            <a:pPr lvl="2" eaLnBrk="1" hangingPunct="1"/>
            <a:r>
              <a:rPr lang="en-US" altLang="en-US" sz="1667" dirty="0">
                <a:latin typeface="Tahoma" panose="020B0604030504040204" pitchFamily="34" charset="0"/>
              </a:rPr>
              <a:t>reinforcement learning</a:t>
            </a:r>
          </a:p>
          <a:p>
            <a:pPr eaLnBrk="1" hangingPunct="1"/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Successful machine learning: not about algorithms. Algorithms have been around since the 80’s and 90’s.</a:t>
            </a:r>
          </a:p>
          <a:p>
            <a:pPr lvl="1" eaLnBrk="1" hangingPunct="1"/>
            <a:r>
              <a:rPr lang="en-US" altLang="en-US" sz="1500" dirty="0">
                <a:latin typeface="Tahoma" panose="020B0604030504040204" pitchFamily="34" charset="0"/>
              </a:rPr>
              <a:t>data, data, data(labeled data)</a:t>
            </a:r>
          </a:p>
          <a:p>
            <a:pPr lvl="1" eaLnBrk="1" hangingPunct="1"/>
            <a:r>
              <a:rPr lang="en-US" altLang="en-US" sz="1500" dirty="0">
                <a:latin typeface="Tahoma" panose="020B0604030504040204" pitchFamily="34" charset="0"/>
              </a:rPr>
              <a:t>computing power(GPU)</a:t>
            </a:r>
          </a:p>
          <a:p>
            <a:pPr lvl="1" eaLnBrk="1" hangingPunct="1"/>
            <a:r>
              <a:rPr lang="en-US" altLang="en-US" sz="1500" dirty="0">
                <a:latin typeface="Tahoma" panose="020B0604030504040204" pitchFamily="34" charset="0"/>
              </a:rPr>
              <a:t>infrastructure(software)</a:t>
            </a:r>
          </a:p>
          <a:p>
            <a:pPr lvl="1" eaLnBrk="1" hangingPunct="1">
              <a:buFontTx/>
              <a:buNone/>
            </a:pPr>
            <a:endParaRPr lang="en-US" altLang="en-US" sz="15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02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CF186CE4-AB49-3443-8D43-83BF7EB96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684" y="20153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Image Captioning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7F035FD-7D90-694F-A247-071A44048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7951" y="1079500"/>
            <a:ext cx="8507002" cy="45085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It doesn’t always get it right! Uses some probability.</a:t>
            </a:r>
          </a:p>
          <a:p>
            <a:pPr eaLnBrk="1" hangingPunct="1"/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3251" name="Picture 4">
            <a:extLst>
              <a:ext uri="{FF2B5EF4-FFF2-40B4-BE49-F238E27FC236}">
                <a16:creationId xmlns:a16="http://schemas.microsoft.com/office/drawing/2014/main" id="{DD78782C-D04D-6B49-95DD-F65332E24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6250"/>
            <a:ext cx="7620000" cy="220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71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B015C67A-BBFC-AB43-83D5-30A665658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942" y="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Image Captioning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14D1ECE8-38DD-E246-8D01-79CF224CC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402" y="1079500"/>
            <a:ext cx="8589196" cy="45085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It doesn’t always get it right! Uses some probability.</a:t>
            </a:r>
          </a:p>
          <a:p>
            <a:pPr eaLnBrk="1" hangingPunct="1"/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5299" name="Picture 2">
            <a:extLst>
              <a:ext uri="{FF2B5EF4-FFF2-40B4-BE49-F238E27FC236}">
                <a16:creationId xmlns:a16="http://schemas.microsoft.com/office/drawing/2014/main" id="{F2BFDD01-BFA5-5641-AC44-CC91D796E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67" y="1803136"/>
            <a:ext cx="5154083" cy="297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377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1B45581F-A36F-5245-869F-491CEDB7F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5136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sz="2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How does image captioning work?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63B396D2-636E-A841-A470-55412755E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6853" y="1079500"/>
            <a:ext cx="8568647" cy="45085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>
                <a:latin typeface="Tahoma" charset="0"/>
                <a:cs typeface="Tahoma" charset="0"/>
              </a:rPr>
              <a:t>1) Detect objects.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Tahoma" charset="0"/>
                <a:cs typeface="Tahoma" charset="0"/>
              </a:rPr>
              <a:t>2) Recognize and generate 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Tahoma" charset="0"/>
                <a:cs typeface="Tahoma" charset="0"/>
              </a:rPr>
              <a:t>corresponding words.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Tahoma" charset="0"/>
                <a:cs typeface="Tahoma" charset="0"/>
              </a:rPr>
              <a:t>3) Generate sentences and 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Tahoma" charset="0"/>
                <a:cs typeface="Tahoma" charset="0"/>
              </a:rPr>
              <a:t>assign probabilities based on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Tahoma" charset="0"/>
                <a:cs typeface="Tahoma" charset="0"/>
              </a:rPr>
              <a:t>how likely that this is an 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Tahoma" charset="0"/>
                <a:cs typeface="Tahoma" charset="0"/>
              </a:rPr>
              <a:t>English sentence based on:</a:t>
            </a:r>
          </a:p>
          <a:p>
            <a:pPr marL="380985" indent="-380985">
              <a:buFontTx/>
              <a:buAutoNum type="alphaLcParenR"/>
              <a:defRPr/>
            </a:pPr>
            <a:r>
              <a:rPr lang="en-US" sz="2000" dirty="0">
                <a:latin typeface="Tahoma" charset="0"/>
                <a:cs typeface="Tahoma" charset="0"/>
              </a:rPr>
              <a:t>grammar </a:t>
            </a:r>
          </a:p>
          <a:p>
            <a:pPr marL="380985" indent="-380985">
              <a:buFontTx/>
              <a:buAutoNum type="alphaLcParenR"/>
              <a:defRPr/>
            </a:pPr>
            <a:r>
              <a:rPr lang="en-US" sz="2000" dirty="0">
                <a:latin typeface="Tahoma" charset="0"/>
                <a:cs typeface="Tahoma" charset="0"/>
              </a:rPr>
              <a:t>syntax</a:t>
            </a:r>
          </a:p>
          <a:p>
            <a:pPr marL="380985" indent="-380985">
              <a:buFontTx/>
              <a:buAutoNum type="alphaLcParenR"/>
              <a:defRPr/>
            </a:pPr>
            <a:r>
              <a:rPr lang="en-US" sz="2000" dirty="0">
                <a:latin typeface="Tahoma" charset="0"/>
                <a:cs typeface="Tahoma" charset="0"/>
              </a:rPr>
              <a:t>semantic meaning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Tahoma" charset="0"/>
                <a:cs typeface="Tahoma" charset="0"/>
              </a:rPr>
              <a:t>4) Highest probability wins.</a:t>
            </a:r>
          </a:p>
        </p:txBody>
      </p:sp>
      <p:pic>
        <p:nvPicPr>
          <p:cNvPr id="57347" name="Picture 5">
            <a:extLst>
              <a:ext uri="{FF2B5EF4-FFF2-40B4-BE49-F238E27FC236}">
                <a16:creationId xmlns:a16="http://schemas.microsoft.com/office/drawing/2014/main" id="{BCD950D9-BCCA-0A4E-AEEF-72F0ABB49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29" y="1063625"/>
            <a:ext cx="4021667" cy="443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290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56F15F69-5D1F-4543-A247-F0F0E6FC5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394" y="12700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sz="2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Image Question Answering</a:t>
            </a: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B7E72307-7972-F741-974E-4AADB00CA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757" y="1079500"/>
            <a:ext cx="8661115" cy="4508500"/>
          </a:xfrm>
        </p:spPr>
        <p:txBody>
          <a:bodyPr/>
          <a:lstStyle/>
          <a:p>
            <a:pPr marL="0" indent="0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9395" name="Picture 1">
            <a:extLst>
              <a:ext uri="{FF2B5EF4-FFF2-40B4-BE49-F238E27FC236}">
                <a16:creationId xmlns:a16="http://schemas.microsoft.com/office/drawing/2014/main" id="{336E4A9E-7160-2047-B3B0-04563EAEA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57615"/>
            <a:ext cx="7620000" cy="315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77446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14036B33-3B2E-9B44-8232-830995054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306" y="12700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sz="25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Have we solved the image recognition problem?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8BB45F99-7EAF-A14B-B320-21F2FF8DE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402" y="1079500"/>
            <a:ext cx="8630292" cy="4508500"/>
          </a:xfrm>
        </p:spPr>
        <p:txBody>
          <a:bodyPr/>
          <a:lstStyle/>
          <a:p>
            <a:pPr marL="0" indent="0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We have a long way to go. </a:t>
            </a:r>
          </a:p>
          <a:p>
            <a:pPr marL="0" indent="0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Computers currently only “understand” images superficially. </a:t>
            </a:r>
          </a:p>
          <a:p>
            <a:pPr marL="0" indent="0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true understanding:</a:t>
            </a:r>
          </a:p>
          <a:p>
            <a:pPr lvl="1" eaLnBrk="1" hangingPunct="1"/>
            <a:r>
              <a:rPr lang="en-US" altLang="en-US" sz="1667" dirty="0">
                <a:latin typeface="Tahoma" panose="020B0604030504040204" pitchFamily="34" charset="0"/>
              </a:rPr>
              <a:t>prior knowledge</a:t>
            </a:r>
          </a:p>
          <a:p>
            <a:pPr lvl="1" eaLnBrk="1" hangingPunct="1"/>
            <a:r>
              <a:rPr lang="en-US" altLang="en-US" sz="1667" dirty="0">
                <a:latin typeface="Tahoma" panose="020B0604030504040204" pitchFamily="34" charset="0"/>
              </a:rPr>
              <a:t>social contexts, cues</a:t>
            </a:r>
          </a:p>
          <a:p>
            <a:pPr lvl="1" eaLnBrk="1" hangingPunct="1"/>
            <a:r>
              <a:rPr lang="en-US" altLang="en-US" sz="1667" dirty="0">
                <a:latin typeface="Tahoma" panose="020B0604030504040204" pitchFamily="34" charset="0"/>
              </a:rPr>
              <a:t>natural language comprehension</a:t>
            </a:r>
          </a:p>
          <a:p>
            <a:pPr lvl="1" eaLnBrk="1" hangingPunct="1"/>
            <a:r>
              <a:rPr lang="en-US" altLang="en-US" sz="1667" dirty="0">
                <a:latin typeface="Tahoma" panose="020B0604030504040204" pitchFamily="34" charset="0"/>
              </a:rPr>
              <a:t>depth perception, object permanence, periphery vision(challenges of autonomous driving) </a:t>
            </a:r>
          </a:p>
          <a:p>
            <a:pPr marL="0" indent="0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Consider the image on the next slide. Humans will immediately appreciate the humor. Computers won’t for a while. </a:t>
            </a:r>
          </a:p>
          <a:p>
            <a:pPr lvl="1" eaLnBrk="1" hangingPunct="1"/>
            <a:endParaRPr lang="en-US" altLang="en-US" sz="1667" dirty="0">
              <a:latin typeface="Tahoma" panose="020B0604030504040204" pitchFamily="34" charset="0"/>
            </a:endParaRPr>
          </a:p>
          <a:p>
            <a:pPr lvl="1" eaLnBrk="1" hangingPunct="1"/>
            <a:endParaRPr lang="en-US" altLang="en-US" sz="1667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8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D91BA2E2-2808-794E-80AA-6D4056B76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312" y="12700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sz="25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Can computers “understand” this picture?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38946B59-CCAB-7546-A921-25A4C182A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8499" y="1079500"/>
            <a:ext cx="8476180" cy="4508500"/>
          </a:xfrm>
        </p:spPr>
        <p:txBody>
          <a:bodyPr/>
          <a:lstStyle/>
          <a:p>
            <a:pPr lvl="1" eaLnBrk="1" hangingPunct="1"/>
            <a:endParaRPr lang="en-US" altLang="en-US" sz="1667" dirty="0">
              <a:latin typeface="Tahoma" panose="020B0604030504040204" pitchFamily="34" charset="0"/>
            </a:endParaRPr>
          </a:p>
        </p:txBody>
      </p:sp>
      <p:pic>
        <p:nvPicPr>
          <p:cNvPr id="63491" name="Picture 1">
            <a:extLst>
              <a:ext uri="{FF2B5EF4-FFF2-40B4-BE49-F238E27FC236}">
                <a16:creationId xmlns:a16="http://schemas.microsoft.com/office/drawing/2014/main" id="{54EF59BF-9542-6B4E-9063-BECBDEC9B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24" y="997479"/>
            <a:ext cx="677068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91029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3E1DBFA4-A7A4-144C-823B-5A54603FC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216" y="12700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sz="2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More Challenges</a:t>
            </a: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E7AD655C-49C4-0F40-BEBC-6510582D2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7128" y="1079500"/>
            <a:ext cx="8599470" cy="45085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Moravec’s Paradox: easy problems are “hard”.</a:t>
            </a:r>
          </a:p>
          <a:p>
            <a:pPr lvl="1" eaLnBrk="1" hangingPunct="1"/>
            <a:r>
              <a:rPr lang="en-US" altLang="en-US" sz="1667" dirty="0">
                <a:latin typeface="Tahoma" panose="020B0604030504040204" pitchFamily="34" charset="0"/>
              </a:rPr>
              <a:t>walking, motion planning, opening a door knob, getting out of a car. </a:t>
            </a:r>
          </a:p>
          <a:p>
            <a:pPr lvl="1" eaLnBrk="1" hangingPunct="1"/>
            <a:r>
              <a:rPr lang="en-US" altLang="en-US" sz="1667" dirty="0">
                <a:latin typeface="Tahoma" panose="020B0604030504040204" pitchFamily="34" charset="0"/>
                <a:hlinkClick r:id="rId3"/>
              </a:rPr>
              <a:t>https://youtu.be/1L0TKZQcUtA?t=4289</a:t>
            </a:r>
            <a:endParaRPr lang="en-US" altLang="en-US" sz="1667" dirty="0">
              <a:latin typeface="Tahoma" panose="020B0604030504040204" pitchFamily="34" charset="0"/>
            </a:endParaRPr>
          </a:p>
          <a:p>
            <a:pPr lvl="1" eaLnBrk="1" hangingPunct="1"/>
            <a:r>
              <a:rPr lang="en-US" altLang="en-US" sz="1667" dirty="0">
                <a:latin typeface="Tahoma" panose="020B0604030504040204" pitchFamily="34" charset="0"/>
              </a:rPr>
              <a:t>computers can learn to play a video game by only looking at pixels on the screen.</a:t>
            </a:r>
          </a:p>
          <a:p>
            <a:pPr lvl="2" eaLnBrk="1" hangingPunct="1"/>
            <a:r>
              <a:rPr lang="en-US" altLang="en-US" sz="1667" dirty="0">
                <a:latin typeface="Tahoma" panose="020B0604030504040204" pitchFamily="34" charset="0"/>
              </a:rPr>
              <a:t>very hard for robots to do basic tasks</a:t>
            </a:r>
          </a:p>
          <a:p>
            <a:pPr lvl="2" eaLnBrk="1" hangingPunct="1"/>
            <a:r>
              <a:rPr lang="en-US" altLang="en-US" sz="1667" dirty="0">
                <a:latin typeface="Tahoma" panose="020B0604030504040204" pitchFamily="34" charset="0"/>
              </a:rPr>
              <a:t>playing soccer is really hard!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“Hard” problems are easy:</a:t>
            </a:r>
          </a:p>
          <a:p>
            <a:pPr lvl="1" eaLnBrk="1" hangingPunct="1"/>
            <a:r>
              <a:rPr lang="en-US" altLang="en-US" sz="1667" dirty="0">
                <a:latin typeface="Tahoma" panose="020B0604030504040204" pitchFamily="34" charset="0"/>
              </a:rPr>
              <a:t>playing Chess, Go.</a:t>
            </a:r>
          </a:p>
          <a:p>
            <a:pPr lvl="1" eaLnBrk="1" hangingPunct="1"/>
            <a:r>
              <a:rPr lang="en-US" altLang="en-US" sz="1667" dirty="0">
                <a:latin typeface="Tahoma" panose="020B0604030504040204" pitchFamily="34" charset="0"/>
              </a:rPr>
              <a:t>Google uses “deep learning”, neural network to create a program that can play at the superhuman level Chess, Go and Shogi. (Netflix documentary, </a:t>
            </a:r>
            <a:r>
              <a:rPr lang="en-US" altLang="en-US" sz="1667" dirty="0" err="1">
                <a:latin typeface="Tahoma" panose="020B0604030504040204" pitchFamily="34" charset="0"/>
              </a:rPr>
              <a:t>AlphaZero</a:t>
            </a:r>
            <a:r>
              <a:rPr lang="en-US" altLang="en-US" sz="1667" dirty="0">
                <a:latin typeface="Tahoma" panose="020B0604030504040204" pitchFamily="34" charset="0"/>
              </a:rPr>
              <a:t>, 2017)</a:t>
            </a:r>
          </a:p>
          <a:p>
            <a:pPr lvl="2" eaLnBrk="1" hangingPunct="1"/>
            <a:endParaRPr lang="en-US" altLang="en-US" sz="1333" dirty="0">
              <a:latin typeface="Tahoma" panose="020B0604030504040204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667" dirty="0">
                <a:latin typeface="Tahoma" panose="020B0604030504040204" pitchFamily="34" charset="0"/>
              </a:rPr>
              <a:t>	</a:t>
            </a:r>
          </a:p>
          <a:p>
            <a:pPr lvl="1" eaLnBrk="1" hangingPunct="1">
              <a:buFontTx/>
              <a:buNone/>
            </a:pPr>
            <a:r>
              <a:rPr lang="en-US" altLang="en-US" sz="1667" dirty="0">
                <a:latin typeface="Tahoma" panose="020B0604030504040204" pitchFamily="34" charset="0"/>
              </a:rPr>
              <a:t>				</a:t>
            </a:r>
          </a:p>
          <a:p>
            <a:pPr lvl="1" eaLnBrk="1" hangingPunct="1"/>
            <a:endParaRPr lang="en-US" altLang="en-US" sz="1667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19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FCD1AB56-D125-3D4F-A01A-1BE642EB3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58" y="228864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Homework</a:t>
            </a:r>
          </a:p>
        </p:txBody>
      </p:sp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F63B564B-9E0D-5643-B277-8FA53C7653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418" y="1333500"/>
            <a:ext cx="8352890" cy="3984625"/>
          </a:xfrm>
        </p:spPr>
        <p:txBody>
          <a:bodyPr/>
          <a:lstStyle/>
          <a:p>
            <a:pPr marL="0" indent="0"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1)Read and reread these lecture notes.</a:t>
            </a:r>
          </a:p>
          <a:p>
            <a:pPr marL="0" indent="0"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2)Watch(Required):</a:t>
            </a:r>
          </a:p>
          <a:p>
            <a:pPr marL="333362" lvl="1" indent="0">
              <a:buNone/>
            </a:pPr>
            <a:endParaRPr lang="en-US" altLang="en-US" sz="1500" dirty="0">
              <a:latin typeface="Tahoma" panose="020B0604030504040204" pitchFamily="34" charset="0"/>
            </a:endParaRPr>
          </a:p>
          <a:p>
            <a:pPr marL="333362" lvl="1" indent="0">
              <a:buNone/>
            </a:pPr>
            <a:r>
              <a:rPr lang="en-US" altLang="en-US" sz="1500" dirty="0">
                <a:latin typeface="Tahoma" panose="020B0604030504040204" pitchFamily="34" charset="0"/>
              </a:rPr>
              <a:t>a) Machine Learning(PBS Studios Crash Course in CS)</a:t>
            </a:r>
          </a:p>
          <a:p>
            <a:pPr marL="333362" lvl="1" indent="0">
              <a:buNone/>
            </a:pPr>
            <a:r>
              <a:rPr lang="en-US" altLang="en-US" sz="1500" dirty="0">
                <a:latin typeface="Tahoma" panose="020B0604030504040204" pitchFamily="34" charset="0"/>
                <a:hlinkClick r:id="rId2"/>
              </a:rPr>
              <a:t>https://www.youtube.com/watch?v=z-EtmaFJieY</a:t>
            </a:r>
            <a:endParaRPr lang="en-US" altLang="en-US" sz="1500" dirty="0">
              <a:latin typeface="Tahoma" panose="020B0604030504040204" pitchFamily="34" charset="0"/>
            </a:endParaRPr>
          </a:p>
          <a:p>
            <a:pPr marL="333362" lvl="1" indent="0">
              <a:buNone/>
            </a:pPr>
            <a:r>
              <a:rPr lang="en-US" altLang="en-US" sz="1500" dirty="0">
                <a:latin typeface="Tahoma" panose="020B0604030504040204" pitchFamily="34" charset="0"/>
              </a:rPr>
              <a:t>b) Natural Language Processing(PBS Studios Crash Course in CS)</a:t>
            </a:r>
          </a:p>
          <a:p>
            <a:pPr marL="333362" lvl="1" indent="0">
              <a:buNone/>
            </a:pPr>
            <a:r>
              <a:rPr lang="en-US" altLang="en-US" sz="1500" dirty="0">
                <a:latin typeface="Tahoma" panose="020B0604030504040204" pitchFamily="34" charset="0"/>
                <a:hlinkClick r:id="rId3"/>
              </a:rPr>
              <a:t>https://www.youtube.com/watch?v=fOvTtapxa9c</a:t>
            </a:r>
            <a:endParaRPr lang="en-US" altLang="en-US" sz="1500" dirty="0">
              <a:latin typeface="Tahoma" panose="020B0604030504040204" pitchFamily="34" charset="0"/>
            </a:endParaRPr>
          </a:p>
          <a:p>
            <a:pPr marL="333362" lvl="1" indent="0">
              <a:buNone/>
            </a:pPr>
            <a:endParaRPr lang="en-US" altLang="en-US" sz="1500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    </a:t>
            </a:r>
          </a:p>
          <a:p>
            <a:pPr marL="333362" lvl="1" indent="0">
              <a:buNone/>
            </a:pPr>
            <a:endParaRPr lang="en-US" altLang="en-US" sz="1500" dirty="0">
              <a:latin typeface="Tahoma" panose="020B0604030504040204" pitchFamily="34" charset="0"/>
            </a:endParaRPr>
          </a:p>
          <a:p>
            <a:pPr marL="333362" lvl="1" indent="0">
              <a:buNone/>
            </a:pPr>
            <a:endParaRPr lang="en-US" altLang="en-US" sz="1500" dirty="0">
              <a:latin typeface="Tahoma" panose="020B0604030504040204" pitchFamily="34" charset="0"/>
            </a:endParaRPr>
          </a:p>
          <a:p>
            <a:pPr marL="333362" lvl="1" indent="0">
              <a:buNone/>
            </a:pPr>
            <a:endParaRPr lang="en-US" altLang="en-US" sz="1500" dirty="0">
              <a:latin typeface="Tahoma" panose="020B0604030504040204" pitchFamily="34" charset="0"/>
            </a:endParaRPr>
          </a:p>
          <a:p>
            <a:pPr marL="333362" lvl="1" indent="0">
              <a:buNone/>
            </a:pPr>
            <a:endParaRPr lang="en-US" altLang="en-US" sz="1500" dirty="0">
              <a:latin typeface="Tahoma" panose="020B0604030504040204" pitchFamily="34" charset="0"/>
            </a:endParaRPr>
          </a:p>
          <a:p>
            <a:pPr marL="333362" lvl="1" indent="0"/>
            <a:endParaRPr lang="en-US" altLang="en-US" sz="1500" dirty="0">
              <a:latin typeface="Tahoma" panose="020B0604030504040204" pitchFamily="34" charset="0"/>
            </a:endParaRPr>
          </a:p>
          <a:p>
            <a:pPr marL="333362" lvl="1" indent="0"/>
            <a:endParaRPr lang="en-US" altLang="en-US" sz="1500" dirty="0">
              <a:latin typeface="Tahoma" panose="020B0604030504040204" pitchFamily="34" charset="0"/>
            </a:endParaRPr>
          </a:p>
          <a:p>
            <a:pPr marL="333362" lvl="1" indent="0">
              <a:buFontTx/>
              <a:buAutoNum type="arabicParenR"/>
            </a:pPr>
            <a:endParaRPr lang="en-US" altLang="en-US" sz="1500" dirty="0">
              <a:latin typeface="Tahoma" panose="020B0604030504040204" pitchFamily="34" charset="0"/>
            </a:endParaRPr>
          </a:p>
          <a:p>
            <a:pPr marL="333362" lvl="1" indent="0"/>
            <a:endParaRPr lang="en-US" altLang="en-US" sz="1333" dirty="0">
              <a:latin typeface="Tahoma" panose="020B0604030504040204" pitchFamily="34" charset="0"/>
            </a:endParaRPr>
          </a:p>
          <a:p>
            <a:pPr marL="333362" lvl="1" indent="0">
              <a:buNone/>
            </a:pPr>
            <a:endParaRPr lang="en-US" altLang="en-US" sz="1500" dirty="0">
              <a:latin typeface="Tahoma" panose="020B0604030504040204" pitchFamily="34" charset="0"/>
            </a:endParaRPr>
          </a:p>
          <a:p>
            <a:pPr marL="333362" lvl="1" indent="0"/>
            <a:endParaRPr lang="en-US" altLang="en-US" sz="1333" dirty="0">
              <a:latin typeface="Tahoma" panose="020B0604030504040204" pitchFamily="34" charset="0"/>
            </a:endParaRPr>
          </a:p>
          <a:p>
            <a:pPr marL="333362" lvl="1" indent="0"/>
            <a:endParaRPr lang="en-US" altLang="en-US" sz="1333" dirty="0">
              <a:latin typeface="Tahoma" panose="020B0604030504040204" pitchFamily="34" charset="0"/>
            </a:endParaRPr>
          </a:p>
          <a:p>
            <a:pPr marL="333362" lvl="1" indent="0"/>
            <a:endParaRPr lang="en-US" altLang="en-US" sz="1333" dirty="0">
              <a:latin typeface="Tahoma" panose="020B0604030504040204" pitchFamily="34" charset="0"/>
            </a:endParaRPr>
          </a:p>
          <a:p>
            <a:pPr marL="333362" lvl="1" indent="0"/>
            <a:endParaRPr lang="en-US" altLang="en-US" sz="1333" dirty="0">
              <a:latin typeface="Tahoma" panose="020B0604030504040204" pitchFamily="34" charset="0"/>
            </a:endParaRPr>
          </a:p>
          <a:p>
            <a:pPr marL="333362" lvl="1" indent="0"/>
            <a:endParaRPr lang="en-US" altLang="en-US" sz="1333" dirty="0">
              <a:latin typeface="Tahoma" panose="020B0604030504040204" pitchFamily="34" charset="0"/>
            </a:endParaRPr>
          </a:p>
          <a:p>
            <a:pPr marL="0" indent="0"/>
            <a:endParaRPr lang="en-US" altLang="en-US" sz="13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333362" lvl="1" indent="0">
              <a:buFontTx/>
              <a:buAutoNum type="alphaLcPeriod"/>
            </a:pPr>
            <a:endParaRPr lang="en-US" altLang="en-US" sz="1500" dirty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198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D7C05266-B408-E049-A7C1-34C3A1519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90899CDC-D6E3-DB43-B4A1-E3E8C48694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333500"/>
            <a:ext cx="6848740" cy="3984625"/>
          </a:xfrm>
        </p:spPr>
        <p:txBody>
          <a:bodyPr/>
          <a:lstStyle/>
          <a:p>
            <a:pPr marL="0" indent="0">
              <a:buNone/>
            </a:pPr>
            <a:endParaRPr lang="en-US" altLang="en-US" sz="1833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833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FontTx/>
              <a:buAutoNum type="arabicParenR"/>
            </a:pPr>
            <a:r>
              <a:rPr lang="en-US" altLang="en-US" sz="1833">
                <a:latin typeface="Tahoma" panose="020B0604030504040204" pitchFamily="34" charset="0"/>
                <a:ea typeface="ＭＳ Ｐゴシック" panose="020B0600070205080204" pitchFamily="34" charset="-128"/>
              </a:rPr>
              <a:t>Justin Johnson, Andrej Karpathy. CS231N. Convolutional Neural Network for Visual Recognition.</a:t>
            </a:r>
          </a:p>
          <a:p>
            <a:pPr marL="0" indent="0">
              <a:buNone/>
            </a:pPr>
            <a:r>
              <a:rPr lang="en-US" altLang="en-US" sz="1833">
                <a:latin typeface="Tahoma" panose="020B0604030504040204" pitchFamily="34" charset="0"/>
                <a:ea typeface="ＭＳ Ｐゴシック" panose="020B0600070205080204" pitchFamily="34" charset="-128"/>
              </a:rPr>
              <a:t>      </a:t>
            </a:r>
            <a:r>
              <a:rPr lang="en-US" altLang="en-US" sz="1833">
                <a:latin typeface="Tahoma" panose="020B0604030504040204" pitchFamily="34" charset="0"/>
                <a:ea typeface="ＭＳ Ｐゴシック" panose="020B0600070205080204" pitchFamily="34" charset="-128"/>
                <a:hlinkClick r:id="rId2"/>
              </a:rPr>
              <a:t>http://cs231n.stanford.edu/</a:t>
            </a:r>
            <a:endParaRPr lang="en-US" altLang="en-US" sz="1833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833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FontTx/>
              <a:buAutoNum type="arabicParenR" startAt="2"/>
            </a:pPr>
            <a:r>
              <a:rPr lang="en-US" altLang="en-US" sz="1833">
                <a:latin typeface="Tahoma" panose="020B0604030504040204" pitchFamily="34" charset="0"/>
                <a:ea typeface="ＭＳ Ｐゴシック" panose="020B0600070205080204" pitchFamily="34" charset="-128"/>
              </a:rPr>
              <a:t>Lex Fridman, Introduction to Deep Learning and Self-Driving      </a:t>
            </a:r>
          </a:p>
          <a:p>
            <a:pPr marL="0" indent="0">
              <a:buNone/>
            </a:pPr>
            <a:r>
              <a:rPr lang="en-US" altLang="en-US" sz="1833">
                <a:latin typeface="Tahoma" panose="020B0604030504040204" pitchFamily="34" charset="0"/>
                <a:ea typeface="ＭＳ Ｐゴシック" panose="020B0600070205080204" pitchFamily="34" charset="-128"/>
              </a:rPr>
              <a:t>     Cars. </a:t>
            </a:r>
            <a:r>
              <a:rPr lang="en-US" altLang="en-US" sz="1833">
                <a:latin typeface="Tahoma" panose="020B0604030504040204" pitchFamily="34" charset="0"/>
                <a:ea typeface="ＭＳ Ｐゴシック" panose="020B0600070205080204" pitchFamily="34" charset="-128"/>
                <a:hlinkClick r:id="rId3"/>
              </a:rPr>
              <a:t>https://www.youtube.com/watch?v=1L0TKZQcUtA</a:t>
            </a:r>
            <a:endParaRPr lang="en-US" altLang="en-US" sz="1833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833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FontTx/>
              <a:buAutoNum type="arabicParenR"/>
            </a:pPr>
            <a:endParaRPr lang="en-US" altLang="en-US" sz="1833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833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987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9633B806-8DFF-384F-A4D7-742ED14BA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C01654CD-9CFF-1B48-B79E-C1123EA6DF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9047" y="1333500"/>
            <a:ext cx="8558373" cy="3984625"/>
          </a:xfrm>
        </p:spPr>
        <p:txBody>
          <a:bodyPr/>
          <a:lstStyle/>
          <a:p>
            <a:pPr marL="0" indent="0"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1) Part of this lecture </a:t>
            </a:r>
            <a:r>
              <a:rPr lang="en-US" altLang="en-US" sz="1833">
                <a:latin typeface="Tahoma" panose="020B0604030504040204" pitchFamily="34" charset="0"/>
                <a:ea typeface="ＭＳ Ｐゴシック" panose="020B0600070205080204" pitchFamily="34" charset="-128"/>
              </a:rPr>
              <a:t>is a </a:t>
            </a: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recap of the following an episode from PBS Crash Course in Computer Science series. </a:t>
            </a:r>
          </a:p>
          <a:p>
            <a:pPr marL="0" indent="0"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PBS Crash Course in Computer Science. Cybersecurity. Retrieved from </a:t>
            </a: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  <a:hlinkClick r:id="rId2"/>
              </a:rPr>
              <a:t>https://www.youtube.com/watch?v=bPVaOlJ6ln0</a:t>
            </a: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2)</a:t>
            </a:r>
            <a:r>
              <a:rPr lang="en-US" altLang="en-US" sz="1667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Computer Science E-1 at Harvard Extension School</a:t>
            </a:r>
          </a:p>
          <a:p>
            <a:pPr marL="0" indent="0">
              <a:buNone/>
            </a:pPr>
            <a:r>
              <a:rPr lang="en-US" altLang="en-US" sz="1667" dirty="0">
                <a:latin typeface="Tahoma" panose="020B0604030504040204" pitchFamily="34" charset="0"/>
                <a:ea typeface="ＭＳ Ｐゴシック" panose="020B0600070205080204" pitchFamily="34" charset="-128"/>
              </a:rPr>
              <a:t>Understanding Computers and the Internet by Tommy </a:t>
            </a:r>
            <a:r>
              <a:rPr lang="en-US" altLang="en-US" sz="1667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MacWilliam</a:t>
            </a:r>
            <a:r>
              <a:rPr lang="en-US" altLang="en-US" sz="1667" dirty="0">
                <a:latin typeface="Tahoma" panose="020B0604030504040204" pitchFamily="34" charset="0"/>
                <a:ea typeface="ＭＳ Ｐゴシック" panose="020B0600070205080204" pitchFamily="34" charset="-128"/>
              </a:rPr>
              <a:t>. Retrieved from </a:t>
            </a:r>
            <a:r>
              <a:rPr lang="en-US" altLang="en-US" sz="1667" dirty="0">
                <a:latin typeface="Tahoma" panose="020B0604030504040204" pitchFamily="34" charset="0"/>
                <a:ea typeface="ＭＳ Ｐゴシック" panose="020B0600070205080204" pitchFamily="34" charset="-128"/>
                <a:hlinkClick r:id="rId3"/>
              </a:rPr>
              <a:t>http://cse1.net/video?v=lectures/6/lecture6</a:t>
            </a: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40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2272F585-673F-3342-9A71-16393908B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87" y="12700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IMAGENET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F521EBC8-C895-DC48-82BC-E1E2C0D7D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8499" y="1079500"/>
            <a:ext cx="8465905" cy="4508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5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IMAGENET: database that provides “clean”, labeled images for machine learning algorithms.</a:t>
            </a:r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3A2497E0-23E2-7849-8D69-7EDF3C67F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1657"/>
            <a:ext cx="7620000" cy="319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322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E5116E59-3476-9E44-BB7F-5699AA1BE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410" y="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sz="25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Image Classification Challenge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190A685C-9966-0B4A-BCE9-ECC23DEA2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7951" y="1079500"/>
            <a:ext cx="8537824" cy="4508500"/>
          </a:xfrm>
        </p:spPr>
        <p:txBody>
          <a:bodyPr/>
          <a:lstStyle/>
          <a:p>
            <a:r>
              <a:rPr lang="en-US" altLang="en-US" sz="1667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competition that encourages researchers to compare progress on image recognition algorithms. </a:t>
            </a: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9919CFEF-DC73-4449-BB6C-06AF8EE6E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78" y="2017449"/>
            <a:ext cx="6238875" cy="35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760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DD99C65E-4101-2443-B4AD-DD073AA9F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91" y="126396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Error Rates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168A326-47EB-9D47-8742-BB962352B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757" y="1079500"/>
            <a:ext cx="8661115" cy="4508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5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 major breakthrough occurred in 2012. A group of research scientist submitted a convolutional neural network(CNN) that demolishes the competition. </a:t>
            </a:r>
          </a:p>
        </p:txBody>
      </p:sp>
      <p:pic>
        <p:nvPicPr>
          <p:cNvPr id="22531" name="Picture 1">
            <a:extLst>
              <a:ext uri="{FF2B5EF4-FFF2-40B4-BE49-F238E27FC236}">
                <a16:creationId xmlns:a16="http://schemas.microsoft.com/office/drawing/2014/main" id="{5FE0EB7B-7BCD-7C4C-B76B-46114465B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42" y="1620574"/>
            <a:ext cx="5851261" cy="380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979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BD64936-F61D-E14D-9B82-4C94BE57A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Identify these objects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41394E62-D701-FF48-B00E-366E54EB7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079500"/>
            <a:ext cx="7493000" cy="4508500"/>
          </a:xfrm>
        </p:spPr>
        <p:txBody>
          <a:bodyPr/>
          <a:lstStyle/>
          <a:p>
            <a:pPr eaLnBrk="1" hangingPunct="1"/>
            <a:r>
              <a:rPr lang="en-US" altLang="en-US" sz="1500" b="1">
                <a:latin typeface="Tahoma" panose="020B0604030504040204" pitchFamily="34" charset="0"/>
                <a:ea typeface="ＭＳ Ｐゴシック" panose="020B0600070205080204" pitchFamily="34" charset="-128"/>
              </a:rPr>
              <a:t>Can you beat a computer by correctly identifying these objects?</a:t>
            </a: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E868A147-4F03-9144-B6B6-80BC666A7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596761"/>
            <a:ext cx="7302500" cy="18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>
            <a:extLst>
              <a:ext uri="{FF2B5EF4-FFF2-40B4-BE49-F238E27FC236}">
                <a16:creationId xmlns:a16="http://schemas.microsoft.com/office/drawing/2014/main" id="{57EB76F9-A1A2-944C-A456-209F19E02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3" y="3697553"/>
            <a:ext cx="7016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58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F5727FF9-EA73-1F4D-B8FD-E30D8E5F1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58" y="12700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Machine Learning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B2188D7-5744-DE45-ACA6-1D852FF94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299" y="1079500"/>
            <a:ext cx="8340475" cy="4508500"/>
          </a:xfrm>
        </p:spPr>
        <p:txBody>
          <a:bodyPr/>
          <a:lstStyle/>
          <a:p>
            <a:pPr eaLnBrk="1" hangingPunct="1"/>
            <a:r>
              <a:rPr lang="en-US" altLang="en-US" sz="1667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Important machine learning problems:</a:t>
            </a:r>
          </a:p>
          <a:p>
            <a:pPr lvl="1" eaLnBrk="1" hangingPunct="1"/>
            <a:r>
              <a:rPr lang="en-US" altLang="en-US" sz="1667" dirty="0">
                <a:latin typeface="Tahoma" panose="020B0604030504040204" pitchFamily="34" charset="0"/>
              </a:rPr>
              <a:t>autonomous driving</a:t>
            </a:r>
          </a:p>
          <a:p>
            <a:pPr lvl="1" eaLnBrk="1" hangingPunct="1"/>
            <a:r>
              <a:rPr lang="en-US" altLang="en-US" sz="1667" dirty="0">
                <a:latin typeface="Tahoma" panose="020B0604030504040204" pitchFamily="34" charset="0"/>
              </a:rPr>
              <a:t>natural language processing:</a:t>
            </a:r>
          </a:p>
          <a:p>
            <a:pPr lvl="2" eaLnBrk="1" hangingPunct="1"/>
            <a:r>
              <a:rPr lang="en-US" altLang="en-US" sz="1667" dirty="0">
                <a:latin typeface="Tahoma" panose="020B0604030504040204" pitchFamily="34" charset="0"/>
              </a:rPr>
              <a:t>language translation</a:t>
            </a:r>
          </a:p>
          <a:p>
            <a:pPr lvl="2" eaLnBrk="1" hangingPunct="1"/>
            <a:r>
              <a:rPr lang="en-US" altLang="en-US" sz="1667" dirty="0">
                <a:latin typeface="Tahoma" panose="020B0604030504040204" pitchFamily="34" charset="0"/>
              </a:rPr>
              <a:t>sentiment analysis(rate reviews on Amazon)</a:t>
            </a:r>
          </a:p>
          <a:p>
            <a:pPr lvl="2" eaLnBrk="1" hangingPunct="1"/>
            <a:r>
              <a:rPr lang="en-US" altLang="en-US" sz="1667" dirty="0">
                <a:latin typeface="Tahoma" panose="020B0604030504040204" pitchFamily="34" charset="0"/>
              </a:rPr>
              <a:t>document similarity(search engines)</a:t>
            </a:r>
          </a:p>
          <a:p>
            <a:pPr lvl="3" eaLnBrk="1" hangingPunct="1"/>
            <a:r>
              <a:rPr lang="en-US" altLang="en-US" dirty="0">
                <a:latin typeface="Tahoma" panose="020B0604030504040204" pitchFamily="34" charset="0"/>
              </a:rPr>
              <a:t>word2vec(Google)</a:t>
            </a:r>
          </a:p>
          <a:p>
            <a:pPr lvl="3" eaLnBrk="1" hangingPunct="1"/>
            <a:r>
              <a:rPr lang="en-US" altLang="en-US" dirty="0" err="1">
                <a:latin typeface="Tahoma" panose="020B0604030504040204" pitchFamily="34" charset="0"/>
              </a:rPr>
              <a:t>GloVe</a:t>
            </a:r>
            <a:r>
              <a:rPr lang="en-US" altLang="en-US" dirty="0">
                <a:latin typeface="Tahoma" panose="020B0604030504040204" pitchFamily="34" charset="0"/>
              </a:rPr>
              <a:t>(Stanford)</a:t>
            </a:r>
          </a:p>
          <a:p>
            <a:pPr lvl="2" eaLnBrk="1" hangingPunct="1"/>
            <a:r>
              <a:rPr lang="en-US" altLang="en-US" sz="1667" dirty="0">
                <a:latin typeface="Tahoma" panose="020B0604030504040204" pitchFamily="34" charset="0"/>
              </a:rPr>
              <a:t>speech recognition(Siri, Alexa, Watson)</a:t>
            </a:r>
          </a:p>
          <a:p>
            <a:pPr lvl="2" eaLnBrk="1" hangingPunct="1"/>
            <a:r>
              <a:rPr lang="en-US" altLang="en-US" sz="1667" dirty="0">
                <a:latin typeface="Tahoma" panose="020B0604030504040204" pitchFamily="34" charset="0"/>
              </a:rPr>
              <a:t>semantic analysis</a:t>
            </a:r>
          </a:p>
          <a:p>
            <a:pPr lvl="2" eaLnBrk="1" hangingPunct="1"/>
            <a:r>
              <a:rPr lang="en-US" altLang="en-US" sz="1667" dirty="0">
                <a:latin typeface="Tahoma" panose="020B0604030504040204" pitchFamily="34" charset="0"/>
              </a:rPr>
              <a:t>question/answering(Siri, Alexa)</a:t>
            </a:r>
          </a:p>
          <a:p>
            <a:pPr lvl="2" eaLnBrk="1" hangingPunct="1"/>
            <a:r>
              <a:rPr lang="en-US" altLang="en-US" sz="1667" dirty="0">
                <a:latin typeface="Tahoma" panose="020B0604030504040204" pitchFamily="34" charset="0"/>
              </a:rPr>
              <a:t>spam detection</a:t>
            </a:r>
          </a:p>
          <a:p>
            <a:pPr lvl="2" eaLnBrk="1" hangingPunct="1"/>
            <a:r>
              <a:rPr lang="en-US" altLang="en-US" sz="1667" dirty="0">
                <a:latin typeface="Tahoma" panose="020B0604030504040204" pitchFamily="34" charset="0"/>
              </a:rPr>
              <a:t>name-entity extraction</a:t>
            </a:r>
          </a:p>
          <a:p>
            <a:pPr lvl="3" eaLnBrk="1" hangingPunct="1"/>
            <a:r>
              <a:rPr lang="en-US" altLang="en-US" sz="1333" dirty="0">
                <a:latin typeface="Tahoma" panose="020B0604030504040204" pitchFamily="34" charset="0"/>
              </a:rPr>
              <a:t>Teddy Roosevelt was a US President. </a:t>
            </a:r>
          </a:p>
          <a:p>
            <a:pPr lvl="3" eaLnBrk="1" hangingPunct="1"/>
            <a:r>
              <a:rPr lang="en-US" altLang="en-US" sz="1333" dirty="0">
                <a:latin typeface="Tahoma" panose="020B0604030504040204" pitchFamily="34" charset="0"/>
              </a:rPr>
              <a:t>Teddy bears are on sale!</a:t>
            </a:r>
          </a:p>
        </p:txBody>
      </p:sp>
    </p:spTree>
    <p:extLst>
      <p:ext uri="{BB962C8B-B14F-4D97-AF65-F5344CB8AC3E}">
        <p14:creationId xmlns:p14="http://schemas.microsoft.com/office/powerpoint/2010/main" val="3676450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253E7EB-406E-DC4F-8696-3532B2FC9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87" y="12700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Machine Learning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18749CAC-987D-A94D-8528-AEBE2DC8A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0418" y="1079500"/>
            <a:ext cx="8496728" cy="4508500"/>
          </a:xfrm>
        </p:spPr>
        <p:txBody>
          <a:bodyPr/>
          <a:lstStyle/>
          <a:p>
            <a:pPr eaLnBrk="1" hangingPunct="1"/>
            <a:r>
              <a:rPr lang="en-US" altLang="en-US" sz="1667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Important machine learning problems:</a:t>
            </a:r>
          </a:p>
          <a:p>
            <a:pPr lvl="1" eaLnBrk="1" hangingPunct="1"/>
            <a:r>
              <a:rPr lang="en-US" altLang="en-US" sz="1667" dirty="0">
                <a:latin typeface="Tahoma" panose="020B0604030504040204" pitchFamily="34" charset="0"/>
              </a:rPr>
              <a:t>image recognition</a:t>
            </a:r>
          </a:p>
          <a:p>
            <a:pPr lvl="2" eaLnBrk="1" hangingPunct="1"/>
            <a:r>
              <a:rPr lang="en-US" altLang="en-US" sz="1667" dirty="0">
                <a:latin typeface="Tahoma" panose="020B0604030504040204" pitchFamily="34" charset="0"/>
              </a:rPr>
              <a:t>face detection/recognition(Facebook)</a:t>
            </a:r>
          </a:p>
          <a:p>
            <a:pPr lvl="2" eaLnBrk="1" hangingPunct="1"/>
            <a:r>
              <a:rPr lang="en-US" altLang="en-US" sz="1667" dirty="0">
                <a:latin typeface="Tahoma" panose="020B0604030504040204" pitchFamily="34" charset="0"/>
              </a:rPr>
              <a:t>image captioning</a:t>
            </a:r>
          </a:p>
          <a:p>
            <a:pPr lvl="2" eaLnBrk="1" hangingPunct="1"/>
            <a:r>
              <a:rPr lang="en-US" altLang="en-US" sz="1667" dirty="0">
                <a:latin typeface="Tahoma" panose="020B0604030504040204" pitchFamily="34" charset="0"/>
              </a:rPr>
              <a:t>segmentation</a:t>
            </a:r>
          </a:p>
          <a:p>
            <a:pPr lvl="2" eaLnBrk="1" hangingPunct="1"/>
            <a:r>
              <a:rPr lang="en-US" altLang="en-US" sz="1667" dirty="0">
                <a:latin typeface="Tahoma" panose="020B0604030504040204" pitchFamily="34" charset="0"/>
              </a:rPr>
              <a:t>object detection</a:t>
            </a:r>
          </a:p>
          <a:p>
            <a:pPr lvl="1" eaLnBrk="1" hangingPunct="1"/>
            <a:r>
              <a:rPr lang="en-US" altLang="en-US" sz="1667" dirty="0">
                <a:latin typeface="Tahoma" panose="020B0604030504040204" pitchFamily="34" charset="0"/>
              </a:rPr>
              <a:t>medical prognosis</a:t>
            </a:r>
          </a:p>
          <a:p>
            <a:pPr lvl="1" eaLnBrk="1" hangingPunct="1"/>
            <a:r>
              <a:rPr lang="en-US" altLang="en-US" sz="1667" dirty="0">
                <a:latin typeface="Tahoma" panose="020B0604030504040204" pitchFamily="34" charset="0"/>
              </a:rPr>
              <a:t>product recommendation(Amazon, Netflix)</a:t>
            </a:r>
          </a:p>
          <a:p>
            <a:pPr lvl="1" eaLnBrk="1" hangingPunct="1"/>
            <a:r>
              <a:rPr lang="en-US" altLang="en-US" sz="1667" dirty="0">
                <a:latin typeface="Tahoma" panose="020B0604030504040204" pitchFamily="34" charset="0"/>
              </a:rPr>
              <a:t>credit card fraud detection</a:t>
            </a:r>
          </a:p>
          <a:p>
            <a:pPr lvl="1" eaLnBrk="1" hangingPunct="1"/>
            <a:endParaRPr lang="en-US" altLang="en-US" dirty="0">
              <a:latin typeface="Tahoma" panose="020B0604030504040204" pitchFamily="34" charset="0"/>
            </a:endParaRPr>
          </a:p>
          <a:p>
            <a:pPr lvl="2" eaLnBrk="1" hangingPunct="1"/>
            <a:endParaRPr lang="en-US" altLang="en-US" sz="1667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51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8CBA158F-4D82-A74E-A0EF-6DCFBEAB1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861" y="12700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Identify the task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65301C48-6DF1-7C4B-9BDF-185E64622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0143" y="1079500"/>
            <a:ext cx="8332341" cy="45085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Identify the following computer task	</a:t>
            </a: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667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Answer: handwriting generation	</a:t>
            </a:r>
          </a:p>
        </p:txBody>
      </p:sp>
      <p:pic>
        <p:nvPicPr>
          <p:cNvPr id="30723" name="Picture 1">
            <a:extLst>
              <a:ext uri="{FF2B5EF4-FFF2-40B4-BE49-F238E27FC236}">
                <a16:creationId xmlns:a16="http://schemas.microsoft.com/office/drawing/2014/main" id="{C8CE82BA-9531-4B43-B3BC-A50E53DAA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96521"/>
            <a:ext cx="7620000" cy="262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715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6925</TotalTime>
  <Words>1464</Words>
  <Application>Microsoft Macintosh PowerPoint</Application>
  <PresentationFormat>On-screen Show (16:10)</PresentationFormat>
  <Paragraphs>257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Gill Sans MT</vt:lpstr>
      <vt:lpstr>Tahoma</vt:lpstr>
      <vt:lpstr>Office Theme</vt:lpstr>
      <vt:lpstr>Machine Learning</vt:lpstr>
      <vt:lpstr>Machine Learning</vt:lpstr>
      <vt:lpstr>IMAGENET</vt:lpstr>
      <vt:lpstr>Image Classification Challenge</vt:lpstr>
      <vt:lpstr>Error Rates</vt:lpstr>
      <vt:lpstr>Identify these objects</vt:lpstr>
      <vt:lpstr>Machine Learning</vt:lpstr>
      <vt:lpstr>Machine Learning</vt:lpstr>
      <vt:lpstr>Identify the task</vt:lpstr>
      <vt:lpstr>Identify the task</vt:lpstr>
      <vt:lpstr>Identify the task(Generating Shakespeare)</vt:lpstr>
      <vt:lpstr>RNN Generating Shakespeare</vt:lpstr>
      <vt:lpstr>RNN Generating Wikipedia</vt:lpstr>
      <vt:lpstr>Identify the Task</vt:lpstr>
      <vt:lpstr>Amazing!</vt:lpstr>
      <vt:lpstr>Another one</vt:lpstr>
      <vt:lpstr>Identify the Task</vt:lpstr>
      <vt:lpstr>Image Captioning</vt:lpstr>
      <vt:lpstr>Image Captioning</vt:lpstr>
      <vt:lpstr>Image Captioning</vt:lpstr>
      <vt:lpstr>Image Captioning</vt:lpstr>
      <vt:lpstr>How does image captioning work? </vt:lpstr>
      <vt:lpstr>Image Question Answering</vt:lpstr>
      <vt:lpstr>Have we solved the image recognition problem?</vt:lpstr>
      <vt:lpstr>Can computers “understand” this picture?</vt:lpstr>
      <vt:lpstr>More Challenges</vt:lpstr>
      <vt:lpstr>Homework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Data</dc:title>
  <dc:creator>Long B Nguyen</dc:creator>
  <cp:lastModifiedBy>Long Nguyen</cp:lastModifiedBy>
  <cp:revision>93</cp:revision>
  <dcterms:created xsi:type="dcterms:W3CDTF">2020-01-25T14:46:43Z</dcterms:created>
  <dcterms:modified xsi:type="dcterms:W3CDTF">2022-05-19T11:42:23Z</dcterms:modified>
</cp:coreProperties>
</file>