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5" Type="http://schemas.openxmlformats.org/officeDocument/2006/relationships/slide" Target="slides/slide15.xml"/><Relationship Id="rId26" Type="http://schemas.openxmlformats.org/officeDocument/2006/relationships/presProps" Target="presProps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Relationship Id="rId36" Type="http://schemas.openxmlformats.org/officeDocument/2006/relationships/slide" Target="slides/slide11.xml"/><Relationship Id="rId37" Type="http://schemas.openxmlformats.org/officeDocument/2006/relationships/slide" Target="slides/slide12.xml"/><Relationship Id="rId38" Type="http://schemas.openxmlformats.org/officeDocument/2006/relationships/slide" Target="slides/slide13.xml"/><Relationship Id="rId39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0CC4B10-92CC-4FBD-BC4C-41055812595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9FD8D7-522B-49D1-A2BB-12DED10114D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Using Text Files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Aligned to: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AP Computer Science A Course and Exam Description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Effective Fall 2025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Topic 4.6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Example: scores.txt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file with one student per line, giving a name and then three test scores: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Alicia,92,88,100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Ben,75,80,68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Chen,88,95,91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Dara,60,72,85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Goal: print each student’s name and average.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Before writing code, say the plan: read a line, split it on commas, convert parts 1 onward to ints, total them, divide by how many there were.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Code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public static void report(String file)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   throws IOException 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Scanner in = new Scanner(new File(file));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while (in.hasNext()) 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String[] parts = in.nextLine().split(",");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int sum = 0;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for (int i = 1; i &lt; parts.length; i++)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  sum += Integer.parseInt(parts[i]);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System.out.println(parts[0] + ": " +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    (double) sum / (parts.length - 1));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in.close();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Storing What You Read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Printing as you go works, but usually you want to keep the data and use it later.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do not know how many lines there are, so an array is awkward. Read into an ArrayList: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ArrayList&lt;String&gt; names =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    new ArrayList&lt;String&gt;();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while (in.hasNext()) 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String[] parts = in.nextLine().split(",");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names.add(parts[0]);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Every algorithm you already know (search, count, max, sort) then works on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What Is NOT on the Exam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Java can do far more with files than this. None of it is assessed. These are the CED’s own exclusions: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WRITING to files. There is no FileWriter and no PrintWriter here, only reading.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BufferedReader and FileReader.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try/catch. Use throws instead.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hasNextLine(), hasNextInt() and hasNextDouble(). Only hasNext() is in scope.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java.nio.file classes. Note also that "Accepting input from the keyboard is outside the scope", so here Scanner is used for files.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If a method is not on the reference sheet, it is not expected of you.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Create a file called scores.txt with at least six students, each on their own line, in the form name,score,score,score.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Then write these methods, each declaring throws IOException: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printAverages(String filename): prints the name and average for each student.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topStudent(String filename): returns the name of the student with the highest average.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countAbove(String filename, double cutoff): returns how many students averaged above the cutoff.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Test each one with an empty file and with a single-student file before you call it finished.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7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Why Files?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So far every data set you have used was typed into the program itself.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has a hard limit: to change the data, you must edit and recompile the code. And you can only ever include as much data as you are willing to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file separates the two. The program stays the same; the data changes.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This is how most programs get their data, and it is new to the AP course as of Fall 2025.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Two Classes Only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Reading a file on this exam uses exactly two classes: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File     names a file on disk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Scanner  reads from it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already know Scanner. It is the same class you used for keyboard input; you just hand it a File instead of System.in.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Everything you need is on the exam reference sheet. If it is not on that sheet, you are not expected to use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Opening a File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Two imports, then one line: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import java.io.File;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import java.util.Scanner;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File f = new File("data.txt");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Scanner input = new Scanner(f);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Read that inside out: make a File that names data.txt, then make a Scanner that reads from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When you are finished, release it: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input.close();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throws IOException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file might not be there. Java forces you to acknowledge that before it will compile.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way you acknowledge it in this course is on the method header: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public static void readData() throws IOException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says: this can fail, and I am not handling it here. If the file name turns out to be invalid, the program terminates. File and IOException both live in java.io, so both need importing.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Java also offers try/catch for this, but try/catch is outside the scope of the AP course. Use throws.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Reading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do not know how many lines a file has, so instead of a counted loop you ask whether anything is left: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while (input.hasNext()) 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String line = input.nextLine();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System.out.println(line);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input.close();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hasNext() returns false once there is nothing more to read, which is what ends the loop.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Scanner Methods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From the exam reference sheet, in full: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boolean hasNext()    is there more to read?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  nextLine()   read the rest of the line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  next()       read one token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     nextInt()    read one int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double  nextDouble() read one double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boolean nextBoolean()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void    close()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is the complete list for this course.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Lines or Tokens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There are two ways to read, and they do not mix comfortably.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BY LINE: nextLine() takes everything up to the end of the line, newline included.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BY TOKEN: next(), nextInt(), nextDouble() take one whitespace-separated piece and stop, leaving the newline behind.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Mixing them leaves that stray newline in the way and hands you an empty string where you expected data. The CED excludes this outright: "Writing or analyzing code that uses both nextLine and other Scanner methods on the same input source is outside the scope."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Decide which one a file wants, and use only that one.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Splitting a Line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line read with nextLine() arrives as one String. To get at the fields, split it on whatever separates them: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 line = "Alicia,92,88,100";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String[] parts = line.split(",");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// parts[0] is "Alicia"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// parts[1] is "92"   &lt;-- a String, not an int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Numbers read from a file are text until you convert them: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int score = Integer.parseInt(parts[1]);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2019-10-07T11:45:46Z</cp:lastPrinted>
  <dcterms:modified xsi:type="dcterms:W3CDTF">2023-03-01T14:46:30Z</dcterms:modified>
  <cp:revision>291</cp:revision>
  <dc:subject/>
  <dc:title>CSE 142 Python Slides</dc:title>
</cp:coreProperties>
</file>