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76" r:id="rId25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5" Type="http://schemas.openxmlformats.org/officeDocument/2006/relationships/slide" Target="slides/slide10.xml"/><Relationship Id="rId26" Type="http://schemas.openxmlformats.org/officeDocument/2006/relationships/presProps" Target="presProps.xml"/><Relationship Id="rId27" Type="http://schemas.openxmlformats.org/officeDocument/2006/relationships/slide" Target="slides/slide2.xml"/><Relationship Id="rId28" Type="http://schemas.openxmlformats.org/officeDocument/2006/relationships/slide" Target="slides/slide3.xml"/><Relationship Id="rId29" Type="http://schemas.openxmlformats.org/officeDocument/2006/relationships/slide" Target="slides/slide4.xml"/><Relationship Id="rId30" Type="http://schemas.openxmlformats.org/officeDocument/2006/relationships/slide" Target="slides/slide5.xml"/><Relationship Id="rId31" Type="http://schemas.openxmlformats.org/officeDocument/2006/relationships/slide" Target="slides/slide6.xml"/><Relationship Id="rId32" Type="http://schemas.openxmlformats.org/officeDocument/2006/relationships/slide" Target="slides/slide7.xml"/><Relationship Id="rId33" Type="http://schemas.openxmlformats.org/officeDocument/2006/relationships/slide" Target="slides/slide8.xml"/><Relationship Id="rId34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0CC4B10-92CC-4FBD-BC4C-410558125951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E9FD8D7-522B-49D1-A2BB-12DED10114D8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4: Data Collections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  Introduction to Using Data Sets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Aligned to: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AP Computer Science A Course and Exam Description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Effective Fall 2025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Topic 4.2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7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What Is a Data Set?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data set is a collection of specific pieces of information.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Test scores for a class. Daily rainfall for a year. Every transaction a shop made last month.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What makes it a data set rather than a pile of numbers is that the pieces are related and can be examined together to answer a question.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How We Work With One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You almost never look at a data set all at once. You work through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Values in the set are accessed and used ONE AT A TIME, and each one is processed toward whatever outcome you are after.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That pattern (visit each value, do something with it, carry a result forward) is called a traversal, and the rest of this unit builds on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Arrays, ArrayLists and files are three ways to hold a data set, and the traversal is much the same in each.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Plan Before You Code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Data can be represented in a chart or a table. That picture is how you plan the algorithm.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Laying the data out shows you what one row is, which column you care about, and what you are accumulating as you go.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Describe the algorithm in plain language first. If you cannot state it in English, writing Java will not make it clearer.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 Data Set to Work With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cafeteria waste audit, five school days: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Day   Meals served   Pounds discarded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---   ------------   ----------------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1         412              38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2         398              51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3         405              33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4         421              47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5         388              62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Each row is one day. Each column is one thing measured about that day.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From Table to Algorithm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Question: which day wasted the most food per meal served?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In words, before any Java: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1) Start with no best day yet.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2) For each row, compute pounds discarded divided by meals served.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3) If that is bigger than the best so far, remember this day instead.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4) When the rows run out, the remembered day is the answer.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That description is the algorithm. Writing it in Java is then a matter of translating each step.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Three Questions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When you are staring at a data set and do not know where to start, answer these: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1) What am I looking at each step?  (one row? one number?)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2) What am I carrying with me?  (a running total? a count? the best so far?)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3) What do I do when the data runs out?  (return it? divide it? print it?)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Almost every algorithm in this unit is those three answers put into a loop.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Algorithms to Know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Over a data set, you will be asked to: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total the values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count the ones that meet a condition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find the largest or smallest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compute an average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find the item with the biggest something (not the biggest value itself)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check whether every value, or any value, satisfies a test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Once you know the shape of these, most questions become a variation on one of them.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Your Turn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Using the cafeteria table, describe each of these in words, including what you carry, what you compare, and how you finish: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1) What was the average number of meals served per day?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2) How many days had more than 45 pounds of waste?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3) Which day had the best ratio of meals served to pounds discarded?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Do not write Java yet. Write sentences, then compare with a partner. Any place you disagree is a place the question was ambiguous.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nodeType="clickEffect" fill="hold">
                      <p:stCondLst>
                        <p:cond delay="indefinite"/>
                      </p:stCondLst>
                      <p:childTnLst>
                        <p:par>
                          <p:cTn id="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6533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2019-10-07T11:45:46Z</cp:lastPrinted>
  <dcterms:modified xsi:type="dcterms:W3CDTF">2023-03-01T14:46:30Z</dcterms:modified>
  <cp:revision>291</cp:revision>
  <dc:subject/>
  <dc:title>CSE 142 Python Slides</dc:title>
</cp:coreProperties>
</file>