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76" r:id="rId2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5" Type="http://schemas.openxmlformats.org/officeDocument/2006/relationships/slide" Target="slides/slide11.xml"/><Relationship Id="rId26" Type="http://schemas.openxmlformats.org/officeDocument/2006/relationships/presProps" Target="presProps.xml"/><Relationship Id="rId27" Type="http://schemas.openxmlformats.org/officeDocument/2006/relationships/slide" Target="slides/slide2.xml"/><Relationship Id="rId28" Type="http://schemas.openxmlformats.org/officeDocument/2006/relationships/slide" Target="slides/slide3.xml"/><Relationship Id="rId29" Type="http://schemas.openxmlformats.org/officeDocument/2006/relationships/slide" Target="slides/slide4.xml"/><Relationship Id="rId30" Type="http://schemas.openxmlformats.org/officeDocument/2006/relationships/slide" Target="slides/slide5.xml"/><Relationship Id="rId31" Type="http://schemas.openxmlformats.org/officeDocument/2006/relationships/slide" Target="slides/slide6.xml"/><Relationship Id="rId32" Type="http://schemas.openxmlformats.org/officeDocument/2006/relationships/slide" Target="slides/slide7.xml"/><Relationship Id="rId33" Type="http://schemas.openxmlformats.org/officeDocument/2006/relationships/slide" Target="slides/slide8.xml"/><Relationship Id="rId34" Type="http://schemas.openxmlformats.org/officeDocument/2006/relationships/slide" Target="slides/slide9.xml"/><Relationship Id="rId35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50CC4B10-92CC-4FBD-BC4C-410558125951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E9FD8D7-522B-49D1-A2BB-12DED10114D8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4: Data Collections</a:t>
            </a:r>
            <a:br>
              <a:rPr sz="3400"/>
            </a:b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  Ethical and Social Issues Around Data Collection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Aligned to: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AP Computer Science A Course and Exam Description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Effective Fall 2025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Topic 4.1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TextBox 4"/>
          <p:cNvSpPr/>
          <p:nvPr/>
        </p:nvSpPr>
        <p:spPr>
          <a:xfrm>
            <a:off x="163800" y="5688000"/>
            <a:ext cx="685872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This work is licensed under the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Creative Commons Attribution-NonCommercial-ShareAlike 4.0 International License.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Your Turn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school logs every hall-pass swipe: student, time, origin, destination. Someone proposes using it to flag students who may be struggling.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Discuss: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1) What could this get right?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2) Which students would this system misread, and why?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3) The students agreed to the swipe system for safety. Have they agreed to this?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4) Who should be allowed to see the flags, and for how long should the data be kept?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6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7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Before Any Code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Everything in this unit (arrays, ArrayLists, files, searching, sorting) exists to work with data.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So before the syntax, one question worth asking: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Where did this data come from, and what did collecting it cost?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That question is now part of the course and can be assessed.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Personal Data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Data about people is different from data about temperatures or dice rolls.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Personal data that is collected and stored can be used to identify someone, to follow what they do, or to reveal something they did not choose to share.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Stored data also lasts. Data collected today can be combined with data collected years from now, for a purpose nobody has thought of yet.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Deciding to store data is a decision with long-lasting effects.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Not Really Anonymous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fitness app published a global heat map of popular running routes. It contained no names and no accounts, only aggregated activity.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It showed the perimeter of military bases whose locations were not public.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And a single user’s runs formed a loop that started and ended at their house.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Removing names does not remove people. Aggregate data can still point at an individual, and often does.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Consent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The runners in that story did agree to something. They tapped "share my activity."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Did they agree to a public map? To their base being visible? To a stranger finding their home?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Consent to collect is not consent to every use. A user agreeing to one purpose has not agreed to all future purposes.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When you design a system that collects data, you are deciding what people are agreeing to, usually without them reading it.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Data Quality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data set is a record of what somebody managed to measure, which is not the same as a record of what is true.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Values can be missing, entered wrong, out of date, or measured differently in different places.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Before you compute anything from a data set, examine it. An average of inaccurate values is still inaccurate, but it looks authoritative.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Who Is Missing?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The heat map showed where people with expensive smartwatches run.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Read as a map of where people run, it is misleading. No value in it is false, but a great many people were never included.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This is bias by omission, and it is hard to spot, because missing data leaves no trace in the data you do have.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Always ask: who would be in this data set if it were complete, and who is not?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Algorithmic Bias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The CED names this one, so learn the phrase: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ALGORITHMIC BIAS: systemic and repeated errors in a program that create unfair outcomes for a specific group of users.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This does not describe a prejudiced programmer. It describes a program that repeatedly produces worse results for one group, usually because of the data it was built from or tested on.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Before you use a data set to extrapolate new information or draw a conclusion, know HOW it was collected and what bias that method could introduce.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Incomplete or inaccurate data can also make the program itself work incorrectly or inefficiently.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Choosing a Data Set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Given a question, not every data set can answer it. Check four things: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Relevance: does it actually measure the thing you are asking about?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Completeness: who or what is missing?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Currency: how old is it, and has the world moved on?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Permission: are you allowed to use it for this?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data set that fails any one of these will still produce an answer, which is what makes it risky.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6533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Nguyen</cp:lastModifiedBy>
  <cp:lastPrinted>2019-10-07T11:45:46Z</cp:lastPrinted>
  <dcterms:modified xsi:type="dcterms:W3CDTF">2023-03-01T14:46:30Z</dcterms:modified>
  <cp:revision>291</cp:revision>
  <dc:subject/>
  <dc:title>CSE 142 Python Slides</dc:title>
</cp:coreProperties>
</file>