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76" r:id="rId2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5" Type="http://schemas.openxmlformats.org/officeDocument/2006/relationships/slide" Target="slides/slide12.xml"/><Relationship Id="rId26" Type="http://schemas.openxmlformats.org/officeDocument/2006/relationships/presProps" Target="presProps.xml"/><Relationship Id="rId27" Type="http://schemas.openxmlformats.org/officeDocument/2006/relationships/slide" Target="slides/slide2.xml"/><Relationship Id="rId28" Type="http://schemas.openxmlformats.org/officeDocument/2006/relationships/slide" Target="slides/slide3.xml"/><Relationship Id="rId29" Type="http://schemas.openxmlformats.org/officeDocument/2006/relationships/slide" Target="slides/slide4.xml"/><Relationship Id="rId30" Type="http://schemas.openxmlformats.org/officeDocument/2006/relationships/slide" Target="slides/slide5.xml"/><Relationship Id="rId31" Type="http://schemas.openxmlformats.org/officeDocument/2006/relationships/slide" Target="slides/slide6.xml"/><Relationship Id="rId32" Type="http://schemas.openxmlformats.org/officeDocument/2006/relationships/slide" Target="slides/slide7.xml"/><Relationship Id="rId33" Type="http://schemas.openxmlformats.org/officeDocument/2006/relationships/slide" Target="slides/slide8.xml"/><Relationship Id="rId34" Type="http://schemas.openxmlformats.org/officeDocument/2006/relationships/slide" Target="slides/slide9.xml"/><Relationship Id="rId35" Type="http://schemas.openxmlformats.org/officeDocument/2006/relationships/slide" Target="slides/slide10.xml"/><Relationship Id="rId36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0CC4B10-92CC-4FBD-BC4C-410558125951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E9FD8D7-522B-49D1-A2BB-12DED10114D8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3: Class Creation</a:t>
            </a:r>
            <a:br>
              <a:rPr sz="3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  Abstraction and Program Design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Aligned to: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AP Computer Science A Course and Exam Description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Effective Fall 2025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Topic 3.1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This Is FRQ 2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Question 2 of the free response is Class Design. It hands you a specification in English and asks for a class.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translation is always the same: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attributes  →  private instance variables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behaviors  →  methods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values needed to start  →  the constructor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Students who lose points here usually started typing before they decided what the class knows.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Your Turn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"A library book has a title, an author, and a status showing whether it is checked out. A book can be checked out, returned, and asked whether it is available. The library can also be asked to print the title and author together."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Before writing any code: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1) List the attributes.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2) List the behaviors, with the parameters each one needs.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3) Decide which values the constructor must receive.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Compare your design with a partner. More than one good answer exists here.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7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What is Abstraction?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abstraction: reducing complexity by hiding the details you do not need right now.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have used it all year without naming it. When you write: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double r = Math.sqrt(2);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do not know or care how Java computes a square root. You only need to know what it gives back.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Abstraction lets you build programs larger than you could keep in your head all at once.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Two Kinds to Name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procedural abstraction: using a method for what it does, without knowing how it does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call it by name. Someone else wrote the body.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data abstraction: separating what a type is from how it is actually stored.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Deck of cards is a deck whether it is stored in an array or an ArrayList. The client does not need to know which.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In both cases you give something a name and keep the details out of the way.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Procedural Abstraction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Here is the same computation, written out three times: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int sum1 = 0;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for (int s : ada)  sum1 += s;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double avgAda = (double) sum1 / ada.length;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...and again for ben, and again for chen. Now change the rule and you must find and fix all three.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Pull it into one method and the duplication is gone: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public static double average(int[] a)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Parameters are what make a method general. Without them you would need a separate method per array.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Data Abstraction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Suppose you are given a Deck class and told only this: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void shuffle()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 deal()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int cardsRemaining()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can write an entire card game against that, without ever opening Deck.java.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Later the author swaps the internal array for an ArrayList. Your game still compiles and still runs.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internals could change because the client only ever depended on the method names and what they do.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Attributes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CED gives these terms precise meanings, and they are testable: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An ATTRIBUTE is a type of data abstraction defined in a class, outside any method or constructor.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An INSTANCE VARIABLE is an attribute whose value is unique to each object of the class.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CLASS VARIABLE is an attribute shared by all instances of the class.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So attribute is the design word. Instance variable and class variable are the two kinds you actually declare.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Design Before You Type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Given a problem in English, the design work happens before any Java.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Read the description and look for two things: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NOUNS become classes and attributes: the things the program knows.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VERBS become behaviors: the things the program does.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This is not a rule that always works, but it is a reliable place to start.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 Vending Machine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"The machine holds a number of items, each with a price. It accepts coins, tells the customer how much they have inserted, dispenses an item if enough money was paid, and returns change."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Attributes (what it knows):  the items it holds, each item price, money inserted so far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Behaviors (what it does):  insertCoin, amountInserted, dispense, giveChange, restock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Notice that no Java has been written yet, and the class is already designed.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Representing a Design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CED asks you to represent a design in natural language or in a diagram. Both are fine. A simple box 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VendingMachine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------------------------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items, prices, inserted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------------------------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insertCoin(int cents)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dispense(int slot)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giveChange()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Name on top, attributes in the middle, behaviors at the bottom.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cp:lastPrinted>2019-10-07T11:45:46Z</cp:lastPrinted>
  <dcterms:modified xsi:type="dcterms:W3CDTF">2023-03-01T14:46:30Z</dcterms:modified>
  <cp:revision>291</cp:revision>
  <dc:subject/>
  <dc:title>CSE 142 Python Slides</dc:title>
</cp:coreProperties>
</file>