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heme/theme1.xml" ContentType="application/vnd.openxmlformats-officedocument.theme+xml"/>
  <Override PartName="/ppt/theme/theme2.xml" ContentType="application/vnd.openxmlformats-officedocument.theme+xml"/>
</Types>
</file>

<file path=_rels/.rels><?xml version='1.0' encoding='UTF-8' standalone='yes'?>
<Relationships xmlns="http://schemas.openxmlformats.org/package/2006/relationships"><Relationship Id="rId1" Type="http://schemas.openxmlformats.org/officedocument/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50" r:id="rId3"/>
  </p:sld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Lst>
  <p:sldSz cx="9144000" cy="6858000"/>
  <p:notesSz cx="6858000" cy="91440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 Id="rId20" Type="http://schemas.openxmlformats.org/officeDocument/2006/relationships/slide" Target="slides/slide17.xml"/><Relationship Id="rId21" Type="http://schemas.openxmlformats.org/officeDocument/2006/relationships/slide" Target="slides/slide18.xml"/><Relationship Id="rId22" Type="http://schemas.openxmlformats.org/officeDocument/2006/relationships/slide" Target="slides/slide19.xml"/><Relationship Id="rId23" Type="http://schemas.openxmlformats.org/officeDocument/2006/relationships/slide" Target="slides/slide20.xml"/><Relationship Id="rId24" Type="http://schemas.openxmlformats.org/officeDocument/2006/relationships/slide" Target="slides/slide21.xml"/><Relationship Id="rId25" Type="http://schemas.openxmlformats.org/officeDocument/2006/relationships/slide" Target="slides/slide22.xml"/><Relationship Id="rId26" Type="http://schemas.openxmlformats.org/officeDocument/2006/relationships/slide" Target="slides/slide23.xml"/><Relationship Id="rId27" Type="http://schemas.openxmlformats.org/officeDocument/2006/relationships/slide" Target="slides/slide24.xml"/><Relationship Id="rId28" Type="http://schemas.openxmlformats.org/officeDocument/2006/relationships/slide" Target="slides/slide25.xml"/><Relationship Id="rId29"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Default">
    <p:spTree>
      <p:nvGrpSpPr>
        <p:cNvPr id="1" name=""/>
        <p:cNvGrpSpPr/>
        <p:nvPr/>
      </p:nvGrpSpPr>
      <p:grpSpPr>
        <a:xfrm>
          <a:off x="0" y="0"/>
          <a:ext cx="0" cy="0"/>
          <a:chOff x="0" y="0"/>
          <a:chExt cx="0" cy="0"/>
        </a:xfrm>
      </p:grpSpPr>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1">
    <p:spTree>
      <p:nvGrpSpPr>
        <p:cNvPr id="1" name=""/>
        <p:cNvGrpSpPr/>
        <p:nvPr/>
      </p:nvGrpSpPr>
      <p:grpSpPr>
        <a:xfrm>
          <a:off x="0" y="0"/>
          <a:ext cx="0" cy="0"/>
          <a:chOff x="0" y="0"/>
          <a:chExt cx="0" cy="0"/>
        </a:xfrm>
      </p:grpSpPr>
    </p:spTree>
  </p:cSld>
</p:sldLayout>
</file>

<file path=ppt/slideMasters/_rels/slideMaster1.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AutoShape 3"/>
          <p:cNvSpPr/>
          <p:nvPr/>
        </p:nvSpPr>
        <p:spPr>
          <a:xfrm>
            <a:off x="0" y="0"/>
            <a:ext cx="9144000" cy="1066680"/>
          </a:xfrm>
          <a:prstGeom prst="roundRect">
            <a:avLst>
              <a:gd name="adj" fmla="val 111"/>
            </a:avLst>
          </a:prstGeom>
          <a:gradFill rotWithShape="0">
            <a:gsLst>
              <a:gs pos="0">
                <a:srgbClr val="244e72"/>
              </a:gs>
              <a:gs pos="100000">
                <a:srgbClr val="5a9fd4"/>
              </a:gs>
            </a:gsLst>
            <a:lin ang="4500000"/>
          </a:gradFill>
          <a:ln w="9360">
            <a:solidFill>
              <a:srgbClr val="000000"/>
            </a:solidFill>
            <a:miter/>
          </a:ln>
        </p:spPr>
        <p:style>
          <a:lnRef idx="0"/>
          <a:fillRef idx="0"/>
          <a:effectRef idx="0"/>
          <a:fontRef idx="minor"/>
        </p:style>
        <p:txBody>
          <a:bodyPr wrap="none" anchor="ctr">
            <a:noAutofit/>
          </a:bodyPr>
          <a:p>
            <a:pPr>
              <a:lnSpc>
                <a:spcPct val="93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Lst>
            </a:pPr>
            <a:endParaRPr b="0" lang="en-US" sz="1800" spc="-1" strike="noStrike">
              <a:solidFill>
                <a:srgbClr val="000000"/>
              </a:solidFill>
              <a:latin typeface="Arial"/>
            </a:endParaRPr>
          </a:p>
        </p:txBody>
      </p:sp>
      <p:sp>
        <p:nvSpPr>
          <p:cNvPr id="1" name="PlaceHolder 1"/>
          <p:cNvSpPr>
            <a:spLocks noGrp="1"/>
          </p:cNvSpPr>
          <p:nvPr>
            <p:ph type="title"/>
          </p:nvPr>
        </p:nvSpPr>
        <p:spPr>
          <a:xfrm>
            <a:off x="457200" y="-360"/>
            <a:ext cx="8229600" cy="1143000"/>
          </a:xfrm>
          <a:prstGeom prst="rect">
            <a:avLst/>
          </a:prstGeom>
          <a:noFill/>
          <a:ln w="0">
            <a:noFill/>
          </a:ln>
        </p:spPr>
        <p:txBody>
          <a:bodyPr lIns="90000" rIns="90000" tIns="46800" bIns="4680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Click to edit the title text format</a:t>
            </a:r>
            <a:endParaRPr b="1" lang="en-US" sz="4400" spc="-1" strike="noStrike">
              <a:solidFill>
                <a:srgbClr val="ffffff"/>
              </a:solidFill>
              <a:latin typeface="Tahoma"/>
            </a:endParaRPr>
          </a:p>
        </p:txBody>
      </p:sp>
      <p:sp>
        <p:nvSpPr>
          <p:cNvPr id="2" name="PlaceHolder 2"/>
          <p:cNvSpPr>
            <a:spLocks noGrp="1"/>
          </p:cNvSpPr>
          <p:nvPr>
            <p:ph type="body"/>
          </p:nvPr>
        </p:nvSpPr>
        <p:spPr>
          <a:xfrm>
            <a:off x="151920" y="1295280"/>
            <a:ext cx="8991720" cy="5181840"/>
          </a:xfrm>
          <a:prstGeom prst="rect">
            <a:avLst/>
          </a:prstGeom>
          <a:noFill/>
          <a:ln w="0">
            <a:noFill/>
          </a:ln>
        </p:spPr>
        <p:txBody>
          <a:bodyPr lIns="90000" rIns="90000" tIns="46800" bIns="46800" anchor="t">
            <a:normAutofit/>
          </a:bodyPr>
          <a:p>
            <a:pPr marL="231840" indent="-23184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Click to edit the outline text format</a:t>
            </a:r>
            <a:endParaRPr b="0" lang="en-US" sz="2400" spc="-1" strike="noStrike">
              <a:solidFill>
                <a:srgbClr val="000000"/>
              </a:solidFill>
              <a:latin typeface="Tahoma"/>
            </a:endParaRPr>
          </a:p>
          <a:p>
            <a:pPr lvl="1" marL="625320" indent="-27936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Second Outline Level</a:t>
            </a:r>
            <a:endParaRPr b="0" lang="en-US" sz="2400" spc="-1" strike="noStrike">
              <a:solidFill>
                <a:srgbClr val="000000"/>
              </a:solidFill>
              <a:latin typeface="Tahoma"/>
            </a:endParaRPr>
          </a:p>
          <a:p>
            <a:pPr lvl="2" marL="914400" indent="-17460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Third Outline Level</a:t>
            </a:r>
            <a:endParaRPr b="0" lang="en-US" sz="2400" spc="-1" strike="noStrike">
              <a:solidFill>
                <a:srgbClr val="000000"/>
              </a:solidFill>
              <a:latin typeface="Tahoma"/>
            </a:endParaRPr>
          </a:p>
          <a:p>
            <a:pPr lvl="3" marL="1203480" indent="-17316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Fourth Outline Level</a:t>
            </a:r>
            <a:endParaRPr b="0" lang="en-US" sz="2400" spc="-1" strike="noStrike">
              <a:solidFill>
                <a:srgbClr val="000000"/>
              </a:solidFill>
              <a:latin typeface="Tahoma"/>
            </a:endParaRPr>
          </a:p>
          <a:p>
            <a:pPr lvl="4" marL="1596960" indent="-22068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Fifth Outline Level</a:t>
            </a:r>
            <a:endParaRPr b="0" lang="en-US" sz="2400" spc="-1" strike="noStrike">
              <a:solidFill>
                <a:srgbClr val="000000"/>
              </a:solidFill>
              <a:latin typeface="Tahoma"/>
            </a:endParaRPr>
          </a:p>
          <a:p>
            <a:pPr lvl="5" marL="1596960" indent="-22068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Sixth Outline Level</a:t>
            </a:r>
            <a:endParaRPr b="0" lang="en-US" sz="2400" spc="-1" strike="noStrike">
              <a:solidFill>
                <a:srgbClr val="000000"/>
              </a:solidFill>
              <a:latin typeface="Tahoma"/>
            </a:endParaRPr>
          </a:p>
          <a:p>
            <a:pPr lvl="6" marL="1596960" indent="-22068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Seventh Outline Level</a:t>
            </a:r>
            <a:endParaRPr b="0" lang="en-US" sz="2400" spc="-1" strike="noStrike">
              <a:solidFill>
                <a:srgbClr val="000000"/>
              </a:solidFill>
              <a:latin typeface="Tahoma"/>
            </a:endParaRPr>
          </a:p>
        </p:txBody>
      </p:sp>
      <p:sp>
        <p:nvSpPr>
          <p:cNvPr id="3" name="Slide Number Placeholder 3"/>
          <p:cNvSpPr/>
          <p:nvPr/>
        </p:nvSpPr>
        <p:spPr>
          <a:xfrm>
            <a:off x="8229600" y="6356520"/>
            <a:ext cx="762120" cy="365040"/>
          </a:xfrm>
          <a:prstGeom prst="rect">
            <a:avLst/>
          </a:prstGeom>
          <a:noFill/>
          <a:ln w="0">
            <a:noFill/>
          </a:ln>
        </p:spPr>
        <p:style>
          <a:lnRef idx="0"/>
          <a:fillRef idx="0"/>
          <a:effectRef idx="0"/>
          <a:fontRef idx="minor"/>
        </p:style>
        <p:txBody>
          <a:bodyPr lIns="0" rIns="0" tIns="0" bIns="0" anchor="b">
            <a:noAutofit/>
          </a:bodyPr>
          <a:p>
            <a:pPr indent="0" algn="r">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fld id="{511725B6-E0B7-452B-8E3C-5FF633776DA6}" type="slidenum">
              <a:rPr b="0" lang="en-US" sz="1200" spc="-1" strike="noStrike">
                <a:solidFill>
                  <a:srgbClr val="424242"/>
                </a:solidFill>
                <a:latin typeface="Verdana"/>
              </a:rPr>
              <a:t>&lt;number&gt;</a:t>
            </a:fld>
            <a:endParaRPr b="0" lang="en-US" sz="12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2"/>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4" name="AutoShape 3"/>
          <p:cNvSpPr/>
          <p:nvPr/>
        </p:nvSpPr>
        <p:spPr>
          <a:xfrm>
            <a:off x="0" y="0"/>
            <a:ext cx="9144000" cy="1390680"/>
          </a:xfrm>
          <a:prstGeom prst="roundRect">
            <a:avLst>
              <a:gd name="adj" fmla="val 111"/>
            </a:avLst>
          </a:prstGeom>
          <a:gradFill rotWithShape="0">
            <a:gsLst>
              <a:gs pos="0">
                <a:srgbClr val="244e72"/>
              </a:gs>
              <a:gs pos="100000">
                <a:srgbClr val="5a9fd4"/>
              </a:gs>
            </a:gsLst>
            <a:lin ang="4500000"/>
          </a:gradFill>
          <a:ln w="9360">
            <a:solidFill>
              <a:srgbClr val="000000"/>
            </a:solidFill>
            <a:miter/>
          </a:ln>
        </p:spPr>
        <p:style>
          <a:lnRef idx="0"/>
          <a:fillRef idx="0"/>
          <a:effectRef idx="0"/>
          <a:fontRef idx="minor"/>
        </p:style>
        <p:txBody>
          <a:bodyPr wrap="none" anchor="ctr">
            <a:noAutofit/>
          </a:bodyPr>
          <a:p>
            <a:pPr>
              <a:lnSpc>
                <a:spcPct val="93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Lst>
            </a:pPr>
            <a:endParaRPr b="0" lang="en-US" sz="1800" spc="-1" strike="noStrike">
              <a:solidFill>
                <a:srgbClr val="000000"/>
              </a:solidFill>
              <a:latin typeface="Arial"/>
            </a:endParaRPr>
          </a:p>
        </p:txBody>
      </p:sp>
      <p:sp>
        <p:nvSpPr>
          <p:cNvPr id="5" name="PlaceHolder 1"/>
          <p:cNvSpPr>
            <a:spLocks noGrp="1"/>
          </p:cNvSpPr>
          <p:nvPr>
            <p:ph type="title"/>
          </p:nvPr>
        </p:nvSpPr>
        <p:spPr>
          <a:xfrm>
            <a:off x="457200" y="-360"/>
            <a:ext cx="8229600" cy="1143000"/>
          </a:xfrm>
          <a:prstGeom prst="rect">
            <a:avLst/>
          </a:prstGeom>
          <a:noFill/>
          <a:ln w="0">
            <a:noFill/>
          </a:ln>
        </p:spPr>
        <p:txBody>
          <a:bodyPr lIns="90000" rIns="90000" tIns="46800" bIns="4680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Click to edit the title text format</a:t>
            </a:r>
            <a:endParaRPr b="1" lang="en-US" sz="4400" spc="-1" strike="noStrike">
              <a:solidFill>
                <a:srgbClr val="ffffff"/>
              </a:solidFill>
              <a:latin typeface="Tahoma"/>
            </a:endParaRPr>
          </a:p>
        </p:txBody>
      </p:sp>
      <p:sp>
        <p:nvSpPr>
          <p:cNvPr id="6" name="PlaceHolder 2"/>
          <p:cNvSpPr>
            <a:spLocks noGrp="1"/>
          </p:cNvSpPr>
          <p:nvPr>
            <p:ph type="body"/>
          </p:nvPr>
        </p:nvSpPr>
        <p:spPr>
          <a:xfrm>
            <a:off x="151920" y="1295280"/>
            <a:ext cx="8991720" cy="5181840"/>
          </a:xfrm>
          <a:prstGeom prst="rect">
            <a:avLst/>
          </a:prstGeom>
          <a:noFill/>
          <a:ln w="0">
            <a:noFill/>
          </a:ln>
        </p:spPr>
        <p:txBody>
          <a:bodyPr lIns="90000" rIns="90000" tIns="46800" bIns="46800" anchor="t">
            <a:normAutofit/>
          </a:bodyPr>
          <a:p>
            <a:pPr marL="231840" indent="-23184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Click to edit the outline text format</a:t>
            </a:r>
            <a:endParaRPr b="0" lang="en-US" sz="2400" spc="-1" strike="noStrike">
              <a:solidFill>
                <a:srgbClr val="000000"/>
              </a:solidFill>
              <a:latin typeface="Tahoma"/>
            </a:endParaRPr>
          </a:p>
          <a:p>
            <a:pPr lvl="1" marL="625320" indent="-27936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Second Outline Level</a:t>
            </a:r>
            <a:endParaRPr b="0" lang="en-US" sz="2400" spc="-1" strike="noStrike">
              <a:solidFill>
                <a:srgbClr val="000000"/>
              </a:solidFill>
              <a:latin typeface="Tahoma"/>
            </a:endParaRPr>
          </a:p>
          <a:p>
            <a:pPr lvl="2" marL="914400" indent="-17460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Third Outline Level</a:t>
            </a:r>
            <a:endParaRPr b="0" lang="en-US" sz="2400" spc="-1" strike="noStrike">
              <a:solidFill>
                <a:srgbClr val="000000"/>
              </a:solidFill>
              <a:latin typeface="Tahoma"/>
            </a:endParaRPr>
          </a:p>
          <a:p>
            <a:pPr lvl="3" marL="1203480" indent="-17316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Fourth Outline Level</a:t>
            </a:r>
            <a:endParaRPr b="0" lang="en-US" sz="2400" spc="-1" strike="noStrike">
              <a:solidFill>
                <a:srgbClr val="000000"/>
              </a:solidFill>
              <a:latin typeface="Tahoma"/>
            </a:endParaRPr>
          </a:p>
          <a:p>
            <a:pPr lvl="4" marL="1596960" indent="-22068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Fifth Outline Level</a:t>
            </a:r>
            <a:endParaRPr b="0" lang="en-US" sz="2400" spc="-1" strike="noStrike">
              <a:solidFill>
                <a:srgbClr val="000000"/>
              </a:solidFill>
              <a:latin typeface="Tahoma"/>
            </a:endParaRPr>
          </a:p>
          <a:p>
            <a:pPr lvl="5" marL="1596960" indent="-22068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Sixth Outline Level</a:t>
            </a:r>
            <a:endParaRPr b="0" lang="en-US" sz="2400" spc="-1" strike="noStrike">
              <a:solidFill>
                <a:srgbClr val="000000"/>
              </a:solidFill>
              <a:latin typeface="Tahoma"/>
            </a:endParaRPr>
          </a:p>
          <a:p>
            <a:pPr lvl="6" marL="1596960" indent="-22068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Seventh Outline Level</a:t>
            </a:r>
            <a:endParaRPr b="0" lang="en-US" sz="2400" spc="-1" strike="noStrike">
              <a:solidFill>
                <a:srgbClr val="000000"/>
              </a:solidFill>
              <a:latin typeface="Tahoma"/>
            </a:endParaRPr>
          </a:p>
        </p:txBody>
      </p:sp>
    </p:spTree>
  </p:cSld>
  <p:clrMap bg1="lt1" bg2="lt2" tx1="dk1" tx2="dk2" accent1="accent1" accent2="accent2" accent3="accent3" accent4="accent4" accent5="accent5" accent6="accent6" hlink="hlink" folHlink="folHlink"/>
  <p:sldLayoutIdLst>
    <p:sldLayoutId id="2147483651" r:id="rId2"/>
  </p:sldLayoutIdLst>
</p:sldMaster>
</file>

<file path=ppt/slides/_rels/slide1.xml.rels><?xml version='1.0' encoding='UTF-8' standalone='yes'?>
<Relationships xmlns="http://schemas.openxmlformats.org/package/2006/relationships"><Relationship Id="rId1" Type="http://schemas.openxmlformats.org/officeDocument/2006/relationships/hyperlink" Target="https://longbaonguyen.github.io/" TargetMode="External"/><Relationship Id="rId2"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image" Target="../media/image4.png"/><Relationship Id="rId2"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 name="PlaceHolder 1"/>
          <p:cNvSpPr>
            <a:spLocks noGrp="1"/>
          </p:cNvSpPr>
          <p:nvPr>
            <p:ph type="title"/>
          </p:nvPr>
        </p:nvSpPr>
        <p:spPr>
          <a:xfrm>
            <a:off x="685800" y="1600200"/>
            <a:ext cx="7772400" cy="2286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000000"/>
                </a:solidFill>
                <a:latin typeface="Tahoma"/>
              </a:rPr>
              <a:t>Unit 4: Data Collections   Recursion</a:t>
            </a:r>
            <a:br>
              <a:rPr sz="4400"/>
            </a:br>
            <a:endParaRPr b="1" lang="en-US" sz="4400" spc="-1" strike="noStrike">
              <a:solidFill>
                <a:srgbClr val="ffffff"/>
              </a:solidFill>
              <a:latin typeface="Tahoma"/>
            </a:endParaRPr>
          </a:p>
        </p:txBody>
      </p:sp>
      <p:sp>
        <p:nvSpPr>
          <p:cNvPr id="8" name="Rectangle 3"/>
          <p:cNvSpPr/>
          <p:nvPr/>
        </p:nvSpPr>
        <p:spPr>
          <a:xfrm>
            <a:off x="1360440" y="4114800"/>
            <a:ext cx="6400800" cy="1752480"/>
          </a:xfrm>
          <a:prstGeom prst="rect">
            <a:avLst/>
          </a:prstGeom>
          <a:noFill/>
          <a:ln w="0">
            <a:noFill/>
          </a:ln>
        </p:spPr>
        <p:style>
          <a:lnRef idx="0"/>
          <a:fillRef idx="0"/>
          <a:effectRef idx="0"/>
          <a:fontRef idx="minor"/>
        </p:style>
        <p:txBody>
          <a:bodyPr lIns="90000" rIns="90000" tIns="46800" bIns="46800" anchor="t">
            <a:normAutofit fontScale="93333" lnSpcReduction="10000"/>
          </a:bodyPr>
          <a:p>
            <a:pPr>
              <a:lnSpc>
                <a:spcPct val="100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Adapted from:</a:t>
            </a:r>
            <a:endParaRPr b="0" lang="en-US" sz="2400" spc="-1" strike="noStrike">
              <a:solidFill>
                <a:srgbClr val="000000"/>
              </a:solidFill>
              <a:latin typeface="Arial"/>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1) Building Java Programs: A Back to Basics Approach </a:t>
            </a:r>
            <a:endParaRPr b="0" lang="en-US" sz="2000" spc="-1" strike="noStrike">
              <a:solidFill>
                <a:srgbClr val="000000"/>
              </a:solidFill>
              <a:latin typeface="Arial"/>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by Stuart Reges and Marty Stepp</a:t>
            </a:r>
            <a:endParaRPr b="0" lang="en-US" sz="2000" spc="-1" strike="noStrike">
              <a:solidFill>
                <a:srgbClr val="000000"/>
              </a:solidFill>
              <a:latin typeface="Arial"/>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2) Runestone CSAwesome Curriculum</a:t>
            </a:r>
            <a:endParaRPr b="0" lang="en-US" sz="2000" spc="-1" strike="noStrike">
              <a:solidFill>
                <a:srgbClr val="000000"/>
              </a:solidFill>
              <a:latin typeface="Arial"/>
            </a:endParaRPr>
          </a:p>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Arial"/>
            </a:endParaRPr>
          </a:p>
        </p:txBody>
      </p:sp>
      <p:sp>
        <p:nvSpPr>
          <p:cNvPr id="9" name="TextBox 4"/>
          <p:cNvSpPr/>
          <p:nvPr/>
        </p:nvSpPr>
        <p:spPr>
          <a:xfrm>
            <a:off x="169560" y="6248520"/>
            <a:ext cx="3356640" cy="368280"/>
          </a:xfrm>
          <a:prstGeom prst="rect">
            <a:avLst/>
          </a:prstGeom>
          <a:noFill/>
          <a:ln w="0">
            <a:noFill/>
          </a:ln>
        </p:spPr>
        <p:style>
          <a:lnRef idx="0"/>
          <a:fillRef idx="0"/>
          <a:effectRef idx="0"/>
          <a:fontRef idx="minor"/>
        </p:style>
        <p:txBody>
          <a:bodyPr wrap="none"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u="sng">
                <a:solidFill>
                  <a:srgbClr val="009999"/>
                </a:solidFill>
                <a:uFillTx/>
                <a:latin typeface="Arial"/>
                <a:hlinkClick r:id="rId1"/>
              </a:rPr>
              <a:t>https://longbaonguyen.github.io</a:t>
            </a:r>
            <a:endParaRPr b="0" lang="en-US"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Recursion Tree Diagram 1</a:t>
            </a:r>
            <a:endParaRPr b="1" lang="en-US" sz="4400" spc="-1" strike="noStrike">
              <a:solidFill>
                <a:srgbClr val="ffffff"/>
              </a:solidFill>
              <a:latin typeface="Tahoma"/>
            </a:endParaRPr>
          </a:p>
        </p:txBody>
      </p:sp>
      <p:sp>
        <p:nvSpPr>
          <p:cNvPr id="27" name="PlaceHolder 2"/>
          <p:cNvSpPr>
            <a:spLocks noGrp="1"/>
          </p:cNvSpPr>
          <p:nvPr>
            <p:ph/>
          </p:nvPr>
        </p:nvSpPr>
        <p:spPr>
          <a:xfrm>
            <a:off x="151920" y="1295280"/>
            <a:ext cx="8991720" cy="5181840"/>
          </a:xfrm>
          <a:prstGeom prst="rect">
            <a:avLst/>
          </a:prstGeom>
          <a:noFill/>
          <a:ln w="0">
            <a:noFill/>
          </a:ln>
        </p:spPr>
        <p:txBody>
          <a:bodyPr lIns="90000" rIns="90000" tIns="46800" bIns="46800" anchor="t">
            <a:normAutofit/>
          </a:bodyPr>
          <a:p>
            <a:pPr indent="0">
              <a:spcBef>
                <a:spcPts val="601"/>
              </a:spcBef>
              <a:buNone/>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Courier New"/>
            </a:endParaRPr>
          </a:p>
        </p:txBody>
      </p:sp>
      <p:sp>
        <p:nvSpPr>
          <p:cNvPr id="28" name="TextBox 1"/>
          <p:cNvSpPr/>
          <p:nvPr/>
        </p:nvSpPr>
        <p:spPr>
          <a:xfrm>
            <a:off x="3511080" y="1355760"/>
            <a:ext cx="1826640" cy="368280"/>
          </a:xfrm>
          <a:prstGeom prst="rect">
            <a:avLst/>
          </a:prstGeom>
          <a:noFill/>
          <a:ln w="9360">
            <a:solidFill>
              <a:srgbClr val="000000"/>
            </a:solidFill>
            <a:miter/>
          </a:ln>
        </p:spPr>
        <p:style>
          <a:lnRef idx="0"/>
          <a:fillRef idx="0"/>
          <a:effectRef idx="0"/>
          <a:fontRef idx="minor"/>
        </p:style>
        <p:txBody>
          <a:bodyPr wrap="none"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mystery(648)</a:t>
            </a:r>
            <a:endParaRPr b="0" lang="en-US" sz="1800" spc="-1" strike="noStrike">
              <a:solidFill>
                <a:srgbClr val="000000"/>
              </a:solidFill>
              <a:latin typeface="Arial"/>
            </a:endParaRPr>
          </a:p>
        </p:txBody>
      </p:sp>
      <p:sp>
        <p:nvSpPr>
          <p:cNvPr id="29" name="Straight Connector 4"/>
          <p:cNvSpPr/>
          <p:nvPr/>
        </p:nvSpPr>
        <p:spPr>
          <a:xfrm flipH="1">
            <a:off x="4114800" y="1724040"/>
            <a:ext cx="309600" cy="538200"/>
          </a:xfrm>
          <a:prstGeom prst="line">
            <a:avLst/>
          </a:prstGeom>
          <a:ln w="25560">
            <a:solidFill>
              <a:srgbClr val="000000"/>
            </a:solidFill>
            <a:miter/>
          </a:ln>
        </p:spPr>
        <p:style>
          <a:lnRef idx="0"/>
          <a:fillRef idx="0"/>
          <a:effectRef idx="0"/>
          <a:fontRef idx="minor"/>
        </p:style>
        <p:txBody>
          <a:bodyPr lIns="90000" rIns="90000" tIns="46800" bIns="46800" anchor="t">
            <a:noAutofit/>
          </a:bodyPr>
          <a:p>
            <a:endParaRPr b="0" lang="en-US" sz="1800" spc="-1" strike="noStrike">
              <a:solidFill>
                <a:srgbClr val="000000"/>
              </a:solidFill>
              <a:latin typeface="Arial"/>
            </a:endParaRPr>
          </a:p>
        </p:txBody>
      </p:sp>
      <p:cxnSp>
        <p:nvCxnSpPr>
          <p:cNvPr id="30" name="Straight Arrow Connector 5"/>
          <p:cNvCxnSpPr/>
          <p:nvPr/>
        </p:nvCxnSpPr>
        <p:spPr>
          <a:xfrm flipH="1" flipV="1">
            <a:off x="4647960" y="1666080"/>
            <a:ext cx="64080" cy="268920"/>
          </a:xfrm>
          <a:prstGeom prst="straightConnector1">
            <a:avLst/>
          </a:prstGeom>
          <a:ln w="25560">
            <a:solidFill>
              <a:srgbClr val="ff0000"/>
            </a:solidFill>
            <a:miter/>
            <a:tailEnd len="med" type="triangle" w="med"/>
          </a:ln>
        </p:spPr>
      </p:cxnSp>
      <p:sp>
        <p:nvSpPr>
          <p:cNvPr id="31" name="TextBox 6"/>
          <p:cNvSpPr/>
          <p:nvPr/>
        </p:nvSpPr>
        <p:spPr>
          <a:xfrm>
            <a:off x="3247200" y="2374920"/>
            <a:ext cx="2649600" cy="916920"/>
          </a:xfrm>
          <a:prstGeom prst="rect">
            <a:avLst/>
          </a:prstGeom>
          <a:noFill/>
          <a:ln w="9360">
            <a:solidFill>
              <a:srgbClr val="000000"/>
            </a:solidFill>
            <a:miter/>
          </a:ln>
        </p:spPr>
        <p:style>
          <a:lnRef idx="0"/>
          <a:fillRef idx="0"/>
          <a:effectRef idx="0"/>
          <a:fontRef idx="minor"/>
        </p:style>
        <p:txBody>
          <a:bodyPr wrap="none"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a = 64</a:t>
            </a:r>
            <a:endParaRPr b="0" lang="en-US" sz="1800" spc="-1" strike="noStrike">
              <a:solidFill>
                <a:srgbClr val="000000"/>
              </a:solidFill>
              <a:latin typeface="Arial"/>
            </a:endParaRPr>
          </a:p>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b = 8</a:t>
            </a:r>
            <a:endParaRPr b="0" lang="en-US" sz="1800" spc="-1" strike="noStrike">
              <a:solidFill>
                <a:srgbClr val="000000"/>
              </a:solidFill>
              <a:latin typeface="Arial"/>
            </a:endParaRPr>
          </a:p>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return mystery(72)</a:t>
            </a:r>
            <a:endParaRPr b="0" lang="en-US" sz="1800" spc="-1" strike="noStrike">
              <a:solidFill>
                <a:srgbClr val="000000"/>
              </a:solidFill>
              <a:latin typeface="Arial"/>
            </a:endParaRPr>
          </a:p>
        </p:txBody>
      </p:sp>
      <p:sp>
        <p:nvSpPr>
          <p:cNvPr id="32" name="Straight Connector 7"/>
          <p:cNvSpPr/>
          <p:nvPr/>
        </p:nvSpPr>
        <p:spPr>
          <a:xfrm flipH="1">
            <a:off x="3735360" y="3297240"/>
            <a:ext cx="836640" cy="630360"/>
          </a:xfrm>
          <a:prstGeom prst="line">
            <a:avLst/>
          </a:prstGeom>
          <a:ln w="25560">
            <a:solidFill>
              <a:srgbClr val="000000"/>
            </a:solidFill>
            <a:miter/>
          </a:ln>
        </p:spPr>
        <p:style>
          <a:lnRef idx="0"/>
          <a:fillRef idx="0"/>
          <a:effectRef idx="0"/>
          <a:fontRef idx="minor"/>
        </p:style>
        <p:txBody>
          <a:bodyPr lIns="90000" rIns="90000" tIns="46800" bIns="46800" anchor="t">
            <a:noAutofit/>
          </a:bodyPr>
          <a:p>
            <a:endParaRPr b="0" lang="en-US" sz="1800" spc="-1" strike="noStrike">
              <a:solidFill>
                <a:srgbClr val="000000"/>
              </a:solidFill>
              <a:latin typeface="Arial"/>
            </a:endParaRPr>
          </a:p>
        </p:txBody>
      </p:sp>
      <p:sp>
        <p:nvSpPr>
          <p:cNvPr id="33" name="TextBox 10"/>
          <p:cNvSpPr/>
          <p:nvPr/>
        </p:nvSpPr>
        <p:spPr>
          <a:xfrm>
            <a:off x="4564080" y="1979640"/>
            <a:ext cx="380880" cy="368280"/>
          </a:xfrm>
          <a:prstGeom prst="rect">
            <a:avLst/>
          </a:prstGeom>
          <a:noFill/>
          <a:ln w="9360">
            <a:solidFill>
              <a:srgbClr val="000000"/>
            </a:solidFill>
            <a:miter/>
          </a:ln>
        </p:spPr>
        <p:style>
          <a:lnRef idx="0"/>
          <a:fillRef idx="0"/>
          <a:effectRef idx="0"/>
          <a:fontRef idx="minor"/>
        </p:style>
        <p:txBody>
          <a:bodyPr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9</a:t>
            </a:r>
            <a:endParaRPr b="0" lang="en-US" sz="1800" spc="-1" strike="noStrike">
              <a:solidFill>
                <a:srgbClr val="000000"/>
              </a:solidFill>
              <a:latin typeface="Arial"/>
            </a:endParaRPr>
          </a:p>
        </p:txBody>
      </p:sp>
      <p:sp>
        <p:nvSpPr>
          <p:cNvPr id="34" name="TextBox 13"/>
          <p:cNvSpPr/>
          <p:nvPr/>
        </p:nvSpPr>
        <p:spPr>
          <a:xfrm>
            <a:off x="2751480" y="3963960"/>
            <a:ext cx="2512440" cy="916920"/>
          </a:xfrm>
          <a:prstGeom prst="rect">
            <a:avLst/>
          </a:prstGeom>
          <a:noFill/>
          <a:ln w="9360">
            <a:solidFill>
              <a:srgbClr val="000000"/>
            </a:solidFill>
            <a:miter/>
          </a:ln>
        </p:spPr>
        <p:style>
          <a:lnRef idx="0"/>
          <a:fillRef idx="0"/>
          <a:effectRef idx="0"/>
          <a:fontRef idx="minor"/>
        </p:style>
        <p:txBody>
          <a:bodyPr wrap="none"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a = 7</a:t>
            </a:r>
            <a:endParaRPr b="0" lang="en-US" sz="1800" spc="-1" strike="noStrike">
              <a:solidFill>
                <a:srgbClr val="000000"/>
              </a:solidFill>
              <a:latin typeface="Arial"/>
            </a:endParaRPr>
          </a:p>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b = 2</a:t>
            </a:r>
            <a:endParaRPr b="0" lang="en-US" sz="1800" spc="-1" strike="noStrike">
              <a:solidFill>
                <a:srgbClr val="000000"/>
              </a:solidFill>
              <a:latin typeface="Arial"/>
            </a:endParaRPr>
          </a:p>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return mystery(9)</a:t>
            </a:r>
            <a:endParaRPr b="0" lang="en-US" sz="1800" spc="-1" strike="noStrike">
              <a:solidFill>
                <a:srgbClr val="000000"/>
              </a:solidFill>
              <a:latin typeface="Arial"/>
            </a:endParaRPr>
          </a:p>
        </p:txBody>
      </p:sp>
      <p:sp>
        <p:nvSpPr>
          <p:cNvPr id="35" name="Straight Connector 16"/>
          <p:cNvSpPr/>
          <p:nvPr/>
        </p:nvSpPr>
        <p:spPr>
          <a:xfrm flipH="1">
            <a:off x="3123720" y="4800600"/>
            <a:ext cx="762120" cy="533520"/>
          </a:xfrm>
          <a:prstGeom prst="line">
            <a:avLst/>
          </a:prstGeom>
          <a:ln w="25560">
            <a:solidFill>
              <a:srgbClr val="000000"/>
            </a:solidFill>
            <a:miter/>
          </a:ln>
        </p:spPr>
        <p:style>
          <a:lnRef idx="0"/>
          <a:fillRef idx="0"/>
          <a:effectRef idx="0"/>
          <a:fontRef idx="minor"/>
        </p:style>
        <p:txBody>
          <a:bodyPr lIns="90000" rIns="90000" tIns="46800" bIns="46800" anchor="t">
            <a:noAutofit/>
          </a:bodyPr>
          <a:p>
            <a:endParaRPr b="0" lang="en-US" sz="1800" spc="-1" strike="noStrike">
              <a:solidFill>
                <a:srgbClr val="000000"/>
              </a:solidFill>
              <a:latin typeface="Arial"/>
            </a:endParaRPr>
          </a:p>
        </p:txBody>
      </p:sp>
      <p:sp>
        <p:nvSpPr>
          <p:cNvPr id="36" name="TextBox 17"/>
          <p:cNvSpPr/>
          <p:nvPr/>
        </p:nvSpPr>
        <p:spPr>
          <a:xfrm>
            <a:off x="2450880" y="5423040"/>
            <a:ext cx="1278000" cy="368280"/>
          </a:xfrm>
          <a:prstGeom prst="rect">
            <a:avLst/>
          </a:prstGeom>
          <a:noFill/>
          <a:ln w="9360">
            <a:solidFill>
              <a:srgbClr val="000000"/>
            </a:solidFill>
            <a:miter/>
          </a:ln>
        </p:spPr>
        <p:style>
          <a:lnRef idx="0"/>
          <a:fillRef idx="0"/>
          <a:effectRef idx="0"/>
          <a:fontRef idx="minor"/>
        </p:style>
        <p:txBody>
          <a:bodyPr wrap="none"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return 9</a:t>
            </a:r>
            <a:endParaRPr b="0" lang="en-US" sz="1800" spc="-1" strike="noStrike">
              <a:solidFill>
                <a:srgbClr val="000000"/>
              </a:solidFill>
              <a:latin typeface="Arial"/>
            </a:endParaRPr>
          </a:p>
        </p:txBody>
      </p:sp>
      <p:cxnSp>
        <p:nvCxnSpPr>
          <p:cNvPr id="37" name="Straight Arrow Connector 24"/>
          <p:cNvCxnSpPr/>
          <p:nvPr/>
        </p:nvCxnSpPr>
        <p:spPr>
          <a:xfrm flipV="1">
            <a:off x="4073400" y="4851000"/>
            <a:ext cx="194400" cy="264240"/>
          </a:xfrm>
          <a:prstGeom prst="straightConnector1">
            <a:avLst/>
          </a:prstGeom>
          <a:ln w="25560">
            <a:solidFill>
              <a:srgbClr val="ff0000"/>
            </a:solidFill>
            <a:miter/>
            <a:tailEnd len="med" type="triangle" w="med"/>
          </a:ln>
        </p:spPr>
      </p:cxnSp>
      <p:sp>
        <p:nvSpPr>
          <p:cNvPr id="38" name="TextBox 25"/>
          <p:cNvSpPr/>
          <p:nvPr/>
        </p:nvSpPr>
        <p:spPr>
          <a:xfrm>
            <a:off x="3819600" y="5148360"/>
            <a:ext cx="571320" cy="368280"/>
          </a:xfrm>
          <a:prstGeom prst="rect">
            <a:avLst/>
          </a:prstGeom>
          <a:noFill/>
          <a:ln w="9360">
            <a:solidFill>
              <a:srgbClr val="000000"/>
            </a:solidFill>
            <a:miter/>
          </a:ln>
        </p:spPr>
        <p:style>
          <a:lnRef idx="0"/>
          <a:fillRef idx="0"/>
          <a:effectRef idx="0"/>
          <a:fontRef idx="minor"/>
        </p:style>
        <p:txBody>
          <a:bodyPr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9</a:t>
            </a:r>
            <a:endParaRPr b="0" lang="en-US" sz="1800" spc="-1" strike="noStrike">
              <a:solidFill>
                <a:srgbClr val="000000"/>
              </a:solidFill>
              <a:latin typeface="Arial"/>
            </a:endParaRPr>
          </a:p>
        </p:txBody>
      </p:sp>
      <p:cxnSp>
        <p:nvCxnSpPr>
          <p:cNvPr id="39" name="Straight Arrow Connector 27"/>
          <p:cNvCxnSpPr/>
          <p:nvPr/>
        </p:nvCxnSpPr>
        <p:spPr>
          <a:xfrm flipV="1">
            <a:off x="4645080" y="3311280"/>
            <a:ext cx="194400" cy="264240"/>
          </a:xfrm>
          <a:prstGeom prst="straightConnector1">
            <a:avLst/>
          </a:prstGeom>
          <a:ln w="25560">
            <a:solidFill>
              <a:srgbClr val="ff0000"/>
            </a:solidFill>
            <a:miter/>
            <a:tailEnd len="med" type="triangle" w="med"/>
          </a:ln>
        </p:spPr>
      </p:cxnSp>
      <p:sp>
        <p:nvSpPr>
          <p:cNvPr id="40" name="TextBox 28"/>
          <p:cNvSpPr/>
          <p:nvPr/>
        </p:nvSpPr>
        <p:spPr>
          <a:xfrm>
            <a:off x="4390920" y="3610080"/>
            <a:ext cx="571680" cy="368280"/>
          </a:xfrm>
          <a:prstGeom prst="rect">
            <a:avLst/>
          </a:prstGeom>
          <a:noFill/>
          <a:ln w="9360">
            <a:solidFill>
              <a:srgbClr val="000000"/>
            </a:solidFill>
            <a:miter/>
          </a:ln>
        </p:spPr>
        <p:style>
          <a:lnRef idx="0"/>
          <a:fillRef idx="0"/>
          <a:effectRef idx="0"/>
          <a:fontRef idx="minor"/>
        </p:style>
        <p:txBody>
          <a:bodyPr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9</a:t>
            </a:r>
            <a:endParaRPr b="0" lang="en-US" sz="1800" spc="-1" strike="noStrike">
              <a:solidFill>
                <a:srgbClr val="000000"/>
              </a:solidFill>
              <a:latin typeface="Arial"/>
            </a:endParaRPr>
          </a:p>
        </p:txBody>
      </p:sp>
      <p:sp>
        <p:nvSpPr>
          <p:cNvPr id="41" name="TextBox 29"/>
          <p:cNvSpPr/>
          <p:nvPr/>
        </p:nvSpPr>
        <p:spPr>
          <a:xfrm>
            <a:off x="6208560" y="1393920"/>
            <a:ext cx="2459160" cy="1191240"/>
          </a:xfrm>
          <a:prstGeom prst="rect">
            <a:avLst/>
          </a:prstGeom>
          <a:noFill/>
          <a:ln w="9360">
            <a:solidFill>
              <a:srgbClr val="000000"/>
            </a:solidFill>
            <a:miter/>
          </a:ln>
        </p:spPr>
        <p:style>
          <a:lnRef idx="0"/>
          <a:fillRef idx="0"/>
          <a:effectRef idx="0"/>
          <a:fontRef idx="minor"/>
        </p:style>
        <p:txBody>
          <a:bodyPr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ff0000"/>
                </a:solidFill>
                <a:latin typeface="Tahoma"/>
              </a:rPr>
              <a:t>9 propagates all the up to mystery(648) which equals 9.</a:t>
            </a:r>
            <a:endParaRPr b="0" lang="en-US" sz="1800" spc="-1" strike="noStrike">
              <a:solidFill>
                <a:srgbClr val="000000"/>
              </a:solidFill>
              <a:latin typeface="Arial"/>
            </a:endParaRPr>
          </a:p>
        </p:txBody>
      </p:sp>
      <p:sp>
        <p:nvSpPr>
          <p:cNvPr id="42" name="TextBox 31"/>
          <p:cNvSpPr/>
          <p:nvPr/>
        </p:nvSpPr>
        <p:spPr>
          <a:xfrm>
            <a:off x="6148440" y="3133800"/>
            <a:ext cx="2459160" cy="2288520"/>
          </a:xfrm>
          <a:prstGeom prst="rect">
            <a:avLst/>
          </a:prstGeom>
          <a:noFill/>
          <a:ln w="9360">
            <a:solidFill>
              <a:srgbClr val="000000"/>
            </a:solidFill>
            <a:miter/>
          </a:ln>
        </p:spPr>
        <p:style>
          <a:lnRef idx="0"/>
          <a:fillRef idx="0"/>
          <a:effectRef idx="0"/>
          <a:fontRef idx="minor"/>
        </p:style>
        <p:txBody>
          <a:bodyPr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ff0000"/>
                </a:solidFill>
                <a:latin typeface="Tahoma"/>
              </a:rPr>
              <a:t>Note: This is the simplest example where the same number progagates up. Usually, at each step, more math is performed on each answer. </a:t>
            </a:r>
            <a:endParaRPr b="0" lang="en-US" sz="1800" spc="-1" strike="noStrike">
              <a:solidFill>
                <a:srgbClr val="000000"/>
              </a:solidFill>
              <a:latin typeface="Arial"/>
            </a:endParaRPr>
          </a:p>
        </p:txBody>
      </p:sp>
    </p:spTree>
  </p:cSld>
  <mc:AlternateContent>
    <mc:Choice Requires="p14">
      <p:transition spd="slow" p14:dur="2000"/>
    </mc:Choice>
    <mc:Fallback>
      <p:transition spd="slow"/>
    </mc:Fallback>
  </mc:AlternateContent>
  <p:timing>
    <p:tnLst>
      <p:par>
        <p:cTn id="129" dur="indefinite" restart="never" nodeType="tmRoot">
          <p:childTnLst>
            <p:seq>
              <p:cTn id="130" dur="indefinite" nodeType="mainSeq">
                <p:childTnLst>
                  <p:par>
                    <p:cTn id="131" nodeType="clickEffect" fill="hold">
                      <p:stCondLst>
                        <p:cond delay="indefinite"/>
                      </p:stCondLst>
                      <p:childTnLst>
                        <p:par>
                          <p:cTn id="132" nodeType="withEffect" fill="hold">
                            <p:stCondLst>
                              <p:cond delay="0"/>
                            </p:stCondLst>
                            <p:childTnLst>
                              <p:par>
                                <p:cTn id="133" nodeType="clickEffect" fill="hold" presetClass="entr" presetID="1">
                                  <p:stCondLst>
                                    <p:cond delay="0"/>
                                  </p:stCondLst>
                                  <p:childTnLst>
                                    <p:set>
                                      <p:cBhvr>
                                        <p:cTn id="134" dur="1" fill="hold">
                                          <p:stCondLst>
                                            <p:cond delay="0"/>
                                          </p:stCondLst>
                                        </p:cTn>
                                        <p:tgtEl>
                                          <p:spTgt spid="29"/>
                                        </p:tgtEl>
                                        <p:attrNameLst>
                                          <p:attrName>style.visibility</p:attrName>
                                        </p:attrNameLst>
                                      </p:cBhvr>
                                      <p:to>
                                        <p:strVal val="visible"/>
                                      </p:to>
                                    </p:set>
                                  </p:childTnLst>
                                </p:cTn>
                              </p:par>
                              <p:par>
                                <p:cTn id="135" nodeType="withEffect" fill="hold" presetClass="entr" presetID="1">
                                  <p:stCondLst>
                                    <p:cond delay="0"/>
                                  </p:stCondLst>
                                  <p:childTnLst>
                                    <p:set>
                                      <p:cBhvr>
                                        <p:cTn id="136" dur="1" fill="hold">
                                          <p:stCondLst>
                                            <p:cond delay="0"/>
                                          </p:stCondLst>
                                        </p:cTn>
                                        <p:tgtEl>
                                          <p:spTgt spid="31"/>
                                        </p:tgtEl>
                                        <p:attrNameLst>
                                          <p:attrName>style.visibility</p:attrName>
                                        </p:attrNameLst>
                                      </p:cBhvr>
                                      <p:to>
                                        <p:strVal val="visible"/>
                                      </p:to>
                                    </p:set>
                                  </p:childTnLst>
                                </p:cTn>
                              </p:par>
                            </p:childTnLst>
                          </p:cTn>
                        </p:par>
                      </p:childTnLst>
                    </p:cTn>
                  </p:par>
                  <p:par>
                    <p:cTn id="137" nodeType="clickEffect" fill="hold">
                      <p:stCondLst>
                        <p:cond delay="indefinite"/>
                      </p:stCondLst>
                      <p:childTnLst>
                        <p:par>
                          <p:cTn id="138" nodeType="withEffect" fill="hold">
                            <p:stCondLst>
                              <p:cond delay="0"/>
                            </p:stCondLst>
                            <p:childTnLst>
                              <p:par>
                                <p:cTn id="139" nodeType="clickEffect" fill="hold" presetClass="entr" presetID="1">
                                  <p:stCondLst>
                                    <p:cond delay="0"/>
                                  </p:stCondLst>
                                  <p:childTnLst>
                                    <p:set>
                                      <p:cBhvr>
                                        <p:cTn id="140" dur="1" fill="hold">
                                          <p:stCondLst>
                                            <p:cond delay="0"/>
                                          </p:stCondLst>
                                        </p:cTn>
                                        <p:tgtEl>
                                          <p:spTgt spid="32"/>
                                        </p:tgtEl>
                                        <p:attrNameLst>
                                          <p:attrName>style.visibility</p:attrName>
                                        </p:attrNameLst>
                                      </p:cBhvr>
                                      <p:to>
                                        <p:strVal val="visible"/>
                                      </p:to>
                                    </p:set>
                                  </p:childTnLst>
                                </p:cTn>
                              </p:par>
                              <p:par>
                                <p:cTn id="141" nodeType="withEffect" fill="hold" presetClass="entr" presetID="1">
                                  <p:stCondLst>
                                    <p:cond delay="0"/>
                                  </p:stCondLst>
                                  <p:childTnLst>
                                    <p:set>
                                      <p:cBhvr>
                                        <p:cTn id="142" dur="1" fill="hold">
                                          <p:stCondLst>
                                            <p:cond delay="0"/>
                                          </p:stCondLst>
                                        </p:cTn>
                                        <p:tgtEl>
                                          <p:spTgt spid="34"/>
                                        </p:tgtEl>
                                        <p:attrNameLst>
                                          <p:attrName>style.visibility</p:attrName>
                                        </p:attrNameLst>
                                      </p:cBhvr>
                                      <p:to>
                                        <p:strVal val="visible"/>
                                      </p:to>
                                    </p:set>
                                  </p:childTnLst>
                                </p:cTn>
                              </p:par>
                            </p:childTnLst>
                          </p:cTn>
                        </p:par>
                      </p:childTnLst>
                    </p:cTn>
                  </p:par>
                  <p:par>
                    <p:cTn id="143" nodeType="clickEffect" fill="hold">
                      <p:stCondLst>
                        <p:cond delay="indefinite"/>
                      </p:stCondLst>
                      <p:childTnLst>
                        <p:par>
                          <p:cTn id="144" nodeType="withEffect" fill="hold">
                            <p:stCondLst>
                              <p:cond delay="0"/>
                            </p:stCondLst>
                            <p:childTnLst>
                              <p:par>
                                <p:cTn id="145" nodeType="clickEffect" fill="hold" presetClass="entr" presetID="1">
                                  <p:stCondLst>
                                    <p:cond delay="0"/>
                                  </p:stCondLst>
                                  <p:childTnLst>
                                    <p:set>
                                      <p:cBhvr>
                                        <p:cTn id="146" dur="1" fill="hold">
                                          <p:stCondLst>
                                            <p:cond delay="0"/>
                                          </p:stCondLst>
                                        </p:cTn>
                                        <p:tgtEl>
                                          <p:spTgt spid="35"/>
                                        </p:tgtEl>
                                        <p:attrNameLst>
                                          <p:attrName>style.visibility</p:attrName>
                                        </p:attrNameLst>
                                      </p:cBhvr>
                                      <p:to>
                                        <p:strVal val="visible"/>
                                      </p:to>
                                    </p:set>
                                  </p:childTnLst>
                                </p:cTn>
                              </p:par>
                              <p:par>
                                <p:cTn id="147" nodeType="withEffect" fill="hold" presetClass="entr" presetID="1">
                                  <p:stCondLst>
                                    <p:cond delay="0"/>
                                  </p:stCondLst>
                                  <p:childTnLst>
                                    <p:set>
                                      <p:cBhvr>
                                        <p:cTn id="148" dur="1" fill="hold">
                                          <p:stCondLst>
                                            <p:cond delay="0"/>
                                          </p:stCondLst>
                                        </p:cTn>
                                        <p:tgtEl>
                                          <p:spTgt spid="36"/>
                                        </p:tgtEl>
                                        <p:attrNameLst>
                                          <p:attrName>style.visibility</p:attrName>
                                        </p:attrNameLst>
                                      </p:cBhvr>
                                      <p:to>
                                        <p:strVal val="visible"/>
                                      </p:to>
                                    </p:set>
                                  </p:childTnLst>
                                </p:cTn>
                              </p:par>
                            </p:childTnLst>
                          </p:cTn>
                        </p:par>
                      </p:childTnLst>
                    </p:cTn>
                  </p:par>
                  <p:par>
                    <p:cTn id="149" nodeType="clickEffect" fill="hold">
                      <p:stCondLst>
                        <p:cond delay="indefinite"/>
                      </p:stCondLst>
                      <p:childTnLst>
                        <p:par>
                          <p:cTn id="150" nodeType="withEffect" fill="hold">
                            <p:stCondLst>
                              <p:cond delay="0"/>
                            </p:stCondLst>
                            <p:childTnLst>
                              <p:par>
                                <p:cTn id="151" nodeType="clickEffect" fill="hold" presetClass="entr" presetID="1">
                                  <p:stCondLst>
                                    <p:cond delay="0"/>
                                  </p:stCondLst>
                                  <p:childTnLst>
                                    <p:set>
                                      <p:cBhvr>
                                        <p:cTn id="152" dur="1" fill="hold">
                                          <p:stCondLst>
                                            <p:cond delay="0"/>
                                          </p:stCondLst>
                                        </p:cTn>
                                        <p:tgtEl>
                                          <p:spTgt spid="38"/>
                                        </p:tgtEl>
                                        <p:attrNameLst>
                                          <p:attrName>style.visibility</p:attrName>
                                        </p:attrNameLst>
                                      </p:cBhvr>
                                      <p:to>
                                        <p:strVal val="visible"/>
                                      </p:to>
                                    </p:set>
                                  </p:childTnLst>
                                </p:cTn>
                              </p:par>
                              <p:par>
                                <p:cTn id="153" nodeType="withEffect" fill="hold" presetClass="entr" presetID="1">
                                  <p:stCondLst>
                                    <p:cond delay="0"/>
                                  </p:stCondLst>
                                  <p:childTnLst>
                                    <p:set>
                                      <p:cBhvr>
                                        <p:cTn id="154" dur="1" fill="hold">
                                          <p:stCondLst>
                                            <p:cond delay="0"/>
                                          </p:stCondLst>
                                        </p:cTn>
                                        <p:tgtEl>
                                          <p:spTgt spid="37"/>
                                        </p:tgtEl>
                                        <p:attrNameLst>
                                          <p:attrName>style.visibility</p:attrName>
                                        </p:attrNameLst>
                                      </p:cBhvr>
                                      <p:to>
                                        <p:strVal val="visible"/>
                                      </p:to>
                                    </p:set>
                                  </p:childTnLst>
                                </p:cTn>
                              </p:par>
                            </p:childTnLst>
                          </p:cTn>
                        </p:par>
                      </p:childTnLst>
                    </p:cTn>
                  </p:par>
                  <p:par>
                    <p:cTn id="155" nodeType="clickEffect" fill="hold">
                      <p:stCondLst>
                        <p:cond delay="indefinite"/>
                      </p:stCondLst>
                      <p:childTnLst>
                        <p:par>
                          <p:cTn id="156" nodeType="withEffect" fill="hold">
                            <p:stCondLst>
                              <p:cond delay="0"/>
                            </p:stCondLst>
                            <p:childTnLst>
                              <p:par>
                                <p:cTn id="157" nodeType="clickEffect" fill="hold" presetClass="entr" presetID="1">
                                  <p:stCondLst>
                                    <p:cond delay="0"/>
                                  </p:stCondLst>
                                  <p:childTnLst>
                                    <p:set>
                                      <p:cBhvr>
                                        <p:cTn id="158" dur="1" fill="hold">
                                          <p:stCondLst>
                                            <p:cond delay="0"/>
                                          </p:stCondLst>
                                        </p:cTn>
                                        <p:tgtEl>
                                          <p:spTgt spid="40"/>
                                        </p:tgtEl>
                                        <p:attrNameLst>
                                          <p:attrName>style.visibility</p:attrName>
                                        </p:attrNameLst>
                                      </p:cBhvr>
                                      <p:to>
                                        <p:strVal val="visible"/>
                                      </p:to>
                                    </p:set>
                                  </p:childTnLst>
                                </p:cTn>
                              </p:par>
                              <p:par>
                                <p:cTn id="159" nodeType="withEffect" fill="hold" presetClass="entr" presetID="1">
                                  <p:stCondLst>
                                    <p:cond delay="0"/>
                                  </p:stCondLst>
                                  <p:childTnLst>
                                    <p:set>
                                      <p:cBhvr>
                                        <p:cTn id="160" dur="1" fill="hold">
                                          <p:stCondLst>
                                            <p:cond delay="0"/>
                                          </p:stCondLst>
                                        </p:cTn>
                                        <p:tgtEl>
                                          <p:spTgt spid="39"/>
                                        </p:tgtEl>
                                        <p:attrNameLst>
                                          <p:attrName>style.visibility</p:attrName>
                                        </p:attrNameLst>
                                      </p:cBhvr>
                                      <p:to>
                                        <p:strVal val="visible"/>
                                      </p:to>
                                    </p:set>
                                  </p:childTnLst>
                                </p:cTn>
                              </p:par>
                            </p:childTnLst>
                          </p:cTn>
                        </p:par>
                      </p:childTnLst>
                    </p:cTn>
                  </p:par>
                  <p:par>
                    <p:cTn id="161" nodeType="clickEffect" fill="hold">
                      <p:stCondLst>
                        <p:cond delay="indefinite"/>
                      </p:stCondLst>
                      <p:childTnLst>
                        <p:par>
                          <p:cTn id="162" nodeType="withEffect" fill="hold">
                            <p:stCondLst>
                              <p:cond delay="0"/>
                            </p:stCondLst>
                            <p:childTnLst>
                              <p:par>
                                <p:cTn id="163" nodeType="clickEffect" fill="hold" presetClass="entr" presetID="1">
                                  <p:stCondLst>
                                    <p:cond delay="0"/>
                                  </p:stCondLst>
                                  <p:childTnLst>
                                    <p:set>
                                      <p:cBhvr>
                                        <p:cTn id="164" dur="1" fill="hold">
                                          <p:stCondLst>
                                            <p:cond delay="0"/>
                                          </p:stCondLst>
                                        </p:cTn>
                                        <p:tgtEl>
                                          <p:spTgt spid="33"/>
                                        </p:tgtEl>
                                        <p:attrNameLst>
                                          <p:attrName>style.visibility</p:attrName>
                                        </p:attrNameLst>
                                      </p:cBhvr>
                                      <p:to>
                                        <p:strVal val="visible"/>
                                      </p:to>
                                    </p:set>
                                  </p:childTnLst>
                                </p:cTn>
                              </p:par>
                              <p:par>
                                <p:cTn id="165" nodeType="withEffect" fill="hold" presetClass="entr" presetID="1">
                                  <p:stCondLst>
                                    <p:cond delay="0"/>
                                  </p:stCondLst>
                                  <p:childTnLst>
                                    <p:set>
                                      <p:cBhvr>
                                        <p:cTn id="166" dur="1" fill="hold">
                                          <p:stCondLst>
                                            <p:cond delay="0"/>
                                          </p:stCondLst>
                                        </p:cTn>
                                        <p:tgtEl>
                                          <p:spTgt spid="30"/>
                                        </p:tgtEl>
                                        <p:attrNameLst>
                                          <p:attrName>style.visibility</p:attrName>
                                        </p:attrNameLst>
                                      </p:cBhvr>
                                      <p:to>
                                        <p:strVal val="visible"/>
                                      </p:to>
                                    </p:set>
                                  </p:childTnLst>
                                </p:cTn>
                              </p:par>
                            </p:childTnLst>
                          </p:cTn>
                        </p:par>
                      </p:childTnLst>
                    </p:cTn>
                  </p:par>
                  <p:par>
                    <p:cTn id="167" nodeType="clickEffect" fill="hold">
                      <p:stCondLst>
                        <p:cond delay="indefinite"/>
                      </p:stCondLst>
                      <p:childTnLst>
                        <p:par>
                          <p:cTn id="168" nodeType="withEffect" fill="hold">
                            <p:stCondLst>
                              <p:cond delay="0"/>
                            </p:stCondLst>
                            <p:childTnLst>
                              <p:par>
                                <p:cTn id="169" nodeType="clickEffect" fill="hold" presetClass="entr" presetID="1">
                                  <p:stCondLst>
                                    <p:cond delay="0"/>
                                  </p:stCondLst>
                                  <p:childTnLst>
                                    <p:set>
                                      <p:cBhvr>
                                        <p:cTn id="170" dur="1" fill="hold">
                                          <p:stCondLst>
                                            <p:cond delay="0"/>
                                          </p:stCondLst>
                                        </p:cTn>
                                        <p:tgtEl>
                                          <p:spTgt spid="41"/>
                                        </p:tgtEl>
                                        <p:attrNameLst>
                                          <p:attrName>style.visibility</p:attrName>
                                        </p:attrNameLst>
                                      </p:cBhvr>
                                      <p:to>
                                        <p:strVal val="visible"/>
                                      </p:to>
                                    </p:set>
                                  </p:childTnLst>
                                </p:cTn>
                              </p:par>
                            </p:childTnLst>
                          </p:cTn>
                        </p:par>
                      </p:childTnLst>
                    </p:cTn>
                  </p:par>
                  <p:par>
                    <p:cTn id="171" nodeType="clickEffect" fill="hold">
                      <p:stCondLst>
                        <p:cond delay="indefinite"/>
                      </p:stCondLst>
                      <p:childTnLst>
                        <p:par>
                          <p:cTn id="172" nodeType="withEffect" fill="hold">
                            <p:stCondLst>
                              <p:cond delay="0"/>
                            </p:stCondLst>
                            <p:childTnLst>
                              <p:par>
                                <p:cTn id="173" nodeType="clickEffect" fill="hold" presetClass="entr" presetID="1">
                                  <p:stCondLst>
                                    <p:cond delay="0"/>
                                  </p:stCondLst>
                                  <p:childTnLst>
                                    <p:set>
                                      <p:cBhvr>
                                        <p:cTn id="174"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3"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Recursive Trace 2</a:t>
            </a:r>
            <a:endParaRPr b="1" lang="en-US" sz="4400" spc="-1" strike="noStrike">
              <a:solidFill>
                <a:srgbClr val="ffffff"/>
              </a:solidFill>
              <a:latin typeface="Tahoma"/>
            </a:endParaRPr>
          </a:p>
        </p:txBody>
      </p:sp>
      <p:sp>
        <p:nvSpPr>
          <p:cNvPr id="44" name="PlaceHolder 2"/>
          <p:cNvSpPr>
            <a:spLocks noGrp="1"/>
          </p:cNvSpPr>
          <p:nvPr>
            <p:ph/>
          </p:nvPr>
        </p:nvSpPr>
        <p:spPr>
          <a:xfrm>
            <a:off x="151920" y="1295280"/>
            <a:ext cx="8991720" cy="5181840"/>
          </a:xfrm>
          <a:prstGeom prst="rect">
            <a:avLst/>
          </a:prstGeom>
          <a:noFill/>
          <a:ln w="0">
            <a:noFill/>
          </a:ln>
        </p:spPr>
        <p:txBody>
          <a:bodyPr lIns="91440" rIns="91440" tIns="45720" bIns="45720" anchor="t">
            <a:normAutofit/>
          </a:bodyPr>
          <a:p>
            <a:pPr lvl="1" marL="345960" indent="0">
              <a:lnSpc>
                <a:spcPct val="100000"/>
              </a:lnSpc>
              <a:spcBef>
                <a:spcPts val="601"/>
              </a:spcBef>
              <a:buNone/>
              <a:tabLst>
                <a:tab algn="l" pos="0"/>
                <a:tab algn="l" pos="7089840"/>
                <a:tab algn="l" pos="7315200"/>
                <a:tab algn="l" pos="8229600"/>
                <a:tab algn="l" pos="9144000"/>
                <a:tab algn="l" pos="10058400"/>
              </a:tabLst>
            </a:pPr>
            <a:r>
              <a:rPr b="0" lang="en-US" sz="2400" spc="-1" strike="noStrike">
                <a:solidFill>
                  <a:srgbClr val="000000"/>
                </a:solidFill>
                <a:latin typeface="Courier New"/>
              </a:rPr>
              <a:t>int mystery(int n){     </a:t>
            </a:r>
            <a:endParaRPr b="0" lang="en-US" sz="2400" spc="-1" strike="noStrike">
              <a:solidFill>
                <a:srgbClr val="000000"/>
              </a:solidFill>
              <a:latin typeface="Tahoma"/>
            </a:endParaRPr>
          </a:p>
          <a:p>
            <a:pPr lvl="1" marL="345960" indent="0">
              <a:lnSpc>
                <a:spcPct val="100000"/>
              </a:lnSpc>
              <a:spcBef>
                <a:spcPts val="601"/>
              </a:spcBef>
              <a:buNone/>
              <a:tabLst>
                <a:tab algn="l" pos="0"/>
                <a:tab algn="l" pos="7089840"/>
                <a:tab algn="l" pos="7315200"/>
                <a:tab algn="l" pos="8229600"/>
                <a:tab algn="l" pos="9144000"/>
                <a:tab algn="l" pos="10058400"/>
              </a:tabLst>
            </a:pPr>
            <a:r>
              <a:rPr b="0" lang="en-US" sz="2400" spc="-1" strike="noStrike">
                <a:solidFill>
                  <a:srgbClr val="000000"/>
                </a:solidFill>
                <a:latin typeface="Courier New"/>
              </a:rPr>
              <a:t>   </a:t>
            </a:r>
            <a:r>
              <a:rPr b="0" lang="en-US" sz="2400" spc="-1" strike="noStrike">
                <a:solidFill>
                  <a:srgbClr val="000000"/>
                </a:solidFill>
                <a:latin typeface="Courier New"/>
              </a:rPr>
              <a:t>if (n == 1 || n == 2)</a:t>
            </a:r>
            <a:endParaRPr b="0" lang="en-US" sz="2400" spc="-1" strike="noStrike">
              <a:solidFill>
                <a:srgbClr val="000000"/>
              </a:solidFill>
              <a:latin typeface="Tahoma"/>
            </a:endParaRPr>
          </a:p>
          <a:p>
            <a:pPr lvl="1" marL="345960" indent="0">
              <a:lnSpc>
                <a:spcPct val="100000"/>
              </a:lnSpc>
              <a:spcBef>
                <a:spcPts val="601"/>
              </a:spcBef>
              <a:buNone/>
              <a:tabLst>
                <a:tab algn="l" pos="0"/>
                <a:tab algn="l" pos="7089840"/>
                <a:tab algn="l" pos="7315200"/>
                <a:tab algn="l" pos="8229600"/>
                <a:tab algn="l" pos="9144000"/>
                <a:tab algn="l" pos="10058400"/>
              </a:tabLst>
            </a:pPr>
            <a:r>
              <a:rPr b="0" lang="en-US" sz="2400" spc="-1" strike="noStrike">
                <a:solidFill>
                  <a:srgbClr val="000000"/>
                </a:solidFill>
                <a:latin typeface="Courier New"/>
              </a:rPr>
              <a:t>      </a:t>
            </a:r>
            <a:r>
              <a:rPr b="0" lang="en-US" sz="2400" spc="-1" strike="noStrike">
                <a:solidFill>
                  <a:srgbClr val="000000"/>
                </a:solidFill>
                <a:latin typeface="Courier New"/>
              </a:rPr>
              <a:t>return 2 * n;</a:t>
            </a:r>
            <a:endParaRPr b="0" lang="en-US" sz="2400" spc="-1" strike="noStrike">
              <a:solidFill>
                <a:srgbClr val="000000"/>
              </a:solidFill>
              <a:latin typeface="Tahoma"/>
            </a:endParaRPr>
          </a:p>
          <a:p>
            <a:pPr lvl="1" marL="345960" indent="0">
              <a:lnSpc>
                <a:spcPct val="100000"/>
              </a:lnSpc>
              <a:spcBef>
                <a:spcPts val="601"/>
              </a:spcBef>
              <a:buNone/>
              <a:tabLst>
                <a:tab algn="l" pos="0"/>
                <a:tab algn="l" pos="7089840"/>
                <a:tab algn="l" pos="7315200"/>
                <a:tab algn="l" pos="8229600"/>
                <a:tab algn="l" pos="9144000"/>
                <a:tab algn="l" pos="10058400"/>
              </a:tabLst>
            </a:pPr>
            <a:r>
              <a:rPr b="0" lang="en-US" sz="2400" spc="-1" strike="noStrike">
                <a:solidFill>
                  <a:srgbClr val="000000"/>
                </a:solidFill>
                <a:latin typeface="Courier New"/>
              </a:rPr>
              <a:t>   </a:t>
            </a:r>
            <a:r>
              <a:rPr b="0" lang="en-US" sz="2400" spc="-1" strike="noStrike">
                <a:solidFill>
                  <a:srgbClr val="000000"/>
                </a:solidFill>
                <a:latin typeface="Courier New"/>
              </a:rPr>
              <a:t>else</a:t>
            </a:r>
            <a:endParaRPr b="0" lang="en-US" sz="2400" spc="-1" strike="noStrike">
              <a:solidFill>
                <a:srgbClr val="000000"/>
              </a:solidFill>
              <a:latin typeface="Tahoma"/>
            </a:endParaRPr>
          </a:p>
          <a:p>
            <a:pPr lvl="1" marL="345960" indent="0">
              <a:lnSpc>
                <a:spcPct val="100000"/>
              </a:lnSpc>
              <a:spcBef>
                <a:spcPts val="601"/>
              </a:spcBef>
              <a:buNone/>
              <a:tabLst>
                <a:tab algn="l" pos="0"/>
                <a:tab algn="l" pos="7089840"/>
                <a:tab algn="l" pos="7315200"/>
                <a:tab algn="l" pos="8229600"/>
                <a:tab algn="l" pos="9144000"/>
                <a:tab algn="l" pos="10058400"/>
              </a:tabLst>
            </a:pPr>
            <a:r>
              <a:rPr b="0" lang="en-US" sz="2400" spc="-1" strike="noStrike">
                <a:solidFill>
                  <a:srgbClr val="000000"/>
                </a:solidFill>
                <a:latin typeface="Courier New"/>
              </a:rPr>
              <a:t>      </a:t>
            </a:r>
            <a:r>
              <a:rPr b="0" lang="en-US" sz="2400" spc="-1" strike="noStrike">
                <a:solidFill>
                  <a:srgbClr val="000000"/>
                </a:solidFill>
                <a:latin typeface="Courier New"/>
              </a:rPr>
              <a:t>return mystery(n - 1) - mystery(n - 2);</a:t>
            </a:r>
            <a:endParaRPr b="0" lang="en-US" sz="2400" spc="-1" strike="noStrike">
              <a:solidFill>
                <a:srgbClr val="000000"/>
              </a:solidFill>
              <a:latin typeface="Tahoma"/>
            </a:endParaRPr>
          </a:p>
          <a:p>
            <a:pPr lvl="1" marL="345960" indent="0">
              <a:lnSpc>
                <a:spcPct val="100000"/>
              </a:lnSpc>
              <a:spcBef>
                <a:spcPts val="601"/>
              </a:spcBef>
              <a:buNone/>
              <a:tabLst>
                <a:tab algn="l" pos="0"/>
                <a:tab algn="l" pos="7089840"/>
                <a:tab algn="l" pos="7315200"/>
                <a:tab algn="l" pos="8229600"/>
                <a:tab algn="l" pos="9144000"/>
                <a:tab algn="l" pos="10058400"/>
              </a:tabLst>
            </a:pPr>
            <a:r>
              <a:rPr b="0" lang="en-US" sz="2400" spc="-1" strike="noStrike">
                <a:solidFill>
                  <a:srgbClr val="000000"/>
                </a:solidFill>
                <a:latin typeface="Courier New"/>
              </a:rPr>
              <a:t>}</a:t>
            </a:r>
            <a:endParaRPr b="0" lang="en-US" sz="2400" spc="-1" strike="noStrike">
              <a:solidFill>
                <a:srgbClr val="000000"/>
              </a:solidFill>
              <a:latin typeface="Tahoma"/>
            </a:endParaRPr>
          </a:p>
          <a:p>
            <a:pPr lvl="1" marL="345960" indent="0">
              <a:lnSpc>
                <a:spcPct val="100000"/>
              </a:lnSpc>
              <a:spcBef>
                <a:spcPts val="601"/>
              </a:spcBef>
              <a:buNone/>
              <a:tabLst>
                <a:tab algn="l" pos="0"/>
                <a:tab algn="l" pos="7089840"/>
                <a:tab algn="l" pos="7315200"/>
                <a:tab algn="l" pos="8229600"/>
                <a:tab algn="l" pos="9144000"/>
                <a:tab algn="l" pos="10058400"/>
              </a:tabLst>
            </a:pPr>
            <a:endParaRPr b="0" lang="en-US" sz="2400" spc="-1" strike="noStrike">
              <a:solidFill>
                <a:srgbClr val="000000"/>
              </a:solidFill>
              <a:latin typeface="Tahoma"/>
            </a:endParaRPr>
          </a:p>
          <a:p>
            <a:pPr lvl="1" marL="345960" indent="0">
              <a:spcBef>
                <a:spcPts val="550"/>
              </a:spcBef>
              <a:buNone/>
              <a:tabLst>
                <a:tab algn="l" pos="0"/>
                <a:tab algn="l" pos="7089840"/>
                <a:tab algn="l" pos="7315200"/>
                <a:tab algn="l" pos="8229600"/>
                <a:tab algn="l" pos="9144000"/>
                <a:tab algn="l" pos="10058400"/>
              </a:tabLst>
            </a:pPr>
            <a:r>
              <a:rPr b="0" lang="en-US" sz="2200" spc="-1" strike="noStrike">
                <a:solidFill>
                  <a:srgbClr val="000000"/>
                </a:solidFill>
                <a:latin typeface="Tahoma"/>
              </a:rPr>
              <a:t>What is the result of the following call?</a:t>
            </a:r>
            <a:endParaRPr b="0" lang="en-US" sz="2200" spc="-1" strike="noStrike">
              <a:solidFill>
                <a:srgbClr val="000000"/>
              </a:solidFill>
              <a:latin typeface="Tahoma"/>
            </a:endParaRPr>
          </a:p>
          <a:p>
            <a:pPr lvl="1" marL="345960" indent="0">
              <a:lnSpc>
                <a:spcPct val="100000"/>
              </a:lnSpc>
              <a:spcBef>
                <a:spcPts val="550"/>
              </a:spcBef>
              <a:buNone/>
              <a:tabLst>
                <a:tab algn="l" pos="0"/>
                <a:tab algn="l" pos="7089840"/>
                <a:tab algn="l" pos="7315200"/>
                <a:tab algn="l" pos="8229600"/>
                <a:tab algn="l" pos="9144000"/>
                <a:tab algn="l" pos="10058400"/>
              </a:tabLst>
            </a:pPr>
            <a:r>
              <a:rPr b="0" lang="en-US" sz="2200" spc="-1" strike="noStrike">
                <a:solidFill>
                  <a:srgbClr val="000000"/>
                </a:solidFill>
                <a:latin typeface="Courier New"/>
              </a:rPr>
              <a:t>mystery(4);</a:t>
            </a:r>
            <a:endParaRPr b="0" lang="en-US" sz="2200" spc="-1" strike="noStrike">
              <a:solidFill>
                <a:srgbClr val="000000"/>
              </a:solidFill>
              <a:latin typeface="Tahoma"/>
            </a:endParaRPr>
          </a:p>
          <a:p>
            <a:pPr lvl="1" marL="345960" indent="0">
              <a:spcBef>
                <a:spcPts val="499"/>
              </a:spcBef>
              <a:buNone/>
              <a:tabLst>
                <a:tab algn="l" pos="0"/>
                <a:tab algn="l" pos="7089840"/>
                <a:tab algn="l" pos="7315200"/>
                <a:tab algn="l" pos="8229600"/>
                <a:tab algn="l" pos="9144000"/>
                <a:tab algn="l" pos="10058400"/>
              </a:tabLst>
            </a:pPr>
            <a:endParaRPr b="0" lang="en-US" sz="2000" spc="-1" strike="noStrike">
              <a:solidFill>
                <a:srgbClr val="000000"/>
              </a:solidFill>
              <a:latin typeface="Tahoma"/>
            </a:endParaRPr>
          </a:p>
          <a:p>
            <a:pPr lvl="1" marL="345960" indent="0">
              <a:spcBef>
                <a:spcPts val="499"/>
              </a:spcBef>
              <a:buNone/>
              <a:tabLst>
                <a:tab algn="l" pos="0"/>
                <a:tab algn="l" pos="7089840"/>
                <a:tab algn="l" pos="7315200"/>
                <a:tab algn="l" pos="8229600"/>
                <a:tab algn="l" pos="9144000"/>
                <a:tab algn="l" pos="10058400"/>
              </a:tabLst>
            </a:pPr>
            <a:r>
              <a:rPr b="1" lang="en-US" sz="2000" spc="-1" strike="noStrike">
                <a:solidFill>
                  <a:srgbClr val="000000"/>
                </a:solidFill>
                <a:latin typeface="Tahoma"/>
              </a:rPr>
              <a:t>See the next slide for a way to visualize this one. Watch the animation on the powerpoint version of this lecture. </a:t>
            </a:r>
            <a:endParaRPr b="0" lang="en-US" sz="2000" spc="-1" strike="noStrike">
              <a:solidFill>
                <a:srgbClr val="000000"/>
              </a:solidFill>
              <a:latin typeface="Tahoma"/>
            </a:endParaRPr>
          </a:p>
          <a:p>
            <a:pPr lvl="1" marL="345960" indent="0">
              <a:spcBef>
                <a:spcPts val="499"/>
              </a:spcBef>
              <a:buNone/>
              <a:tabLst>
                <a:tab algn="l" pos="0"/>
                <a:tab algn="l" pos="7089840"/>
                <a:tab algn="l" pos="7315200"/>
                <a:tab algn="l" pos="8229600"/>
                <a:tab algn="l" pos="9144000"/>
                <a:tab algn="l" pos="10058400"/>
              </a:tabLst>
            </a:pPr>
            <a:endParaRPr b="0" lang="en-US" sz="2000" spc="-1" strike="noStrike">
              <a:solidFill>
                <a:srgbClr val="000000"/>
              </a:solidFill>
              <a:latin typeface="Tahoma"/>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5"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Recursion Tree Diagram 2</a:t>
            </a:r>
            <a:endParaRPr b="1" lang="en-US" sz="4400" spc="-1" strike="noStrike">
              <a:solidFill>
                <a:srgbClr val="ffffff"/>
              </a:solidFill>
              <a:latin typeface="Tahoma"/>
            </a:endParaRPr>
          </a:p>
        </p:txBody>
      </p:sp>
      <p:sp>
        <p:nvSpPr>
          <p:cNvPr id="46" name="PlaceHolder 2"/>
          <p:cNvSpPr>
            <a:spLocks noGrp="1"/>
          </p:cNvSpPr>
          <p:nvPr>
            <p:ph/>
          </p:nvPr>
        </p:nvSpPr>
        <p:spPr>
          <a:xfrm>
            <a:off x="151920" y="1295280"/>
            <a:ext cx="8991720" cy="5181840"/>
          </a:xfrm>
          <a:prstGeom prst="rect">
            <a:avLst/>
          </a:prstGeom>
          <a:noFill/>
          <a:ln w="0">
            <a:noFill/>
          </a:ln>
        </p:spPr>
        <p:txBody>
          <a:bodyPr lIns="90000" rIns="90000" tIns="46800" bIns="46800" anchor="t">
            <a:normAutofit/>
          </a:bodyPr>
          <a:p>
            <a:pPr indent="0">
              <a:spcBef>
                <a:spcPts val="601"/>
              </a:spcBef>
              <a:buNone/>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ff0000"/>
              </a:solidFill>
              <a:latin typeface="Tahoma"/>
            </a:endParaRPr>
          </a:p>
        </p:txBody>
      </p:sp>
      <p:sp>
        <p:nvSpPr>
          <p:cNvPr id="47" name="TextBox 1"/>
          <p:cNvSpPr/>
          <p:nvPr/>
        </p:nvSpPr>
        <p:spPr>
          <a:xfrm>
            <a:off x="3510720" y="1523880"/>
            <a:ext cx="1552320" cy="368280"/>
          </a:xfrm>
          <a:prstGeom prst="rect">
            <a:avLst/>
          </a:prstGeom>
          <a:noFill/>
          <a:ln w="9360">
            <a:solidFill>
              <a:srgbClr val="000000"/>
            </a:solidFill>
            <a:miter/>
          </a:ln>
        </p:spPr>
        <p:style>
          <a:lnRef idx="0"/>
          <a:fillRef idx="0"/>
          <a:effectRef idx="0"/>
          <a:fontRef idx="minor"/>
        </p:style>
        <p:txBody>
          <a:bodyPr wrap="none"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mystery(4)</a:t>
            </a:r>
            <a:endParaRPr b="0" lang="en-US" sz="1800" spc="-1" strike="noStrike">
              <a:solidFill>
                <a:srgbClr val="000000"/>
              </a:solidFill>
              <a:latin typeface="Arial"/>
            </a:endParaRPr>
          </a:p>
        </p:txBody>
      </p:sp>
      <p:sp>
        <p:nvSpPr>
          <p:cNvPr id="48" name="TextBox 4"/>
          <p:cNvSpPr/>
          <p:nvPr/>
        </p:nvSpPr>
        <p:spPr>
          <a:xfrm>
            <a:off x="2424240" y="2666880"/>
            <a:ext cx="4295520" cy="368280"/>
          </a:xfrm>
          <a:prstGeom prst="rect">
            <a:avLst/>
          </a:prstGeom>
          <a:noFill/>
          <a:ln w="9360">
            <a:solidFill>
              <a:srgbClr val="000000"/>
            </a:solidFill>
            <a:miter/>
          </a:ln>
        </p:spPr>
        <p:style>
          <a:lnRef idx="0"/>
          <a:fillRef idx="0"/>
          <a:effectRef idx="0"/>
          <a:fontRef idx="minor"/>
        </p:style>
        <p:txBody>
          <a:bodyPr wrap="none"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return mystery(3) – mystery(2)</a:t>
            </a:r>
            <a:endParaRPr b="0" lang="en-US" sz="1800" spc="-1" strike="noStrike">
              <a:solidFill>
                <a:srgbClr val="000000"/>
              </a:solidFill>
              <a:latin typeface="Arial"/>
            </a:endParaRPr>
          </a:p>
        </p:txBody>
      </p:sp>
      <p:sp>
        <p:nvSpPr>
          <p:cNvPr id="49" name="TextBox 5"/>
          <p:cNvSpPr/>
          <p:nvPr/>
        </p:nvSpPr>
        <p:spPr>
          <a:xfrm>
            <a:off x="469800" y="3895560"/>
            <a:ext cx="4295520" cy="368280"/>
          </a:xfrm>
          <a:prstGeom prst="rect">
            <a:avLst/>
          </a:prstGeom>
          <a:noFill/>
          <a:ln w="9360">
            <a:solidFill>
              <a:srgbClr val="000000"/>
            </a:solidFill>
            <a:miter/>
          </a:ln>
        </p:spPr>
        <p:style>
          <a:lnRef idx="0"/>
          <a:fillRef idx="0"/>
          <a:effectRef idx="0"/>
          <a:fontRef idx="minor"/>
        </p:style>
        <p:txBody>
          <a:bodyPr wrap="none"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return mystery(2) – mystery(1)</a:t>
            </a:r>
            <a:endParaRPr b="0" lang="en-US" sz="1800" spc="-1" strike="noStrike">
              <a:solidFill>
                <a:srgbClr val="000000"/>
              </a:solidFill>
              <a:latin typeface="Arial"/>
            </a:endParaRPr>
          </a:p>
        </p:txBody>
      </p:sp>
      <p:sp>
        <p:nvSpPr>
          <p:cNvPr id="50" name="TextBox 6"/>
          <p:cNvSpPr/>
          <p:nvPr/>
        </p:nvSpPr>
        <p:spPr>
          <a:xfrm>
            <a:off x="149040" y="5000760"/>
            <a:ext cx="1278000" cy="368280"/>
          </a:xfrm>
          <a:prstGeom prst="rect">
            <a:avLst/>
          </a:prstGeom>
          <a:noFill/>
          <a:ln w="9360">
            <a:solidFill>
              <a:srgbClr val="000000"/>
            </a:solidFill>
            <a:miter/>
          </a:ln>
        </p:spPr>
        <p:style>
          <a:lnRef idx="0"/>
          <a:fillRef idx="0"/>
          <a:effectRef idx="0"/>
          <a:fontRef idx="minor"/>
        </p:style>
        <p:txBody>
          <a:bodyPr wrap="none"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return 4</a:t>
            </a:r>
            <a:endParaRPr b="0" lang="en-US" sz="1800" spc="-1" strike="noStrike">
              <a:solidFill>
                <a:srgbClr val="000000"/>
              </a:solidFill>
              <a:latin typeface="Arial"/>
            </a:endParaRPr>
          </a:p>
        </p:txBody>
      </p:sp>
      <p:sp>
        <p:nvSpPr>
          <p:cNvPr id="51" name="TextBox 7"/>
          <p:cNvSpPr/>
          <p:nvPr/>
        </p:nvSpPr>
        <p:spPr>
          <a:xfrm>
            <a:off x="2622600" y="5010120"/>
            <a:ext cx="1278000" cy="368280"/>
          </a:xfrm>
          <a:prstGeom prst="rect">
            <a:avLst/>
          </a:prstGeom>
          <a:noFill/>
          <a:ln w="9360">
            <a:solidFill>
              <a:srgbClr val="000000"/>
            </a:solidFill>
            <a:miter/>
          </a:ln>
        </p:spPr>
        <p:style>
          <a:lnRef idx="0"/>
          <a:fillRef idx="0"/>
          <a:effectRef idx="0"/>
          <a:fontRef idx="minor"/>
        </p:style>
        <p:txBody>
          <a:bodyPr wrap="none"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return 2</a:t>
            </a:r>
            <a:endParaRPr b="0" lang="en-US" sz="1800" spc="-1" strike="noStrike">
              <a:solidFill>
                <a:srgbClr val="000000"/>
              </a:solidFill>
              <a:latin typeface="Arial"/>
            </a:endParaRPr>
          </a:p>
        </p:txBody>
      </p:sp>
      <p:sp>
        <p:nvSpPr>
          <p:cNvPr id="52" name="Straight Connector 3"/>
          <p:cNvSpPr/>
          <p:nvPr/>
        </p:nvSpPr>
        <p:spPr>
          <a:xfrm flipH="1">
            <a:off x="4038480" y="1893960"/>
            <a:ext cx="247680" cy="772920"/>
          </a:xfrm>
          <a:prstGeom prst="line">
            <a:avLst/>
          </a:prstGeom>
          <a:ln w="25560">
            <a:solidFill>
              <a:srgbClr val="000000"/>
            </a:solidFill>
            <a:miter/>
          </a:ln>
        </p:spPr>
        <p:style>
          <a:lnRef idx="0"/>
          <a:fillRef idx="0"/>
          <a:effectRef idx="0"/>
          <a:fontRef idx="minor"/>
        </p:style>
        <p:txBody>
          <a:bodyPr lIns="90000" rIns="90000" tIns="46800" bIns="46800" anchor="t">
            <a:noAutofit/>
          </a:bodyPr>
          <a:p>
            <a:endParaRPr b="0" lang="en-US" sz="1800" spc="-1" strike="noStrike">
              <a:solidFill>
                <a:srgbClr val="000000"/>
              </a:solidFill>
              <a:latin typeface="Arial"/>
            </a:endParaRPr>
          </a:p>
        </p:txBody>
      </p:sp>
      <p:sp>
        <p:nvSpPr>
          <p:cNvPr id="53" name="Straight Connector 13"/>
          <p:cNvSpPr/>
          <p:nvPr/>
        </p:nvSpPr>
        <p:spPr>
          <a:xfrm flipH="1">
            <a:off x="3048120" y="2962440"/>
            <a:ext cx="761760" cy="858600"/>
          </a:xfrm>
          <a:prstGeom prst="line">
            <a:avLst/>
          </a:prstGeom>
          <a:ln w="25560">
            <a:solidFill>
              <a:srgbClr val="000000"/>
            </a:solidFill>
            <a:miter/>
          </a:ln>
        </p:spPr>
        <p:style>
          <a:lnRef idx="0"/>
          <a:fillRef idx="0"/>
          <a:effectRef idx="0"/>
          <a:fontRef idx="minor"/>
        </p:style>
        <p:txBody>
          <a:bodyPr lIns="90000" rIns="90000" tIns="46800" bIns="46800" anchor="t">
            <a:noAutofit/>
          </a:bodyPr>
          <a:p>
            <a:endParaRPr b="0" lang="en-US" sz="1800" spc="-1" strike="noStrike">
              <a:solidFill>
                <a:srgbClr val="000000"/>
              </a:solidFill>
              <a:latin typeface="Arial"/>
            </a:endParaRPr>
          </a:p>
        </p:txBody>
      </p:sp>
      <p:sp>
        <p:nvSpPr>
          <p:cNvPr id="54" name="Straight Connector 17"/>
          <p:cNvSpPr/>
          <p:nvPr/>
        </p:nvSpPr>
        <p:spPr>
          <a:xfrm flipH="1">
            <a:off x="914040" y="4238640"/>
            <a:ext cx="1066680" cy="703080"/>
          </a:xfrm>
          <a:prstGeom prst="line">
            <a:avLst/>
          </a:prstGeom>
          <a:ln w="25560">
            <a:solidFill>
              <a:srgbClr val="000000"/>
            </a:solidFill>
            <a:miter/>
          </a:ln>
        </p:spPr>
        <p:style>
          <a:lnRef idx="0"/>
          <a:fillRef idx="0"/>
          <a:effectRef idx="0"/>
          <a:fontRef idx="minor"/>
        </p:style>
        <p:txBody>
          <a:bodyPr lIns="90000" rIns="90000" tIns="46800" bIns="46800" anchor="t">
            <a:noAutofit/>
          </a:bodyPr>
          <a:p>
            <a:endParaRPr b="0" lang="en-US" sz="1800" spc="-1" strike="noStrike">
              <a:solidFill>
                <a:srgbClr val="000000"/>
              </a:solidFill>
              <a:latin typeface="Arial"/>
            </a:endParaRPr>
          </a:p>
        </p:txBody>
      </p:sp>
      <p:sp>
        <p:nvSpPr>
          <p:cNvPr id="55" name="Straight Connector 20"/>
          <p:cNvSpPr/>
          <p:nvPr/>
        </p:nvSpPr>
        <p:spPr>
          <a:xfrm flipH="1">
            <a:off x="3225600" y="4238640"/>
            <a:ext cx="679320" cy="735120"/>
          </a:xfrm>
          <a:prstGeom prst="line">
            <a:avLst/>
          </a:prstGeom>
          <a:ln w="25560">
            <a:solidFill>
              <a:srgbClr val="000000"/>
            </a:solidFill>
            <a:miter/>
          </a:ln>
        </p:spPr>
        <p:style>
          <a:lnRef idx="0"/>
          <a:fillRef idx="0"/>
          <a:effectRef idx="0"/>
          <a:fontRef idx="minor"/>
        </p:style>
        <p:txBody>
          <a:bodyPr lIns="90000" rIns="90000" tIns="46800" bIns="46800" anchor="t">
            <a:noAutofit/>
          </a:bodyPr>
          <a:p>
            <a:endParaRPr b="0" lang="en-US" sz="1800" spc="-1" strike="noStrike">
              <a:solidFill>
                <a:srgbClr val="000000"/>
              </a:solidFill>
              <a:latin typeface="Arial"/>
            </a:endParaRPr>
          </a:p>
        </p:txBody>
      </p:sp>
      <p:sp>
        <p:nvSpPr>
          <p:cNvPr id="56" name="TextBox 24"/>
          <p:cNvSpPr/>
          <p:nvPr/>
        </p:nvSpPr>
        <p:spPr>
          <a:xfrm>
            <a:off x="1562760" y="4624560"/>
            <a:ext cx="317880" cy="368280"/>
          </a:xfrm>
          <a:prstGeom prst="rect">
            <a:avLst/>
          </a:prstGeom>
          <a:noFill/>
          <a:ln w="9360">
            <a:solidFill>
              <a:srgbClr val="000000"/>
            </a:solidFill>
            <a:miter/>
          </a:ln>
        </p:spPr>
        <p:style>
          <a:lnRef idx="0"/>
          <a:fillRef idx="0"/>
          <a:effectRef idx="0"/>
          <a:fontRef idx="minor"/>
        </p:style>
        <p:txBody>
          <a:bodyPr wrap="none"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4</a:t>
            </a:r>
            <a:endParaRPr b="0" lang="en-US" sz="1800" spc="-1" strike="noStrike">
              <a:solidFill>
                <a:srgbClr val="000000"/>
              </a:solidFill>
              <a:latin typeface="Arial"/>
            </a:endParaRPr>
          </a:p>
        </p:txBody>
      </p:sp>
      <p:cxnSp>
        <p:nvCxnSpPr>
          <p:cNvPr id="57" name="Straight Arrow Connector 22"/>
          <p:cNvCxnSpPr/>
          <p:nvPr/>
        </p:nvCxnSpPr>
        <p:spPr>
          <a:xfrm flipV="1">
            <a:off x="1827000" y="4350960"/>
            <a:ext cx="230760" cy="239040"/>
          </a:xfrm>
          <a:prstGeom prst="straightConnector1">
            <a:avLst/>
          </a:prstGeom>
          <a:ln w="25560">
            <a:solidFill>
              <a:srgbClr val="ff0000"/>
            </a:solidFill>
            <a:miter/>
            <a:tailEnd len="med" type="triangle" w="med"/>
          </a:ln>
        </p:spPr>
      </p:cxnSp>
      <p:sp>
        <p:nvSpPr>
          <p:cNvPr id="58" name="TextBox 31"/>
          <p:cNvSpPr/>
          <p:nvPr/>
        </p:nvSpPr>
        <p:spPr>
          <a:xfrm>
            <a:off x="3651120" y="4584600"/>
            <a:ext cx="317880" cy="368280"/>
          </a:xfrm>
          <a:prstGeom prst="rect">
            <a:avLst/>
          </a:prstGeom>
          <a:noFill/>
          <a:ln w="9360">
            <a:solidFill>
              <a:srgbClr val="000000"/>
            </a:solidFill>
            <a:miter/>
          </a:ln>
        </p:spPr>
        <p:style>
          <a:lnRef idx="0"/>
          <a:fillRef idx="0"/>
          <a:effectRef idx="0"/>
          <a:fontRef idx="minor"/>
        </p:style>
        <p:txBody>
          <a:bodyPr wrap="none"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2</a:t>
            </a:r>
            <a:endParaRPr b="0" lang="en-US" sz="1800" spc="-1" strike="noStrike">
              <a:solidFill>
                <a:srgbClr val="000000"/>
              </a:solidFill>
              <a:latin typeface="Arial"/>
            </a:endParaRPr>
          </a:p>
        </p:txBody>
      </p:sp>
      <p:cxnSp>
        <p:nvCxnSpPr>
          <p:cNvPr id="59" name="Straight Arrow Connector 32"/>
          <p:cNvCxnSpPr/>
          <p:nvPr/>
        </p:nvCxnSpPr>
        <p:spPr>
          <a:xfrm flipV="1">
            <a:off x="3916080" y="4311000"/>
            <a:ext cx="230760" cy="238680"/>
          </a:xfrm>
          <a:prstGeom prst="straightConnector1">
            <a:avLst/>
          </a:prstGeom>
          <a:ln w="25560">
            <a:solidFill>
              <a:srgbClr val="ff0000"/>
            </a:solidFill>
            <a:miter/>
            <a:tailEnd len="med" type="triangle" w="med"/>
          </a:ln>
        </p:spPr>
      </p:cxnSp>
      <p:sp>
        <p:nvSpPr>
          <p:cNvPr id="60" name="TextBox 33"/>
          <p:cNvSpPr/>
          <p:nvPr/>
        </p:nvSpPr>
        <p:spPr>
          <a:xfrm>
            <a:off x="3507480" y="3351240"/>
            <a:ext cx="317880" cy="368280"/>
          </a:xfrm>
          <a:prstGeom prst="rect">
            <a:avLst/>
          </a:prstGeom>
          <a:noFill/>
          <a:ln w="9360">
            <a:solidFill>
              <a:srgbClr val="000000"/>
            </a:solidFill>
            <a:miter/>
          </a:ln>
        </p:spPr>
        <p:style>
          <a:lnRef idx="0"/>
          <a:fillRef idx="0"/>
          <a:effectRef idx="0"/>
          <a:fontRef idx="minor"/>
        </p:style>
        <p:txBody>
          <a:bodyPr wrap="none"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2</a:t>
            </a:r>
            <a:endParaRPr b="0" lang="en-US" sz="1800" spc="-1" strike="noStrike">
              <a:solidFill>
                <a:srgbClr val="000000"/>
              </a:solidFill>
              <a:latin typeface="Arial"/>
            </a:endParaRPr>
          </a:p>
        </p:txBody>
      </p:sp>
      <p:cxnSp>
        <p:nvCxnSpPr>
          <p:cNvPr id="61" name="Straight Arrow Connector 34"/>
          <p:cNvCxnSpPr/>
          <p:nvPr/>
        </p:nvCxnSpPr>
        <p:spPr>
          <a:xfrm flipV="1">
            <a:off x="3771720" y="3077640"/>
            <a:ext cx="230760" cy="239040"/>
          </a:xfrm>
          <a:prstGeom prst="straightConnector1">
            <a:avLst/>
          </a:prstGeom>
          <a:ln w="25560">
            <a:solidFill>
              <a:srgbClr val="ff0000"/>
            </a:solidFill>
            <a:miter/>
            <a:tailEnd len="med" type="triangle" w="med"/>
          </a:ln>
        </p:spPr>
      </p:cxnSp>
      <p:sp>
        <p:nvSpPr>
          <p:cNvPr id="62" name="Straight Connector 35"/>
          <p:cNvSpPr/>
          <p:nvPr/>
        </p:nvSpPr>
        <p:spPr>
          <a:xfrm>
            <a:off x="6172200" y="3078000"/>
            <a:ext cx="407880" cy="817560"/>
          </a:xfrm>
          <a:prstGeom prst="line">
            <a:avLst/>
          </a:prstGeom>
          <a:ln w="25560">
            <a:solidFill>
              <a:srgbClr val="000000"/>
            </a:solidFill>
            <a:miter/>
          </a:ln>
        </p:spPr>
        <p:style>
          <a:lnRef idx="0"/>
          <a:fillRef idx="0"/>
          <a:effectRef idx="0"/>
          <a:fontRef idx="minor"/>
        </p:style>
        <p:txBody>
          <a:bodyPr lIns="90000" rIns="90000" tIns="46800" bIns="46800" anchor="t">
            <a:noAutofit/>
          </a:bodyPr>
          <a:p>
            <a:endParaRPr b="0" lang="en-US" sz="1800" spc="-1" strike="noStrike">
              <a:solidFill>
                <a:srgbClr val="000000"/>
              </a:solidFill>
              <a:latin typeface="Arial"/>
            </a:endParaRPr>
          </a:p>
        </p:txBody>
      </p:sp>
      <p:sp>
        <p:nvSpPr>
          <p:cNvPr id="63" name="TextBox 37"/>
          <p:cNvSpPr/>
          <p:nvPr/>
        </p:nvSpPr>
        <p:spPr>
          <a:xfrm>
            <a:off x="5886360" y="4032360"/>
            <a:ext cx="1278000" cy="368280"/>
          </a:xfrm>
          <a:prstGeom prst="rect">
            <a:avLst/>
          </a:prstGeom>
          <a:noFill/>
          <a:ln w="9360">
            <a:solidFill>
              <a:srgbClr val="000000"/>
            </a:solidFill>
            <a:miter/>
          </a:ln>
        </p:spPr>
        <p:style>
          <a:lnRef idx="0"/>
          <a:fillRef idx="0"/>
          <a:effectRef idx="0"/>
          <a:fontRef idx="minor"/>
        </p:style>
        <p:txBody>
          <a:bodyPr wrap="none"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return 4</a:t>
            </a:r>
            <a:endParaRPr b="0" lang="en-US" sz="1800" spc="-1" strike="noStrike">
              <a:solidFill>
                <a:srgbClr val="000000"/>
              </a:solidFill>
              <a:latin typeface="Arial"/>
            </a:endParaRPr>
          </a:p>
        </p:txBody>
      </p:sp>
      <p:sp>
        <p:nvSpPr>
          <p:cNvPr id="64" name="TextBox 38"/>
          <p:cNvSpPr/>
          <p:nvPr/>
        </p:nvSpPr>
        <p:spPr>
          <a:xfrm>
            <a:off x="6672240" y="3486240"/>
            <a:ext cx="322200" cy="368280"/>
          </a:xfrm>
          <a:prstGeom prst="rect">
            <a:avLst/>
          </a:prstGeom>
          <a:noFill/>
          <a:ln w="9360">
            <a:solidFill>
              <a:srgbClr val="000000"/>
            </a:solidFill>
            <a:miter/>
          </a:ln>
        </p:spPr>
        <p:style>
          <a:lnRef idx="0"/>
          <a:fillRef idx="0"/>
          <a:effectRef idx="0"/>
          <a:fontRef idx="minor"/>
        </p:style>
        <p:txBody>
          <a:bodyPr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4</a:t>
            </a:r>
            <a:endParaRPr b="0" lang="en-US" sz="1800" spc="-1" strike="noStrike">
              <a:solidFill>
                <a:srgbClr val="000000"/>
              </a:solidFill>
              <a:latin typeface="Arial"/>
            </a:endParaRPr>
          </a:p>
        </p:txBody>
      </p:sp>
      <p:cxnSp>
        <p:nvCxnSpPr>
          <p:cNvPr id="65" name="Straight Arrow Connector 39"/>
          <p:cNvCxnSpPr/>
          <p:nvPr/>
        </p:nvCxnSpPr>
        <p:spPr>
          <a:xfrm flipH="1" flipV="1">
            <a:off x="6476400" y="3107520"/>
            <a:ext cx="229320" cy="321480"/>
          </a:xfrm>
          <a:prstGeom prst="straightConnector1">
            <a:avLst/>
          </a:prstGeom>
          <a:ln w="25560">
            <a:solidFill>
              <a:srgbClr val="ff0000"/>
            </a:solidFill>
            <a:miter/>
            <a:tailEnd len="med" type="triangle" w="med"/>
          </a:ln>
        </p:spPr>
      </p:cxnSp>
      <p:sp>
        <p:nvSpPr>
          <p:cNvPr id="66" name="TextBox 42"/>
          <p:cNvSpPr/>
          <p:nvPr/>
        </p:nvSpPr>
        <p:spPr>
          <a:xfrm>
            <a:off x="4249800" y="2209680"/>
            <a:ext cx="528480" cy="368280"/>
          </a:xfrm>
          <a:prstGeom prst="rect">
            <a:avLst/>
          </a:prstGeom>
          <a:noFill/>
          <a:ln w="9360">
            <a:solidFill>
              <a:srgbClr val="000000"/>
            </a:solidFill>
            <a:miter/>
          </a:ln>
        </p:spPr>
        <p:style>
          <a:lnRef idx="0"/>
          <a:fillRef idx="0"/>
          <a:effectRef idx="0"/>
          <a:fontRef idx="minor"/>
        </p:style>
        <p:txBody>
          <a:bodyPr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-2</a:t>
            </a:r>
            <a:endParaRPr b="0" lang="en-US" sz="1800" spc="-1" strike="noStrike">
              <a:solidFill>
                <a:srgbClr val="000000"/>
              </a:solidFill>
              <a:latin typeface="Arial"/>
            </a:endParaRPr>
          </a:p>
        </p:txBody>
      </p:sp>
      <p:cxnSp>
        <p:nvCxnSpPr>
          <p:cNvPr id="67" name="Straight Arrow Connector 43"/>
          <p:cNvCxnSpPr/>
          <p:nvPr/>
        </p:nvCxnSpPr>
        <p:spPr>
          <a:xfrm flipV="1">
            <a:off x="4516560" y="1910520"/>
            <a:ext cx="56160" cy="266040"/>
          </a:xfrm>
          <a:prstGeom prst="straightConnector1">
            <a:avLst/>
          </a:prstGeom>
          <a:ln w="25560">
            <a:solidFill>
              <a:srgbClr val="ff0000"/>
            </a:solidFill>
            <a:miter/>
            <a:tailEnd len="med" type="triangle" w="med"/>
          </a:ln>
        </p:spPr>
      </p:cxnSp>
      <p:sp>
        <p:nvSpPr>
          <p:cNvPr id="68" name="TextBox 45"/>
          <p:cNvSpPr/>
          <p:nvPr/>
        </p:nvSpPr>
        <p:spPr>
          <a:xfrm>
            <a:off x="6017760" y="1554120"/>
            <a:ext cx="1826640" cy="368280"/>
          </a:xfrm>
          <a:prstGeom prst="rect">
            <a:avLst/>
          </a:prstGeom>
          <a:noFill/>
          <a:ln w="9360">
            <a:solidFill>
              <a:srgbClr val="000000"/>
            </a:solidFill>
            <a:miter/>
          </a:ln>
        </p:spPr>
        <p:style>
          <a:lnRef idx="0"/>
          <a:fillRef idx="0"/>
          <a:effectRef idx="0"/>
          <a:fontRef idx="minor"/>
        </p:style>
        <p:txBody>
          <a:bodyPr wrap="none"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ff0000"/>
                </a:solidFill>
                <a:latin typeface="Courier New"/>
              </a:rPr>
              <a:t>Final answer</a:t>
            </a:r>
            <a:endParaRPr b="0" lang="en-US" sz="1800" spc="-1" strike="noStrike">
              <a:solidFill>
                <a:srgbClr val="000000"/>
              </a:solidFill>
              <a:latin typeface="Arial"/>
            </a:endParaRPr>
          </a:p>
        </p:txBody>
      </p:sp>
      <p:cxnSp>
        <p:nvCxnSpPr>
          <p:cNvPr id="69" name="Straight Arrow Connector 46"/>
          <p:cNvCxnSpPr/>
          <p:nvPr/>
        </p:nvCxnSpPr>
        <p:spPr>
          <a:xfrm flipH="1">
            <a:off x="4927320" y="1934640"/>
            <a:ext cx="954720" cy="343800"/>
          </a:xfrm>
          <a:prstGeom prst="straightConnector1">
            <a:avLst/>
          </a:prstGeom>
          <a:ln w="25560">
            <a:solidFill>
              <a:srgbClr val="ff0000"/>
            </a:solidFill>
            <a:miter/>
            <a:tailEnd len="med" type="triangle" w="med"/>
          </a:ln>
        </p:spPr>
      </p:cxnSp>
      <p:sp>
        <p:nvSpPr>
          <p:cNvPr id="70" name="TextBox 49"/>
          <p:cNvSpPr/>
          <p:nvPr/>
        </p:nvSpPr>
        <p:spPr>
          <a:xfrm>
            <a:off x="3952440" y="4851360"/>
            <a:ext cx="5439960" cy="1191240"/>
          </a:xfrm>
          <a:prstGeom prst="rect">
            <a:avLst/>
          </a:prstGeom>
          <a:noFill/>
          <a:ln w="0">
            <a:noFill/>
          </a:ln>
        </p:spPr>
        <p:style>
          <a:lnRef idx="0"/>
          <a:fillRef idx="0"/>
          <a:effectRef idx="0"/>
          <a:fontRef idx="minor"/>
        </p:style>
        <p:txBody>
          <a:bodyPr wrap="none" lIns="90000" rIns="90000" tIns="46800" bIns="46800" anchor="t">
            <a:spAutoFit/>
          </a:bodyPr>
          <a:p>
            <a:pPr>
              <a:lnSpc>
                <a:spcPct val="100000"/>
              </a:lnSpc>
              <a:tabLst>
                <a:tab algn="l" pos="0"/>
                <a:tab algn="l" pos="7089840"/>
                <a:tab algn="l" pos="7315200"/>
                <a:tab algn="l" pos="8229600"/>
                <a:tab algn="l" pos="9144000"/>
                <a:tab algn="l" pos="10058400"/>
              </a:tabLst>
            </a:pPr>
            <a:r>
              <a:rPr b="0" lang="en-US" sz="1800" spc="-1" strike="noStrike">
                <a:solidFill>
                  <a:srgbClr val="ff0000"/>
                </a:solidFill>
                <a:latin typeface="Tahoma"/>
              </a:rPr>
              <a:t>See the powerpoint version of this lecture for </a:t>
            </a:r>
            <a:endParaRPr b="0" lang="en-US" sz="1800" spc="-1" strike="noStrike">
              <a:solidFill>
                <a:srgbClr val="000000"/>
              </a:solidFill>
              <a:latin typeface="Arial"/>
            </a:endParaRPr>
          </a:p>
          <a:p>
            <a:pPr>
              <a:lnSpc>
                <a:spcPct val="100000"/>
              </a:lnSpc>
              <a:tabLst>
                <a:tab algn="l" pos="0"/>
                <a:tab algn="l" pos="7089840"/>
                <a:tab algn="l" pos="7315200"/>
                <a:tab algn="l" pos="8229600"/>
                <a:tab algn="l" pos="9144000"/>
                <a:tab algn="l" pos="10058400"/>
              </a:tabLst>
            </a:pPr>
            <a:r>
              <a:rPr b="0" lang="en-US" sz="1800" spc="-1" strike="noStrike">
                <a:solidFill>
                  <a:srgbClr val="ff0000"/>
                </a:solidFill>
                <a:latin typeface="Tahoma"/>
              </a:rPr>
              <a:t>the animation. </a:t>
            </a:r>
            <a:r>
              <a:rPr b="0" lang="en-US" sz="1800" spc="-1" strike="noStrike">
                <a:solidFill>
                  <a:srgbClr val="ff0000"/>
                </a:solidFill>
                <a:latin typeface="Arial"/>
              </a:rPr>
              <a:t>If you're having a hard time </a:t>
            </a:r>
            <a:endParaRPr b="0" lang="en-US" sz="1800" spc="-1" strike="noStrike">
              <a:solidFill>
                <a:srgbClr val="000000"/>
              </a:solidFill>
              <a:latin typeface="Arial"/>
            </a:endParaRPr>
          </a:p>
          <a:p>
            <a:pPr>
              <a:tabLst>
                <a:tab algn="l" pos="0"/>
                <a:tab algn="l" pos="7089840"/>
                <a:tab algn="l" pos="7315200"/>
                <a:tab algn="l" pos="8229600"/>
                <a:tab algn="l" pos="9144000"/>
                <a:tab algn="l" pos="10058400"/>
              </a:tabLst>
            </a:pPr>
            <a:r>
              <a:rPr b="0" lang="en-US" sz="1800" spc="-1" strike="noStrike">
                <a:solidFill>
                  <a:srgbClr val="ff0000"/>
                </a:solidFill>
                <a:latin typeface="Arial"/>
              </a:rPr>
              <a:t>visualizing recursion, I highly recommend </a:t>
            </a:r>
            <a:endParaRPr b="0" lang="en-US" sz="1800" spc="-1" strike="noStrike">
              <a:solidFill>
                <a:srgbClr val="000000"/>
              </a:solidFill>
              <a:latin typeface="Arial"/>
            </a:endParaRPr>
          </a:p>
          <a:p>
            <a:pPr>
              <a:tabLst>
                <a:tab algn="l" pos="0"/>
                <a:tab algn="l" pos="7089840"/>
                <a:tab algn="l" pos="7315200"/>
                <a:tab algn="l" pos="8229600"/>
                <a:tab algn="l" pos="9144000"/>
                <a:tab algn="l" pos="10058400"/>
              </a:tabLst>
            </a:pPr>
            <a:r>
              <a:rPr b="0" lang="en-US" sz="1800" spc="-1" strike="noStrike">
                <a:solidFill>
                  <a:srgbClr val="ff0000"/>
                </a:solidFill>
                <a:latin typeface="Arial"/>
              </a:rPr>
              <a:t>watching the animation of this slide.</a:t>
            </a:r>
            <a:endParaRPr b="0" lang="en-US" sz="1800" spc="-1" strike="noStrike">
              <a:solidFill>
                <a:srgbClr val="000000"/>
              </a:solidFill>
              <a:latin typeface="Arial"/>
            </a:endParaRPr>
          </a:p>
        </p:txBody>
      </p:sp>
    </p:spTree>
  </p:cSld>
  <mc:AlternateContent>
    <mc:Choice Requires="p14">
      <p:transition spd="slow" p14:dur="2000"/>
    </mc:Choice>
    <mc:Fallback>
      <p:transition spd="slow"/>
    </mc:Fallback>
  </mc:AlternateContent>
  <p:timing>
    <p:tnLst>
      <p:par>
        <p:cTn id="175" dur="indefinite" restart="never" nodeType="tmRoot">
          <p:childTnLst>
            <p:seq>
              <p:cTn id="176" dur="indefinite" nodeType="mainSeq">
                <p:childTnLst>
                  <p:par>
                    <p:cTn id="177" nodeType="clickEffect" fill="hold">
                      <p:stCondLst>
                        <p:cond delay="indefinite"/>
                      </p:stCondLst>
                      <p:childTnLst>
                        <p:par>
                          <p:cTn id="178" nodeType="withEffect" fill="hold">
                            <p:stCondLst>
                              <p:cond delay="0"/>
                            </p:stCondLst>
                            <p:childTnLst>
                              <p:par>
                                <p:cTn id="179" nodeType="clickEffect" fill="hold" presetClass="entr" presetID="1">
                                  <p:stCondLst>
                                    <p:cond delay="0"/>
                                  </p:stCondLst>
                                  <p:childTnLst>
                                    <p:set>
                                      <p:cBhvr>
                                        <p:cTn id="180" dur="1" fill="hold">
                                          <p:stCondLst>
                                            <p:cond delay="0"/>
                                          </p:stCondLst>
                                        </p:cTn>
                                        <p:tgtEl>
                                          <p:spTgt spid="48"/>
                                        </p:tgtEl>
                                        <p:attrNameLst>
                                          <p:attrName>style.visibility</p:attrName>
                                        </p:attrNameLst>
                                      </p:cBhvr>
                                      <p:to>
                                        <p:strVal val="visible"/>
                                      </p:to>
                                    </p:set>
                                  </p:childTnLst>
                                </p:cTn>
                              </p:par>
                              <p:par>
                                <p:cTn id="181" nodeType="withEffect" fill="hold" presetClass="entr" presetID="1">
                                  <p:stCondLst>
                                    <p:cond delay="0"/>
                                  </p:stCondLst>
                                  <p:childTnLst>
                                    <p:set>
                                      <p:cBhvr>
                                        <p:cTn id="182" dur="1" fill="hold">
                                          <p:stCondLst>
                                            <p:cond delay="0"/>
                                          </p:stCondLst>
                                        </p:cTn>
                                        <p:tgtEl>
                                          <p:spTgt spid="52"/>
                                        </p:tgtEl>
                                        <p:attrNameLst>
                                          <p:attrName>style.visibility</p:attrName>
                                        </p:attrNameLst>
                                      </p:cBhvr>
                                      <p:to>
                                        <p:strVal val="visible"/>
                                      </p:to>
                                    </p:set>
                                  </p:childTnLst>
                                </p:cTn>
                              </p:par>
                            </p:childTnLst>
                          </p:cTn>
                        </p:par>
                      </p:childTnLst>
                    </p:cTn>
                  </p:par>
                  <p:par>
                    <p:cTn id="183" nodeType="clickEffect" fill="hold">
                      <p:stCondLst>
                        <p:cond delay="indefinite"/>
                      </p:stCondLst>
                      <p:childTnLst>
                        <p:par>
                          <p:cTn id="184" nodeType="withEffect" fill="hold">
                            <p:stCondLst>
                              <p:cond delay="0"/>
                            </p:stCondLst>
                            <p:childTnLst>
                              <p:par>
                                <p:cTn id="185" nodeType="clickEffect" fill="hold" presetClass="entr" presetID="1">
                                  <p:stCondLst>
                                    <p:cond delay="0"/>
                                  </p:stCondLst>
                                  <p:childTnLst>
                                    <p:set>
                                      <p:cBhvr>
                                        <p:cTn id="186" dur="1" fill="hold">
                                          <p:stCondLst>
                                            <p:cond delay="0"/>
                                          </p:stCondLst>
                                        </p:cTn>
                                        <p:tgtEl>
                                          <p:spTgt spid="49"/>
                                        </p:tgtEl>
                                        <p:attrNameLst>
                                          <p:attrName>style.visibility</p:attrName>
                                        </p:attrNameLst>
                                      </p:cBhvr>
                                      <p:to>
                                        <p:strVal val="visible"/>
                                      </p:to>
                                    </p:set>
                                  </p:childTnLst>
                                </p:cTn>
                              </p:par>
                              <p:par>
                                <p:cTn id="187" nodeType="withEffect" fill="hold" presetClass="entr" presetID="1">
                                  <p:stCondLst>
                                    <p:cond delay="0"/>
                                  </p:stCondLst>
                                  <p:childTnLst>
                                    <p:set>
                                      <p:cBhvr>
                                        <p:cTn id="188" dur="1" fill="hold">
                                          <p:stCondLst>
                                            <p:cond delay="0"/>
                                          </p:stCondLst>
                                        </p:cTn>
                                        <p:tgtEl>
                                          <p:spTgt spid="53"/>
                                        </p:tgtEl>
                                        <p:attrNameLst>
                                          <p:attrName>style.visibility</p:attrName>
                                        </p:attrNameLst>
                                      </p:cBhvr>
                                      <p:to>
                                        <p:strVal val="visible"/>
                                      </p:to>
                                    </p:set>
                                  </p:childTnLst>
                                </p:cTn>
                              </p:par>
                            </p:childTnLst>
                          </p:cTn>
                        </p:par>
                      </p:childTnLst>
                    </p:cTn>
                  </p:par>
                  <p:par>
                    <p:cTn id="189" nodeType="clickEffect" fill="hold">
                      <p:stCondLst>
                        <p:cond delay="indefinite"/>
                      </p:stCondLst>
                      <p:childTnLst>
                        <p:par>
                          <p:cTn id="190" nodeType="withEffect" fill="hold">
                            <p:stCondLst>
                              <p:cond delay="0"/>
                            </p:stCondLst>
                            <p:childTnLst>
                              <p:par>
                                <p:cTn id="191" nodeType="clickEffect" fill="hold" presetClass="entr" presetID="1">
                                  <p:stCondLst>
                                    <p:cond delay="0"/>
                                  </p:stCondLst>
                                  <p:childTnLst>
                                    <p:set>
                                      <p:cBhvr>
                                        <p:cTn id="192" dur="1" fill="hold">
                                          <p:stCondLst>
                                            <p:cond delay="0"/>
                                          </p:stCondLst>
                                        </p:cTn>
                                        <p:tgtEl>
                                          <p:spTgt spid="50"/>
                                        </p:tgtEl>
                                        <p:attrNameLst>
                                          <p:attrName>style.visibility</p:attrName>
                                        </p:attrNameLst>
                                      </p:cBhvr>
                                      <p:to>
                                        <p:strVal val="visible"/>
                                      </p:to>
                                    </p:set>
                                  </p:childTnLst>
                                </p:cTn>
                              </p:par>
                              <p:par>
                                <p:cTn id="193" nodeType="withEffect" fill="hold" presetClass="entr" presetID="1">
                                  <p:stCondLst>
                                    <p:cond delay="0"/>
                                  </p:stCondLst>
                                  <p:childTnLst>
                                    <p:set>
                                      <p:cBhvr>
                                        <p:cTn id="194" dur="1" fill="hold">
                                          <p:stCondLst>
                                            <p:cond delay="0"/>
                                          </p:stCondLst>
                                        </p:cTn>
                                        <p:tgtEl>
                                          <p:spTgt spid="54"/>
                                        </p:tgtEl>
                                        <p:attrNameLst>
                                          <p:attrName>style.visibility</p:attrName>
                                        </p:attrNameLst>
                                      </p:cBhvr>
                                      <p:to>
                                        <p:strVal val="visible"/>
                                      </p:to>
                                    </p:set>
                                  </p:childTnLst>
                                </p:cTn>
                              </p:par>
                            </p:childTnLst>
                          </p:cTn>
                        </p:par>
                      </p:childTnLst>
                    </p:cTn>
                  </p:par>
                  <p:par>
                    <p:cTn id="195" nodeType="clickEffect" fill="hold">
                      <p:stCondLst>
                        <p:cond delay="indefinite"/>
                      </p:stCondLst>
                      <p:childTnLst>
                        <p:par>
                          <p:cTn id="196" nodeType="withEffect" fill="hold">
                            <p:stCondLst>
                              <p:cond delay="0"/>
                            </p:stCondLst>
                            <p:childTnLst>
                              <p:par>
                                <p:cTn id="197" nodeType="clickEffect" fill="hold" presetClass="entr" presetID="1">
                                  <p:stCondLst>
                                    <p:cond delay="0"/>
                                  </p:stCondLst>
                                  <p:childTnLst>
                                    <p:set>
                                      <p:cBhvr>
                                        <p:cTn id="198" dur="1" fill="hold">
                                          <p:stCondLst>
                                            <p:cond delay="0"/>
                                          </p:stCondLst>
                                        </p:cTn>
                                        <p:tgtEl>
                                          <p:spTgt spid="56"/>
                                        </p:tgtEl>
                                        <p:attrNameLst>
                                          <p:attrName>style.visibility</p:attrName>
                                        </p:attrNameLst>
                                      </p:cBhvr>
                                      <p:to>
                                        <p:strVal val="visible"/>
                                      </p:to>
                                    </p:set>
                                  </p:childTnLst>
                                </p:cTn>
                              </p:par>
                              <p:par>
                                <p:cTn id="199" nodeType="withEffect" fill="hold" presetClass="entr" presetID="1">
                                  <p:stCondLst>
                                    <p:cond delay="0"/>
                                  </p:stCondLst>
                                  <p:childTnLst>
                                    <p:set>
                                      <p:cBhvr>
                                        <p:cTn id="200" dur="1" fill="hold">
                                          <p:stCondLst>
                                            <p:cond delay="0"/>
                                          </p:stCondLst>
                                        </p:cTn>
                                        <p:tgtEl>
                                          <p:spTgt spid="57"/>
                                        </p:tgtEl>
                                        <p:attrNameLst>
                                          <p:attrName>style.visibility</p:attrName>
                                        </p:attrNameLst>
                                      </p:cBhvr>
                                      <p:to>
                                        <p:strVal val="visible"/>
                                      </p:to>
                                    </p:set>
                                  </p:childTnLst>
                                </p:cTn>
                              </p:par>
                            </p:childTnLst>
                          </p:cTn>
                        </p:par>
                      </p:childTnLst>
                    </p:cTn>
                  </p:par>
                  <p:par>
                    <p:cTn id="201" nodeType="clickEffect" fill="hold">
                      <p:stCondLst>
                        <p:cond delay="indefinite"/>
                      </p:stCondLst>
                      <p:childTnLst>
                        <p:par>
                          <p:cTn id="202" nodeType="withEffect" fill="hold">
                            <p:stCondLst>
                              <p:cond delay="0"/>
                            </p:stCondLst>
                            <p:childTnLst>
                              <p:par>
                                <p:cTn id="203" nodeType="clickEffect" fill="hold" presetClass="entr" presetID="1">
                                  <p:stCondLst>
                                    <p:cond delay="0"/>
                                  </p:stCondLst>
                                  <p:childTnLst>
                                    <p:set>
                                      <p:cBhvr>
                                        <p:cTn id="204" dur="1" fill="hold">
                                          <p:stCondLst>
                                            <p:cond delay="0"/>
                                          </p:stCondLst>
                                        </p:cTn>
                                        <p:tgtEl>
                                          <p:spTgt spid="55"/>
                                        </p:tgtEl>
                                        <p:attrNameLst>
                                          <p:attrName>style.visibility</p:attrName>
                                        </p:attrNameLst>
                                      </p:cBhvr>
                                      <p:to>
                                        <p:strVal val="visible"/>
                                      </p:to>
                                    </p:set>
                                  </p:childTnLst>
                                </p:cTn>
                              </p:par>
                              <p:par>
                                <p:cTn id="205" nodeType="withEffect" fill="hold" presetClass="entr" presetID="1">
                                  <p:stCondLst>
                                    <p:cond delay="0"/>
                                  </p:stCondLst>
                                  <p:childTnLst>
                                    <p:set>
                                      <p:cBhvr>
                                        <p:cTn id="206" dur="1" fill="hold">
                                          <p:stCondLst>
                                            <p:cond delay="0"/>
                                          </p:stCondLst>
                                        </p:cTn>
                                        <p:tgtEl>
                                          <p:spTgt spid="51"/>
                                        </p:tgtEl>
                                        <p:attrNameLst>
                                          <p:attrName>style.visibility</p:attrName>
                                        </p:attrNameLst>
                                      </p:cBhvr>
                                      <p:to>
                                        <p:strVal val="visible"/>
                                      </p:to>
                                    </p:set>
                                  </p:childTnLst>
                                </p:cTn>
                              </p:par>
                            </p:childTnLst>
                          </p:cTn>
                        </p:par>
                      </p:childTnLst>
                    </p:cTn>
                  </p:par>
                  <p:par>
                    <p:cTn id="207" nodeType="clickEffect" fill="hold">
                      <p:stCondLst>
                        <p:cond delay="indefinite"/>
                      </p:stCondLst>
                      <p:childTnLst>
                        <p:par>
                          <p:cTn id="208" nodeType="withEffect" fill="hold">
                            <p:stCondLst>
                              <p:cond delay="0"/>
                            </p:stCondLst>
                            <p:childTnLst>
                              <p:par>
                                <p:cTn id="209" nodeType="clickEffect" fill="hold" presetClass="entr" presetID="1">
                                  <p:stCondLst>
                                    <p:cond delay="0"/>
                                  </p:stCondLst>
                                  <p:childTnLst>
                                    <p:set>
                                      <p:cBhvr>
                                        <p:cTn id="210" dur="1" fill="hold">
                                          <p:stCondLst>
                                            <p:cond delay="0"/>
                                          </p:stCondLst>
                                        </p:cTn>
                                        <p:tgtEl>
                                          <p:spTgt spid="58"/>
                                        </p:tgtEl>
                                        <p:attrNameLst>
                                          <p:attrName>style.visibility</p:attrName>
                                        </p:attrNameLst>
                                      </p:cBhvr>
                                      <p:to>
                                        <p:strVal val="visible"/>
                                      </p:to>
                                    </p:set>
                                  </p:childTnLst>
                                </p:cTn>
                              </p:par>
                              <p:par>
                                <p:cTn id="211" nodeType="withEffect" fill="hold" presetClass="entr" presetID="1">
                                  <p:stCondLst>
                                    <p:cond delay="0"/>
                                  </p:stCondLst>
                                  <p:childTnLst>
                                    <p:set>
                                      <p:cBhvr>
                                        <p:cTn id="212" dur="1" fill="hold">
                                          <p:stCondLst>
                                            <p:cond delay="0"/>
                                          </p:stCondLst>
                                        </p:cTn>
                                        <p:tgtEl>
                                          <p:spTgt spid="59"/>
                                        </p:tgtEl>
                                        <p:attrNameLst>
                                          <p:attrName>style.visibility</p:attrName>
                                        </p:attrNameLst>
                                      </p:cBhvr>
                                      <p:to>
                                        <p:strVal val="visible"/>
                                      </p:to>
                                    </p:set>
                                  </p:childTnLst>
                                </p:cTn>
                              </p:par>
                            </p:childTnLst>
                          </p:cTn>
                        </p:par>
                      </p:childTnLst>
                    </p:cTn>
                  </p:par>
                  <p:par>
                    <p:cTn id="213" nodeType="clickEffect" fill="hold">
                      <p:stCondLst>
                        <p:cond delay="indefinite"/>
                      </p:stCondLst>
                      <p:childTnLst>
                        <p:par>
                          <p:cTn id="214" nodeType="withEffect" fill="hold">
                            <p:stCondLst>
                              <p:cond delay="0"/>
                            </p:stCondLst>
                            <p:childTnLst>
                              <p:par>
                                <p:cTn id="215" nodeType="clickEffect" fill="hold" presetClass="entr" presetID="1">
                                  <p:stCondLst>
                                    <p:cond delay="0"/>
                                  </p:stCondLst>
                                  <p:childTnLst>
                                    <p:set>
                                      <p:cBhvr>
                                        <p:cTn id="216" dur="1" fill="hold">
                                          <p:stCondLst>
                                            <p:cond delay="0"/>
                                          </p:stCondLst>
                                        </p:cTn>
                                        <p:tgtEl>
                                          <p:spTgt spid="60"/>
                                        </p:tgtEl>
                                        <p:attrNameLst>
                                          <p:attrName>style.visibility</p:attrName>
                                        </p:attrNameLst>
                                      </p:cBhvr>
                                      <p:to>
                                        <p:strVal val="visible"/>
                                      </p:to>
                                    </p:set>
                                  </p:childTnLst>
                                </p:cTn>
                              </p:par>
                              <p:par>
                                <p:cTn id="217" nodeType="withEffect" fill="hold" presetClass="entr" presetID="1">
                                  <p:stCondLst>
                                    <p:cond delay="0"/>
                                  </p:stCondLst>
                                  <p:childTnLst>
                                    <p:set>
                                      <p:cBhvr>
                                        <p:cTn id="218" dur="1" fill="hold">
                                          <p:stCondLst>
                                            <p:cond delay="0"/>
                                          </p:stCondLst>
                                        </p:cTn>
                                        <p:tgtEl>
                                          <p:spTgt spid="61"/>
                                        </p:tgtEl>
                                        <p:attrNameLst>
                                          <p:attrName>style.visibility</p:attrName>
                                        </p:attrNameLst>
                                      </p:cBhvr>
                                      <p:to>
                                        <p:strVal val="visible"/>
                                      </p:to>
                                    </p:set>
                                  </p:childTnLst>
                                </p:cTn>
                              </p:par>
                            </p:childTnLst>
                          </p:cTn>
                        </p:par>
                      </p:childTnLst>
                    </p:cTn>
                  </p:par>
                  <p:par>
                    <p:cTn id="219" nodeType="clickEffect" fill="hold">
                      <p:stCondLst>
                        <p:cond delay="indefinite"/>
                      </p:stCondLst>
                      <p:childTnLst>
                        <p:par>
                          <p:cTn id="220" nodeType="withEffect" fill="hold">
                            <p:stCondLst>
                              <p:cond delay="0"/>
                            </p:stCondLst>
                            <p:childTnLst>
                              <p:par>
                                <p:cTn id="221" nodeType="clickEffect" fill="hold" presetClass="entr" presetID="1">
                                  <p:stCondLst>
                                    <p:cond delay="0"/>
                                  </p:stCondLst>
                                  <p:childTnLst>
                                    <p:set>
                                      <p:cBhvr>
                                        <p:cTn id="222" dur="1" fill="hold">
                                          <p:stCondLst>
                                            <p:cond delay="0"/>
                                          </p:stCondLst>
                                        </p:cTn>
                                        <p:tgtEl>
                                          <p:spTgt spid="62"/>
                                        </p:tgtEl>
                                        <p:attrNameLst>
                                          <p:attrName>style.visibility</p:attrName>
                                        </p:attrNameLst>
                                      </p:cBhvr>
                                      <p:to>
                                        <p:strVal val="visible"/>
                                      </p:to>
                                    </p:set>
                                  </p:childTnLst>
                                </p:cTn>
                              </p:par>
                              <p:par>
                                <p:cTn id="223" nodeType="withEffect" fill="hold" presetClass="entr" presetID="1">
                                  <p:stCondLst>
                                    <p:cond delay="0"/>
                                  </p:stCondLst>
                                  <p:childTnLst>
                                    <p:set>
                                      <p:cBhvr>
                                        <p:cTn id="224" dur="1" fill="hold">
                                          <p:stCondLst>
                                            <p:cond delay="0"/>
                                          </p:stCondLst>
                                        </p:cTn>
                                        <p:tgtEl>
                                          <p:spTgt spid="63"/>
                                        </p:tgtEl>
                                        <p:attrNameLst>
                                          <p:attrName>style.visibility</p:attrName>
                                        </p:attrNameLst>
                                      </p:cBhvr>
                                      <p:to>
                                        <p:strVal val="visible"/>
                                      </p:to>
                                    </p:set>
                                  </p:childTnLst>
                                </p:cTn>
                              </p:par>
                            </p:childTnLst>
                          </p:cTn>
                        </p:par>
                      </p:childTnLst>
                    </p:cTn>
                  </p:par>
                  <p:par>
                    <p:cTn id="225" nodeType="clickEffect" fill="hold">
                      <p:stCondLst>
                        <p:cond delay="indefinite"/>
                      </p:stCondLst>
                      <p:childTnLst>
                        <p:par>
                          <p:cTn id="226" nodeType="withEffect" fill="hold">
                            <p:stCondLst>
                              <p:cond delay="0"/>
                            </p:stCondLst>
                            <p:childTnLst>
                              <p:par>
                                <p:cTn id="227" nodeType="clickEffect" fill="hold" presetClass="entr" presetID="1">
                                  <p:stCondLst>
                                    <p:cond delay="0"/>
                                  </p:stCondLst>
                                  <p:childTnLst>
                                    <p:set>
                                      <p:cBhvr>
                                        <p:cTn id="228" dur="1" fill="hold">
                                          <p:stCondLst>
                                            <p:cond delay="0"/>
                                          </p:stCondLst>
                                        </p:cTn>
                                        <p:tgtEl>
                                          <p:spTgt spid="64"/>
                                        </p:tgtEl>
                                        <p:attrNameLst>
                                          <p:attrName>style.visibility</p:attrName>
                                        </p:attrNameLst>
                                      </p:cBhvr>
                                      <p:to>
                                        <p:strVal val="visible"/>
                                      </p:to>
                                    </p:set>
                                  </p:childTnLst>
                                </p:cTn>
                              </p:par>
                              <p:par>
                                <p:cTn id="229" nodeType="withEffect" fill="hold" presetClass="entr" presetID="1">
                                  <p:stCondLst>
                                    <p:cond delay="0"/>
                                  </p:stCondLst>
                                  <p:childTnLst>
                                    <p:set>
                                      <p:cBhvr>
                                        <p:cTn id="230" dur="1" fill="hold">
                                          <p:stCondLst>
                                            <p:cond delay="0"/>
                                          </p:stCondLst>
                                        </p:cTn>
                                        <p:tgtEl>
                                          <p:spTgt spid="65"/>
                                        </p:tgtEl>
                                        <p:attrNameLst>
                                          <p:attrName>style.visibility</p:attrName>
                                        </p:attrNameLst>
                                      </p:cBhvr>
                                      <p:to>
                                        <p:strVal val="visible"/>
                                      </p:to>
                                    </p:set>
                                  </p:childTnLst>
                                </p:cTn>
                              </p:par>
                            </p:childTnLst>
                          </p:cTn>
                        </p:par>
                      </p:childTnLst>
                    </p:cTn>
                  </p:par>
                  <p:par>
                    <p:cTn id="231" nodeType="clickEffect" fill="hold">
                      <p:stCondLst>
                        <p:cond delay="indefinite"/>
                      </p:stCondLst>
                      <p:childTnLst>
                        <p:par>
                          <p:cTn id="232" nodeType="withEffect" fill="hold">
                            <p:stCondLst>
                              <p:cond delay="0"/>
                            </p:stCondLst>
                            <p:childTnLst>
                              <p:par>
                                <p:cTn id="233" nodeType="clickEffect" fill="hold" presetClass="entr" presetID="1">
                                  <p:stCondLst>
                                    <p:cond delay="0"/>
                                  </p:stCondLst>
                                  <p:childTnLst>
                                    <p:set>
                                      <p:cBhvr>
                                        <p:cTn id="234" dur="1" fill="hold">
                                          <p:stCondLst>
                                            <p:cond delay="0"/>
                                          </p:stCondLst>
                                        </p:cTn>
                                        <p:tgtEl>
                                          <p:spTgt spid="66"/>
                                        </p:tgtEl>
                                        <p:attrNameLst>
                                          <p:attrName>style.visibility</p:attrName>
                                        </p:attrNameLst>
                                      </p:cBhvr>
                                      <p:to>
                                        <p:strVal val="visible"/>
                                      </p:to>
                                    </p:set>
                                  </p:childTnLst>
                                </p:cTn>
                              </p:par>
                              <p:par>
                                <p:cTn id="235" nodeType="withEffect" fill="hold" presetClass="entr" presetID="1">
                                  <p:stCondLst>
                                    <p:cond delay="0"/>
                                  </p:stCondLst>
                                  <p:childTnLst>
                                    <p:set>
                                      <p:cBhvr>
                                        <p:cTn id="236" dur="1" fill="hold">
                                          <p:stCondLst>
                                            <p:cond delay="0"/>
                                          </p:stCondLst>
                                        </p:cTn>
                                        <p:tgtEl>
                                          <p:spTgt spid="67"/>
                                        </p:tgtEl>
                                        <p:attrNameLst>
                                          <p:attrName>style.visibility</p:attrName>
                                        </p:attrNameLst>
                                      </p:cBhvr>
                                      <p:to>
                                        <p:strVal val="visible"/>
                                      </p:to>
                                    </p:set>
                                  </p:childTnLst>
                                </p:cTn>
                              </p:par>
                            </p:childTnLst>
                          </p:cTn>
                        </p:par>
                      </p:childTnLst>
                    </p:cTn>
                  </p:par>
                  <p:par>
                    <p:cTn id="237" nodeType="clickEffect" fill="hold">
                      <p:stCondLst>
                        <p:cond delay="indefinite"/>
                      </p:stCondLst>
                      <p:childTnLst>
                        <p:par>
                          <p:cTn id="238" nodeType="withEffect" fill="hold">
                            <p:stCondLst>
                              <p:cond delay="0"/>
                            </p:stCondLst>
                            <p:childTnLst>
                              <p:par>
                                <p:cTn id="239" nodeType="clickEffect" fill="hold" presetClass="entr" presetID="1">
                                  <p:stCondLst>
                                    <p:cond delay="0"/>
                                  </p:stCondLst>
                                  <p:childTnLst>
                                    <p:set>
                                      <p:cBhvr>
                                        <p:cTn id="240" dur="1" fill="hold">
                                          <p:stCondLst>
                                            <p:cond delay="0"/>
                                          </p:stCondLst>
                                        </p:cTn>
                                        <p:tgtEl>
                                          <p:spTgt spid="69"/>
                                        </p:tgtEl>
                                        <p:attrNameLst>
                                          <p:attrName>style.visibility</p:attrName>
                                        </p:attrNameLst>
                                      </p:cBhvr>
                                      <p:to>
                                        <p:strVal val="visible"/>
                                      </p:to>
                                    </p:set>
                                  </p:childTnLst>
                                </p:cTn>
                              </p:par>
                              <p:par>
                                <p:cTn id="241" nodeType="withEffect" fill="hold" presetClass="entr" presetID="1">
                                  <p:stCondLst>
                                    <p:cond delay="0"/>
                                  </p:stCondLst>
                                  <p:childTnLst>
                                    <p:set>
                                      <p:cBhvr>
                                        <p:cTn id="242" dur="1" fill="hold">
                                          <p:stCondLst>
                                            <p:cond delay="0"/>
                                          </p:stCondLst>
                                        </p:cTn>
                                        <p:tgtEl>
                                          <p:spTgt spid="6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1"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Recursive Trace 3</a:t>
            </a:r>
            <a:endParaRPr b="1" lang="en-US" sz="4400" spc="-1" strike="noStrike">
              <a:solidFill>
                <a:srgbClr val="ffffff"/>
              </a:solidFill>
              <a:latin typeface="Tahoma"/>
            </a:endParaRPr>
          </a:p>
        </p:txBody>
      </p:sp>
      <p:sp>
        <p:nvSpPr>
          <p:cNvPr id="72" name="PlaceHolder 2"/>
          <p:cNvSpPr>
            <a:spLocks noGrp="1"/>
          </p:cNvSpPr>
          <p:nvPr>
            <p:ph/>
          </p:nvPr>
        </p:nvSpPr>
        <p:spPr>
          <a:xfrm>
            <a:off x="151920" y="1295280"/>
            <a:ext cx="8991720" cy="5181840"/>
          </a:xfrm>
          <a:prstGeom prst="rect">
            <a:avLst/>
          </a:prstGeom>
          <a:noFill/>
          <a:ln w="0">
            <a:noFill/>
          </a:ln>
        </p:spPr>
        <p:txBody>
          <a:bodyPr lIns="91440" rIns="91440" tIns="45720" bIns="45720" anchor="t">
            <a:normAutofit/>
          </a:bodyPr>
          <a:p>
            <a:pPr marL="231840" indent="-23184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Consider the following recursive method:</a:t>
            </a:r>
            <a:endParaRPr b="0" lang="en-US" sz="2400" spc="-1" strike="noStrike">
              <a:solidFill>
                <a:srgbClr val="000000"/>
              </a:solidFill>
              <a:latin typeface="Tahoma"/>
            </a:endParaRPr>
          </a:p>
          <a:p>
            <a:pPr lvl="1" marL="625320" indent="-279360">
              <a:lnSpc>
                <a:spcPct val="80000"/>
              </a:lnSpc>
              <a:spcBef>
                <a:spcPts val="2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800" spc="-1" strike="noStrike">
              <a:solidFill>
                <a:srgbClr val="000000"/>
              </a:solidFill>
              <a:latin typeface="Tahoma"/>
            </a:endParaRPr>
          </a:p>
          <a:p>
            <a:pPr lvl="1" marL="625320" indent="-279360">
              <a:lnSpc>
                <a:spcPct val="8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public static int mystery(int n) {</a:t>
            </a:r>
            <a:endParaRPr b="0" lang="en-US" sz="2200" spc="-1" strike="noStrike">
              <a:solidFill>
                <a:srgbClr val="000000"/>
              </a:solidFill>
              <a:latin typeface="Tahoma"/>
            </a:endParaRPr>
          </a:p>
          <a:p>
            <a:pPr lvl="1" marL="625320" indent="-279360">
              <a:lnSpc>
                <a:spcPct val="8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if (n &lt; 10) {</a:t>
            </a:r>
            <a:endParaRPr b="0" lang="en-US" sz="2200" spc="-1" strike="noStrike">
              <a:solidFill>
                <a:srgbClr val="000000"/>
              </a:solidFill>
              <a:latin typeface="Tahoma"/>
            </a:endParaRPr>
          </a:p>
          <a:p>
            <a:pPr lvl="1" marL="625320" indent="-279360">
              <a:lnSpc>
                <a:spcPct val="8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return (10 * n) + n;</a:t>
            </a:r>
            <a:endParaRPr b="0" lang="en-US" sz="2200" spc="-1" strike="noStrike">
              <a:solidFill>
                <a:srgbClr val="000000"/>
              </a:solidFill>
              <a:latin typeface="Tahoma"/>
            </a:endParaRPr>
          </a:p>
          <a:p>
            <a:pPr lvl="1" marL="625320" indent="-279360">
              <a:lnSpc>
                <a:spcPct val="8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 else {</a:t>
            </a:r>
            <a:endParaRPr b="0" lang="en-US" sz="2200" spc="-1" strike="noStrike">
              <a:solidFill>
                <a:srgbClr val="000000"/>
              </a:solidFill>
              <a:latin typeface="Tahoma"/>
            </a:endParaRPr>
          </a:p>
          <a:p>
            <a:pPr lvl="1" marL="625320" indent="-279360">
              <a:lnSpc>
                <a:spcPct val="8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int a = </a:t>
            </a:r>
            <a:r>
              <a:rPr b="1" lang="en-US" sz="2200" spc="-1" strike="noStrike">
                <a:solidFill>
                  <a:srgbClr val="000000"/>
                </a:solidFill>
                <a:latin typeface="Courier New"/>
              </a:rPr>
              <a:t>mystery(n / 10)</a:t>
            </a:r>
            <a:r>
              <a:rPr b="0" lang="en-US" sz="2200" spc="-1" strike="noStrike">
                <a:solidFill>
                  <a:srgbClr val="000000"/>
                </a:solidFill>
                <a:latin typeface="Courier New"/>
              </a:rPr>
              <a:t>;</a:t>
            </a:r>
            <a:endParaRPr b="0" lang="en-US" sz="2200" spc="-1" strike="noStrike">
              <a:solidFill>
                <a:srgbClr val="000000"/>
              </a:solidFill>
              <a:latin typeface="Tahoma"/>
            </a:endParaRPr>
          </a:p>
          <a:p>
            <a:pPr lvl="1" marL="625320" indent="-279360">
              <a:lnSpc>
                <a:spcPct val="8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int b = </a:t>
            </a:r>
            <a:r>
              <a:rPr b="1" lang="en-US" sz="2200" spc="-1" strike="noStrike">
                <a:solidFill>
                  <a:srgbClr val="000000"/>
                </a:solidFill>
                <a:latin typeface="Courier New"/>
              </a:rPr>
              <a:t>mystery(n % 10)</a:t>
            </a:r>
            <a:r>
              <a:rPr b="0" lang="en-US" sz="2200" spc="-1" strike="noStrike">
                <a:solidFill>
                  <a:srgbClr val="000000"/>
                </a:solidFill>
                <a:latin typeface="Courier New"/>
              </a:rPr>
              <a:t>;</a:t>
            </a:r>
            <a:endParaRPr b="0" lang="en-US" sz="2200" spc="-1" strike="noStrike">
              <a:solidFill>
                <a:srgbClr val="000000"/>
              </a:solidFill>
              <a:latin typeface="Tahoma"/>
            </a:endParaRPr>
          </a:p>
          <a:p>
            <a:pPr lvl="1" marL="625320" indent="-279360">
              <a:lnSpc>
                <a:spcPct val="8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return (100 * a) + b;</a:t>
            </a:r>
            <a:endParaRPr b="0" lang="en-US" sz="2200" spc="-1" strike="noStrike">
              <a:solidFill>
                <a:srgbClr val="000000"/>
              </a:solidFill>
              <a:latin typeface="Tahoma"/>
            </a:endParaRPr>
          </a:p>
          <a:p>
            <a:pPr lvl="1" marL="625320" indent="-279360">
              <a:lnSpc>
                <a:spcPct val="8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a:t>
            </a:r>
            <a:endParaRPr b="0" lang="en-US" sz="2200" spc="-1" strike="noStrike">
              <a:solidFill>
                <a:srgbClr val="000000"/>
              </a:solidFill>
              <a:latin typeface="Tahoma"/>
            </a:endParaRPr>
          </a:p>
          <a:p>
            <a:pPr lvl="1" marL="625320" indent="-279360">
              <a:lnSpc>
                <a:spcPct val="8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a:t>
            </a:r>
            <a:endParaRPr b="0" lang="en-US" sz="2200" spc="-1" strike="noStrike">
              <a:solidFill>
                <a:srgbClr val="000000"/>
              </a:solidFill>
              <a:latin typeface="Tahoma"/>
            </a:endParaRPr>
          </a:p>
          <a:p>
            <a:pPr lvl="1" marL="625320" indent="-279360">
              <a:lnSpc>
                <a:spcPct val="8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lvl="1" marL="625320" indent="-279360">
              <a:spcBef>
                <a:spcPts val="550"/>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What is the result of the following call?</a:t>
            </a:r>
            <a:endParaRPr b="0" lang="en-US" sz="2200" spc="-1" strike="noStrike">
              <a:solidFill>
                <a:srgbClr val="000000"/>
              </a:solidFill>
              <a:latin typeface="Tahoma"/>
            </a:endParaRPr>
          </a:p>
          <a:p>
            <a:pPr lvl="2" marL="914400" indent="-174600">
              <a:lnSpc>
                <a:spcPct val="100000"/>
              </a:lnSpc>
              <a:spcBef>
                <a:spcPts val="550"/>
              </a:spcBef>
              <a:buNone/>
              <a:tabLst>
                <a:tab algn="l" pos="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mystery(348)</a:t>
            </a:r>
            <a:endParaRPr b="0" lang="en-US" sz="2200" spc="-1" strike="noStrike">
              <a:solidFill>
                <a:srgbClr val="000000"/>
              </a:solidFill>
              <a:latin typeface="Tahoma"/>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3"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Recursion Tree Diagram 3</a:t>
            </a:r>
            <a:endParaRPr b="1" lang="en-US" sz="4400" spc="-1" strike="noStrike">
              <a:solidFill>
                <a:srgbClr val="ffffff"/>
              </a:solidFill>
              <a:latin typeface="Tahoma"/>
            </a:endParaRPr>
          </a:p>
        </p:txBody>
      </p:sp>
      <p:sp>
        <p:nvSpPr>
          <p:cNvPr id="74" name="TextBox 1"/>
          <p:cNvSpPr/>
          <p:nvPr/>
        </p:nvSpPr>
        <p:spPr>
          <a:xfrm>
            <a:off x="3571200" y="1220760"/>
            <a:ext cx="1826640" cy="368280"/>
          </a:xfrm>
          <a:prstGeom prst="rect">
            <a:avLst/>
          </a:prstGeom>
          <a:noFill/>
          <a:ln w="9360">
            <a:solidFill>
              <a:srgbClr val="000000"/>
            </a:solidFill>
            <a:miter/>
          </a:ln>
        </p:spPr>
        <p:style>
          <a:lnRef idx="0"/>
          <a:fillRef idx="0"/>
          <a:effectRef idx="0"/>
          <a:fontRef idx="minor"/>
        </p:style>
        <p:txBody>
          <a:bodyPr wrap="none"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mystery(348)</a:t>
            </a:r>
            <a:endParaRPr b="0" lang="en-US" sz="1800" spc="-1" strike="noStrike">
              <a:solidFill>
                <a:srgbClr val="000000"/>
              </a:solidFill>
              <a:latin typeface="Arial"/>
            </a:endParaRPr>
          </a:p>
        </p:txBody>
      </p:sp>
      <p:sp>
        <p:nvSpPr>
          <p:cNvPr id="75" name="TextBox 42"/>
          <p:cNvSpPr/>
          <p:nvPr/>
        </p:nvSpPr>
        <p:spPr>
          <a:xfrm>
            <a:off x="4133880" y="2098800"/>
            <a:ext cx="1163520" cy="368280"/>
          </a:xfrm>
          <a:prstGeom prst="rect">
            <a:avLst/>
          </a:prstGeom>
          <a:noFill/>
          <a:ln w="9360">
            <a:solidFill>
              <a:srgbClr val="000000"/>
            </a:solidFill>
            <a:miter/>
          </a:ln>
        </p:spPr>
        <p:style>
          <a:lnRef idx="0"/>
          <a:fillRef idx="0"/>
          <a:effectRef idx="0"/>
          <a:fontRef idx="minor"/>
        </p:style>
        <p:txBody>
          <a:bodyPr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334488</a:t>
            </a:r>
            <a:endParaRPr b="0" lang="en-US" sz="1800" spc="-1" strike="noStrike">
              <a:solidFill>
                <a:srgbClr val="000000"/>
              </a:solidFill>
              <a:latin typeface="Arial"/>
            </a:endParaRPr>
          </a:p>
        </p:txBody>
      </p:sp>
      <p:cxnSp>
        <p:nvCxnSpPr>
          <p:cNvPr id="76" name="Straight Arrow Connector 43"/>
          <p:cNvCxnSpPr/>
          <p:nvPr/>
        </p:nvCxnSpPr>
        <p:spPr>
          <a:xfrm flipV="1">
            <a:off x="4427280" y="1607760"/>
            <a:ext cx="230760" cy="419760"/>
          </a:xfrm>
          <a:prstGeom prst="straightConnector1">
            <a:avLst/>
          </a:prstGeom>
          <a:ln w="25560">
            <a:solidFill>
              <a:srgbClr val="ff0000"/>
            </a:solidFill>
            <a:miter/>
            <a:tailEnd len="med" type="triangle" w="med"/>
          </a:ln>
        </p:spPr>
      </p:cxnSp>
      <p:sp>
        <p:nvSpPr>
          <p:cNvPr id="77" name="TextBox 45"/>
          <p:cNvSpPr/>
          <p:nvPr/>
        </p:nvSpPr>
        <p:spPr>
          <a:xfrm>
            <a:off x="6254280" y="1442880"/>
            <a:ext cx="1826640" cy="368280"/>
          </a:xfrm>
          <a:prstGeom prst="rect">
            <a:avLst/>
          </a:prstGeom>
          <a:noFill/>
          <a:ln w="9360">
            <a:solidFill>
              <a:srgbClr val="000000"/>
            </a:solidFill>
            <a:miter/>
          </a:ln>
        </p:spPr>
        <p:style>
          <a:lnRef idx="0"/>
          <a:fillRef idx="0"/>
          <a:effectRef idx="0"/>
          <a:fontRef idx="minor"/>
        </p:style>
        <p:txBody>
          <a:bodyPr wrap="none"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ff0000"/>
                </a:solidFill>
                <a:latin typeface="Courier New"/>
              </a:rPr>
              <a:t>Final answer</a:t>
            </a:r>
            <a:endParaRPr b="0" lang="en-US" sz="1800" spc="-1" strike="noStrike">
              <a:solidFill>
                <a:srgbClr val="000000"/>
              </a:solidFill>
              <a:latin typeface="Arial"/>
            </a:endParaRPr>
          </a:p>
        </p:txBody>
      </p:sp>
      <p:cxnSp>
        <p:nvCxnSpPr>
          <p:cNvPr id="78" name="Straight Arrow Connector 46"/>
          <p:cNvCxnSpPr/>
          <p:nvPr/>
        </p:nvCxnSpPr>
        <p:spPr>
          <a:xfrm flipH="1">
            <a:off x="5403600" y="1938240"/>
            <a:ext cx="956160" cy="342000"/>
          </a:xfrm>
          <a:prstGeom prst="straightConnector1">
            <a:avLst/>
          </a:prstGeom>
          <a:ln w="25560">
            <a:solidFill>
              <a:srgbClr val="ff0000"/>
            </a:solidFill>
            <a:miter/>
            <a:tailEnd len="med" type="triangle" w="med"/>
          </a:ln>
        </p:spPr>
      </p:cxnSp>
      <p:sp>
        <p:nvSpPr>
          <p:cNvPr id="79" name="TextBox 49"/>
          <p:cNvSpPr/>
          <p:nvPr/>
        </p:nvSpPr>
        <p:spPr>
          <a:xfrm>
            <a:off x="3952440" y="4851360"/>
            <a:ext cx="5439960" cy="1191240"/>
          </a:xfrm>
          <a:prstGeom prst="rect">
            <a:avLst/>
          </a:prstGeom>
          <a:noFill/>
          <a:ln w="0">
            <a:noFill/>
          </a:ln>
        </p:spPr>
        <p:style>
          <a:lnRef idx="0"/>
          <a:fillRef idx="0"/>
          <a:effectRef idx="0"/>
          <a:fontRef idx="minor"/>
        </p:style>
        <p:txBody>
          <a:bodyPr wrap="none" lIns="90000" rIns="90000" tIns="46800" bIns="46800" anchor="t">
            <a:spAutoFit/>
          </a:bodyPr>
          <a:p>
            <a:pPr>
              <a:lnSpc>
                <a:spcPct val="100000"/>
              </a:lnSpc>
              <a:tabLst>
                <a:tab algn="l" pos="0"/>
                <a:tab algn="l" pos="7089840"/>
                <a:tab algn="l" pos="7315200"/>
                <a:tab algn="l" pos="8229600"/>
                <a:tab algn="l" pos="9144000"/>
                <a:tab algn="l" pos="10058400"/>
              </a:tabLst>
            </a:pPr>
            <a:r>
              <a:rPr b="0" lang="en-US" sz="1800" spc="-1" strike="noStrike">
                <a:solidFill>
                  <a:srgbClr val="ff0000"/>
                </a:solidFill>
                <a:latin typeface="Tahoma"/>
              </a:rPr>
              <a:t>See the powerpoint version of this lecture for </a:t>
            </a:r>
            <a:endParaRPr b="0" lang="en-US" sz="1800" spc="-1" strike="noStrike">
              <a:solidFill>
                <a:srgbClr val="000000"/>
              </a:solidFill>
              <a:latin typeface="Arial"/>
            </a:endParaRPr>
          </a:p>
          <a:p>
            <a:pPr>
              <a:lnSpc>
                <a:spcPct val="100000"/>
              </a:lnSpc>
              <a:tabLst>
                <a:tab algn="l" pos="0"/>
                <a:tab algn="l" pos="7089840"/>
                <a:tab algn="l" pos="7315200"/>
                <a:tab algn="l" pos="8229600"/>
                <a:tab algn="l" pos="9144000"/>
                <a:tab algn="l" pos="10058400"/>
              </a:tabLst>
            </a:pPr>
            <a:r>
              <a:rPr b="0" lang="en-US" sz="1800" spc="-1" strike="noStrike">
                <a:solidFill>
                  <a:srgbClr val="ff0000"/>
                </a:solidFill>
                <a:latin typeface="Tahoma"/>
              </a:rPr>
              <a:t>the animation. </a:t>
            </a:r>
            <a:r>
              <a:rPr b="0" lang="en-US" sz="1800" spc="-1" strike="noStrike">
                <a:solidFill>
                  <a:srgbClr val="ff0000"/>
                </a:solidFill>
                <a:latin typeface="Arial"/>
              </a:rPr>
              <a:t>If you're having a hard time </a:t>
            </a:r>
            <a:endParaRPr b="0" lang="en-US" sz="1800" spc="-1" strike="noStrike">
              <a:solidFill>
                <a:srgbClr val="000000"/>
              </a:solidFill>
              <a:latin typeface="Arial"/>
            </a:endParaRPr>
          </a:p>
          <a:p>
            <a:pPr>
              <a:tabLst>
                <a:tab algn="l" pos="0"/>
                <a:tab algn="l" pos="7089840"/>
                <a:tab algn="l" pos="7315200"/>
                <a:tab algn="l" pos="8229600"/>
                <a:tab algn="l" pos="9144000"/>
                <a:tab algn="l" pos="10058400"/>
              </a:tabLst>
            </a:pPr>
            <a:r>
              <a:rPr b="0" lang="en-US" sz="1800" spc="-1" strike="noStrike">
                <a:solidFill>
                  <a:srgbClr val="ff0000"/>
                </a:solidFill>
                <a:latin typeface="Arial"/>
              </a:rPr>
              <a:t>visualizing recursion, I highly recommend </a:t>
            </a:r>
            <a:endParaRPr b="0" lang="en-US" sz="1800" spc="-1" strike="noStrike">
              <a:solidFill>
                <a:srgbClr val="000000"/>
              </a:solidFill>
              <a:latin typeface="Arial"/>
            </a:endParaRPr>
          </a:p>
          <a:p>
            <a:pPr>
              <a:tabLst>
                <a:tab algn="l" pos="0"/>
                <a:tab algn="l" pos="7089840"/>
                <a:tab algn="l" pos="7315200"/>
                <a:tab algn="l" pos="8229600"/>
                <a:tab algn="l" pos="9144000"/>
                <a:tab algn="l" pos="10058400"/>
              </a:tabLst>
            </a:pPr>
            <a:r>
              <a:rPr b="0" lang="en-US" sz="1800" spc="-1" strike="noStrike">
                <a:solidFill>
                  <a:srgbClr val="ff0000"/>
                </a:solidFill>
                <a:latin typeface="Arial"/>
              </a:rPr>
              <a:t>watching the animation of this slide.</a:t>
            </a:r>
            <a:endParaRPr b="0" lang="en-US" sz="1800" spc="-1" strike="noStrike">
              <a:solidFill>
                <a:srgbClr val="000000"/>
              </a:solidFill>
              <a:latin typeface="Arial"/>
            </a:endParaRPr>
          </a:p>
        </p:txBody>
      </p:sp>
      <p:sp>
        <p:nvSpPr>
          <p:cNvPr id="80" name="TextBox 27"/>
          <p:cNvSpPr/>
          <p:nvPr/>
        </p:nvSpPr>
        <p:spPr>
          <a:xfrm>
            <a:off x="3364920" y="2546280"/>
            <a:ext cx="2238120" cy="1191240"/>
          </a:xfrm>
          <a:prstGeom prst="rect">
            <a:avLst/>
          </a:prstGeom>
          <a:noFill/>
          <a:ln w="9360">
            <a:solidFill>
              <a:srgbClr val="000000"/>
            </a:solidFill>
            <a:miter/>
          </a:ln>
        </p:spPr>
        <p:style>
          <a:lnRef idx="0"/>
          <a:fillRef idx="0"/>
          <a:effectRef idx="0"/>
          <a:fontRef idx="minor"/>
        </p:style>
        <p:txBody>
          <a:bodyPr wrap="none"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a = mystery(34)</a:t>
            </a:r>
            <a:endParaRPr b="0" lang="en-US" sz="1800" spc="-1" strike="noStrike">
              <a:solidFill>
                <a:srgbClr val="000000"/>
              </a:solidFill>
              <a:latin typeface="Arial"/>
            </a:endParaRPr>
          </a:p>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800" spc="-1" strike="noStrike">
              <a:solidFill>
                <a:srgbClr val="000000"/>
              </a:solidFill>
              <a:latin typeface="Arial"/>
            </a:endParaRPr>
          </a:p>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800" spc="-1" strike="noStrike">
              <a:solidFill>
                <a:srgbClr val="000000"/>
              </a:solidFill>
              <a:latin typeface="Arial"/>
            </a:endParaRPr>
          </a:p>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800" spc="-1" strike="noStrike">
              <a:solidFill>
                <a:srgbClr val="000000"/>
              </a:solidFill>
              <a:latin typeface="Arial"/>
            </a:endParaRPr>
          </a:p>
        </p:txBody>
      </p:sp>
      <p:sp>
        <p:nvSpPr>
          <p:cNvPr id="81" name="Straight Connector 28"/>
          <p:cNvSpPr/>
          <p:nvPr/>
        </p:nvSpPr>
        <p:spPr>
          <a:xfrm flipH="1">
            <a:off x="3886200" y="1554120"/>
            <a:ext cx="511200" cy="884160"/>
          </a:xfrm>
          <a:prstGeom prst="line">
            <a:avLst/>
          </a:prstGeom>
          <a:ln w="25560">
            <a:solidFill>
              <a:srgbClr val="000000"/>
            </a:solidFill>
            <a:miter/>
          </a:ln>
        </p:spPr>
        <p:style>
          <a:lnRef idx="0"/>
          <a:fillRef idx="0"/>
          <a:effectRef idx="0"/>
          <a:fontRef idx="minor"/>
        </p:style>
        <p:txBody>
          <a:bodyPr lIns="90000" rIns="90000" tIns="46800" bIns="46800" anchor="t">
            <a:noAutofit/>
          </a:bodyPr>
          <a:p>
            <a:endParaRPr b="0" lang="en-US" sz="1800" spc="-1" strike="noStrike">
              <a:solidFill>
                <a:srgbClr val="000000"/>
              </a:solidFill>
              <a:latin typeface="Arial"/>
            </a:endParaRPr>
          </a:p>
        </p:txBody>
      </p:sp>
      <p:sp>
        <p:nvSpPr>
          <p:cNvPr id="82" name="Straight Connector 36"/>
          <p:cNvSpPr/>
          <p:nvPr/>
        </p:nvSpPr>
        <p:spPr>
          <a:xfrm flipH="1">
            <a:off x="2590920" y="2819520"/>
            <a:ext cx="1542960" cy="1022400"/>
          </a:xfrm>
          <a:prstGeom prst="line">
            <a:avLst/>
          </a:prstGeom>
          <a:ln w="25560">
            <a:solidFill>
              <a:srgbClr val="000000"/>
            </a:solidFill>
            <a:miter/>
          </a:ln>
        </p:spPr>
        <p:style>
          <a:lnRef idx="0"/>
          <a:fillRef idx="0"/>
          <a:effectRef idx="0"/>
          <a:fontRef idx="minor"/>
        </p:style>
        <p:txBody>
          <a:bodyPr lIns="90000" rIns="90000" tIns="46800" bIns="46800" anchor="t">
            <a:noAutofit/>
          </a:bodyPr>
          <a:p>
            <a:endParaRPr b="0" lang="en-US" sz="1800" spc="-1" strike="noStrike">
              <a:solidFill>
                <a:srgbClr val="000000"/>
              </a:solidFill>
              <a:latin typeface="Arial"/>
            </a:endParaRPr>
          </a:p>
        </p:txBody>
      </p:sp>
      <p:sp>
        <p:nvSpPr>
          <p:cNvPr id="83" name="TextBox 40"/>
          <p:cNvSpPr/>
          <p:nvPr/>
        </p:nvSpPr>
        <p:spPr>
          <a:xfrm>
            <a:off x="1243080" y="3916440"/>
            <a:ext cx="2217600" cy="1191240"/>
          </a:xfrm>
          <a:prstGeom prst="rect">
            <a:avLst/>
          </a:prstGeom>
          <a:noFill/>
          <a:ln w="9360">
            <a:solidFill>
              <a:srgbClr val="000000"/>
            </a:solidFill>
            <a:miter/>
          </a:ln>
        </p:spPr>
        <p:style>
          <a:lnRef idx="0"/>
          <a:fillRef idx="0"/>
          <a:effectRef idx="0"/>
          <a:fontRef idx="minor"/>
        </p:style>
        <p:txBody>
          <a:bodyPr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a = mystery(3)</a:t>
            </a:r>
            <a:endParaRPr b="0" lang="en-US" sz="1800" spc="-1" strike="noStrike">
              <a:solidFill>
                <a:srgbClr val="000000"/>
              </a:solidFill>
              <a:latin typeface="Arial"/>
            </a:endParaRPr>
          </a:p>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800" spc="-1" strike="noStrike">
              <a:solidFill>
                <a:srgbClr val="000000"/>
              </a:solidFill>
              <a:latin typeface="Arial"/>
            </a:endParaRPr>
          </a:p>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800" spc="-1" strike="noStrike">
              <a:solidFill>
                <a:srgbClr val="000000"/>
              </a:solidFill>
              <a:latin typeface="Arial"/>
            </a:endParaRPr>
          </a:p>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800" spc="-1" strike="noStrike">
              <a:solidFill>
                <a:srgbClr val="000000"/>
              </a:solidFill>
              <a:latin typeface="Arial"/>
            </a:endParaRPr>
          </a:p>
        </p:txBody>
      </p:sp>
      <p:sp>
        <p:nvSpPr>
          <p:cNvPr id="84" name="Straight Connector 41"/>
          <p:cNvSpPr/>
          <p:nvPr/>
        </p:nvSpPr>
        <p:spPr>
          <a:xfrm flipH="1">
            <a:off x="762120" y="4191120"/>
            <a:ext cx="1272960" cy="1260360"/>
          </a:xfrm>
          <a:prstGeom prst="line">
            <a:avLst/>
          </a:prstGeom>
          <a:ln w="25560">
            <a:solidFill>
              <a:srgbClr val="000000"/>
            </a:solidFill>
            <a:miter/>
          </a:ln>
        </p:spPr>
        <p:style>
          <a:lnRef idx="0"/>
          <a:fillRef idx="0"/>
          <a:effectRef idx="0"/>
          <a:fontRef idx="minor"/>
        </p:style>
        <p:txBody>
          <a:bodyPr lIns="90000" rIns="90000" tIns="46800" bIns="46800" anchor="t">
            <a:noAutofit/>
          </a:bodyPr>
          <a:p>
            <a:endParaRPr b="0" lang="en-US" sz="1800" spc="-1" strike="noStrike">
              <a:solidFill>
                <a:srgbClr val="000000"/>
              </a:solidFill>
              <a:latin typeface="Arial"/>
            </a:endParaRPr>
          </a:p>
        </p:txBody>
      </p:sp>
      <p:sp>
        <p:nvSpPr>
          <p:cNvPr id="85" name="TextBox 44"/>
          <p:cNvSpPr/>
          <p:nvPr/>
        </p:nvSpPr>
        <p:spPr>
          <a:xfrm>
            <a:off x="206640" y="5451480"/>
            <a:ext cx="1415160" cy="368280"/>
          </a:xfrm>
          <a:prstGeom prst="rect">
            <a:avLst/>
          </a:prstGeom>
          <a:noFill/>
          <a:ln w="9360">
            <a:solidFill>
              <a:srgbClr val="000000"/>
            </a:solidFill>
            <a:miter/>
          </a:ln>
        </p:spPr>
        <p:style>
          <a:lnRef idx="0"/>
          <a:fillRef idx="0"/>
          <a:effectRef idx="0"/>
          <a:fontRef idx="minor"/>
        </p:style>
        <p:txBody>
          <a:bodyPr wrap="none"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return 33</a:t>
            </a:r>
            <a:endParaRPr b="0" lang="en-US" sz="1800" spc="-1" strike="noStrike">
              <a:solidFill>
                <a:srgbClr val="000000"/>
              </a:solidFill>
              <a:latin typeface="Arial"/>
            </a:endParaRPr>
          </a:p>
        </p:txBody>
      </p:sp>
      <p:sp>
        <p:nvSpPr>
          <p:cNvPr id="86" name="TextBox 47"/>
          <p:cNvSpPr/>
          <p:nvPr/>
        </p:nvSpPr>
        <p:spPr>
          <a:xfrm>
            <a:off x="477720" y="4780080"/>
            <a:ext cx="528840" cy="368280"/>
          </a:xfrm>
          <a:prstGeom prst="rect">
            <a:avLst/>
          </a:prstGeom>
          <a:noFill/>
          <a:ln w="9360">
            <a:solidFill>
              <a:srgbClr val="000000"/>
            </a:solidFill>
            <a:miter/>
          </a:ln>
        </p:spPr>
        <p:style>
          <a:lnRef idx="0"/>
          <a:fillRef idx="0"/>
          <a:effectRef idx="0"/>
          <a:fontRef idx="minor"/>
        </p:style>
        <p:txBody>
          <a:bodyPr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33</a:t>
            </a:r>
            <a:endParaRPr b="0" lang="en-US" sz="1800" spc="-1" strike="noStrike">
              <a:solidFill>
                <a:srgbClr val="000000"/>
              </a:solidFill>
              <a:latin typeface="Arial"/>
            </a:endParaRPr>
          </a:p>
        </p:txBody>
      </p:sp>
      <p:cxnSp>
        <p:nvCxnSpPr>
          <p:cNvPr id="87" name="Straight Arrow Connector 48"/>
          <p:cNvCxnSpPr/>
          <p:nvPr/>
        </p:nvCxnSpPr>
        <p:spPr>
          <a:xfrm flipV="1">
            <a:off x="1066320" y="4190400"/>
            <a:ext cx="762840" cy="656280"/>
          </a:xfrm>
          <a:prstGeom prst="straightConnector1">
            <a:avLst/>
          </a:prstGeom>
          <a:ln w="25560">
            <a:solidFill>
              <a:srgbClr val="ff0000"/>
            </a:solidFill>
            <a:miter/>
            <a:tailEnd len="med" type="triangle" w="med"/>
          </a:ln>
        </p:spPr>
      </p:cxnSp>
      <p:sp>
        <p:nvSpPr>
          <p:cNvPr id="88" name="TextBox 50"/>
          <p:cNvSpPr/>
          <p:nvPr/>
        </p:nvSpPr>
        <p:spPr>
          <a:xfrm>
            <a:off x="1249920" y="4262400"/>
            <a:ext cx="2100960" cy="368280"/>
          </a:xfrm>
          <a:prstGeom prst="rect">
            <a:avLst/>
          </a:prstGeom>
          <a:noFill/>
          <a:ln w="9360">
            <a:solidFill>
              <a:srgbClr val="000000"/>
            </a:solidFill>
            <a:miter/>
          </a:ln>
        </p:spPr>
        <p:style>
          <a:lnRef idx="0"/>
          <a:fillRef idx="0"/>
          <a:effectRef idx="0"/>
          <a:fontRef idx="minor"/>
        </p:style>
        <p:txBody>
          <a:bodyPr wrap="none"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b = mystery(4)</a:t>
            </a:r>
            <a:endParaRPr b="0" lang="en-US" sz="1800" spc="-1" strike="noStrike">
              <a:solidFill>
                <a:srgbClr val="000000"/>
              </a:solidFill>
              <a:latin typeface="Arial"/>
            </a:endParaRPr>
          </a:p>
        </p:txBody>
      </p:sp>
      <p:sp>
        <p:nvSpPr>
          <p:cNvPr id="89" name="Straight Connector 51"/>
          <p:cNvSpPr/>
          <p:nvPr/>
        </p:nvSpPr>
        <p:spPr>
          <a:xfrm flipH="1">
            <a:off x="2515680" y="4565520"/>
            <a:ext cx="81000" cy="952560"/>
          </a:xfrm>
          <a:prstGeom prst="line">
            <a:avLst/>
          </a:prstGeom>
          <a:ln w="25560">
            <a:solidFill>
              <a:srgbClr val="000000"/>
            </a:solidFill>
            <a:miter/>
          </a:ln>
        </p:spPr>
        <p:style>
          <a:lnRef idx="0"/>
          <a:fillRef idx="0"/>
          <a:effectRef idx="0"/>
          <a:fontRef idx="minor"/>
        </p:style>
        <p:txBody>
          <a:bodyPr lIns="90000" rIns="90000" tIns="46800" bIns="46800" anchor="t">
            <a:noAutofit/>
          </a:bodyPr>
          <a:p>
            <a:endParaRPr b="0" lang="en-US" sz="1800" spc="-1" strike="noStrike">
              <a:solidFill>
                <a:srgbClr val="000000"/>
              </a:solidFill>
              <a:latin typeface="Arial"/>
            </a:endParaRPr>
          </a:p>
        </p:txBody>
      </p:sp>
      <p:sp>
        <p:nvSpPr>
          <p:cNvPr id="90" name="TextBox 52"/>
          <p:cNvSpPr/>
          <p:nvPr/>
        </p:nvSpPr>
        <p:spPr>
          <a:xfrm>
            <a:off x="2443320" y="5686560"/>
            <a:ext cx="1415160" cy="368280"/>
          </a:xfrm>
          <a:prstGeom prst="rect">
            <a:avLst/>
          </a:prstGeom>
          <a:noFill/>
          <a:ln w="9360">
            <a:solidFill>
              <a:srgbClr val="000000"/>
            </a:solidFill>
            <a:miter/>
          </a:ln>
        </p:spPr>
        <p:style>
          <a:lnRef idx="0"/>
          <a:fillRef idx="0"/>
          <a:effectRef idx="0"/>
          <a:fontRef idx="minor"/>
        </p:style>
        <p:txBody>
          <a:bodyPr wrap="none"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return 44</a:t>
            </a:r>
            <a:endParaRPr b="0" lang="en-US" sz="1800" spc="-1" strike="noStrike">
              <a:solidFill>
                <a:srgbClr val="000000"/>
              </a:solidFill>
              <a:latin typeface="Arial"/>
            </a:endParaRPr>
          </a:p>
        </p:txBody>
      </p:sp>
      <p:sp>
        <p:nvSpPr>
          <p:cNvPr id="91" name="TextBox 53"/>
          <p:cNvSpPr/>
          <p:nvPr/>
        </p:nvSpPr>
        <p:spPr>
          <a:xfrm>
            <a:off x="3030480" y="5257800"/>
            <a:ext cx="528840" cy="368280"/>
          </a:xfrm>
          <a:prstGeom prst="rect">
            <a:avLst/>
          </a:prstGeom>
          <a:noFill/>
          <a:ln w="9360">
            <a:solidFill>
              <a:srgbClr val="000000"/>
            </a:solidFill>
            <a:miter/>
          </a:ln>
        </p:spPr>
        <p:style>
          <a:lnRef idx="0"/>
          <a:fillRef idx="0"/>
          <a:effectRef idx="0"/>
          <a:fontRef idx="minor"/>
        </p:style>
        <p:txBody>
          <a:bodyPr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44</a:t>
            </a:r>
            <a:endParaRPr b="0" lang="en-US" sz="1800" spc="-1" strike="noStrike">
              <a:solidFill>
                <a:srgbClr val="000000"/>
              </a:solidFill>
              <a:latin typeface="Arial"/>
            </a:endParaRPr>
          </a:p>
        </p:txBody>
      </p:sp>
      <p:cxnSp>
        <p:nvCxnSpPr>
          <p:cNvPr id="92" name="Straight Arrow Connector 54"/>
          <p:cNvCxnSpPr>
            <a:stCxn id="91" idx="0"/>
          </p:cNvCxnSpPr>
          <p:nvPr/>
        </p:nvCxnSpPr>
        <p:spPr>
          <a:xfrm flipH="1" flipV="1">
            <a:off x="3077280" y="4515840"/>
            <a:ext cx="218520" cy="741960"/>
          </a:xfrm>
          <a:prstGeom prst="straightConnector1">
            <a:avLst/>
          </a:prstGeom>
          <a:ln w="25560">
            <a:solidFill>
              <a:srgbClr val="ff0000"/>
            </a:solidFill>
            <a:miter/>
            <a:tailEnd len="med" type="triangle" w="med"/>
          </a:ln>
        </p:spPr>
      </p:cxnSp>
      <p:sp>
        <p:nvSpPr>
          <p:cNvPr id="93" name="TextBox 55"/>
          <p:cNvSpPr/>
          <p:nvPr/>
        </p:nvSpPr>
        <p:spPr>
          <a:xfrm>
            <a:off x="2205000" y="3159000"/>
            <a:ext cx="844560" cy="368280"/>
          </a:xfrm>
          <a:prstGeom prst="rect">
            <a:avLst/>
          </a:prstGeom>
          <a:noFill/>
          <a:ln w="9360">
            <a:solidFill>
              <a:srgbClr val="000000"/>
            </a:solidFill>
            <a:miter/>
          </a:ln>
        </p:spPr>
        <p:style>
          <a:lnRef idx="0"/>
          <a:fillRef idx="0"/>
          <a:effectRef idx="0"/>
          <a:fontRef idx="minor"/>
        </p:style>
        <p:txBody>
          <a:bodyPr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3344</a:t>
            </a:r>
            <a:endParaRPr b="0" lang="en-US" sz="1800" spc="-1" strike="noStrike">
              <a:solidFill>
                <a:srgbClr val="000000"/>
              </a:solidFill>
              <a:latin typeface="Arial"/>
            </a:endParaRPr>
          </a:p>
        </p:txBody>
      </p:sp>
      <p:cxnSp>
        <p:nvCxnSpPr>
          <p:cNvPr id="94" name="Straight Arrow Connector 56"/>
          <p:cNvCxnSpPr>
            <a:stCxn id="93" idx="3"/>
          </p:cNvCxnSpPr>
          <p:nvPr/>
        </p:nvCxnSpPr>
        <p:spPr>
          <a:xfrm flipV="1">
            <a:off x="3049560" y="2754000"/>
            <a:ext cx="913680" cy="589680"/>
          </a:xfrm>
          <a:prstGeom prst="straightConnector1">
            <a:avLst/>
          </a:prstGeom>
          <a:ln w="25560">
            <a:solidFill>
              <a:srgbClr val="ff0000"/>
            </a:solidFill>
            <a:miter/>
            <a:tailEnd len="med" type="triangle" w="med"/>
          </a:ln>
        </p:spPr>
      </p:cxnSp>
      <p:sp>
        <p:nvSpPr>
          <p:cNvPr id="95" name="TextBox 61"/>
          <p:cNvSpPr/>
          <p:nvPr/>
        </p:nvSpPr>
        <p:spPr>
          <a:xfrm>
            <a:off x="3391200" y="2879640"/>
            <a:ext cx="2100960" cy="368280"/>
          </a:xfrm>
          <a:prstGeom prst="rect">
            <a:avLst/>
          </a:prstGeom>
          <a:noFill/>
          <a:ln w="9360">
            <a:solidFill>
              <a:srgbClr val="000000"/>
            </a:solidFill>
            <a:miter/>
          </a:ln>
        </p:spPr>
        <p:style>
          <a:lnRef idx="0"/>
          <a:fillRef idx="0"/>
          <a:effectRef idx="0"/>
          <a:fontRef idx="minor"/>
        </p:style>
        <p:txBody>
          <a:bodyPr wrap="none"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b = mystery(8)</a:t>
            </a:r>
            <a:endParaRPr b="0" lang="en-US" sz="1800" spc="-1" strike="noStrike">
              <a:solidFill>
                <a:srgbClr val="000000"/>
              </a:solidFill>
              <a:latin typeface="Arial"/>
            </a:endParaRPr>
          </a:p>
        </p:txBody>
      </p:sp>
      <p:sp>
        <p:nvSpPr>
          <p:cNvPr id="96" name="Straight Connector 62"/>
          <p:cNvSpPr/>
          <p:nvPr/>
        </p:nvSpPr>
        <p:spPr>
          <a:xfrm flipH="1">
            <a:off x="4657320" y="3182760"/>
            <a:ext cx="81000" cy="951120"/>
          </a:xfrm>
          <a:prstGeom prst="line">
            <a:avLst/>
          </a:prstGeom>
          <a:ln w="25560">
            <a:solidFill>
              <a:srgbClr val="000000"/>
            </a:solidFill>
            <a:miter/>
          </a:ln>
        </p:spPr>
        <p:style>
          <a:lnRef idx="0"/>
          <a:fillRef idx="0"/>
          <a:effectRef idx="0"/>
          <a:fontRef idx="minor"/>
        </p:style>
        <p:txBody>
          <a:bodyPr lIns="90000" rIns="90000" tIns="46800" bIns="46800" anchor="t">
            <a:noAutofit/>
          </a:bodyPr>
          <a:p>
            <a:endParaRPr b="0" lang="en-US" sz="1800" spc="-1" strike="noStrike">
              <a:solidFill>
                <a:srgbClr val="000000"/>
              </a:solidFill>
              <a:latin typeface="Arial"/>
            </a:endParaRPr>
          </a:p>
        </p:txBody>
      </p:sp>
      <p:sp>
        <p:nvSpPr>
          <p:cNvPr id="97" name="TextBox 63"/>
          <p:cNvSpPr/>
          <p:nvPr/>
        </p:nvSpPr>
        <p:spPr>
          <a:xfrm>
            <a:off x="4183200" y="4186080"/>
            <a:ext cx="1415160" cy="368280"/>
          </a:xfrm>
          <a:prstGeom prst="rect">
            <a:avLst/>
          </a:prstGeom>
          <a:noFill/>
          <a:ln w="9360">
            <a:solidFill>
              <a:srgbClr val="000000"/>
            </a:solidFill>
            <a:miter/>
          </a:ln>
        </p:spPr>
        <p:style>
          <a:lnRef idx="0"/>
          <a:fillRef idx="0"/>
          <a:effectRef idx="0"/>
          <a:fontRef idx="minor"/>
        </p:style>
        <p:txBody>
          <a:bodyPr wrap="none"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return 88</a:t>
            </a:r>
            <a:endParaRPr b="0" lang="en-US" sz="1800" spc="-1" strike="noStrike">
              <a:solidFill>
                <a:srgbClr val="000000"/>
              </a:solidFill>
              <a:latin typeface="Arial"/>
            </a:endParaRPr>
          </a:p>
        </p:txBody>
      </p:sp>
      <p:sp>
        <p:nvSpPr>
          <p:cNvPr id="98" name="TextBox 64"/>
          <p:cNvSpPr/>
          <p:nvPr/>
        </p:nvSpPr>
        <p:spPr>
          <a:xfrm>
            <a:off x="4768920" y="3757680"/>
            <a:ext cx="528480" cy="368280"/>
          </a:xfrm>
          <a:prstGeom prst="rect">
            <a:avLst/>
          </a:prstGeom>
          <a:noFill/>
          <a:ln w="9360">
            <a:solidFill>
              <a:srgbClr val="000000"/>
            </a:solidFill>
            <a:miter/>
          </a:ln>
        </p:spPr>
        <p:style>
          <a:lnRef idx="0"/>
          <a:fillRef idx="0"/>
          <a:effectRef idx="0"/>
          <a:fontRef idx="minor"/>
        </p:style>
        <p:txBody>
          <a:bodyPr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88</a:t>
            </a:r>
            <a:endParaRPr b="0" lang="en-US" sz="1800" spc="-1" strike="noStrike">
              <a:solidFill>
                <a:srgbClr val="000000"/>
              </a:solidFill>
              <a:latin typeface="Arial"/>
            </a:endParaRPr>
          </a:p>
        </p:txBody>
      </p:sp>
      <p:cxnSp>
        <p:nvCxnSpPr>
          <p:cNvPr id="99" name="Straight Arrow Connector 65"/>
          <p:cNvCxnSpPr>
            <a:stCxn id="98" idx="0"/>
          </p:cNvCxnSpPr>
          <p:nvPr/>
        </p:nvCxnSpPr>
        <p:spPr>
          <a:xfrm flipH="1" flipV="1">
            <a:off x="4958640" y="3133080"/>
            <a:ext cx="75240" cy="624600"/>
          </a:xfrm>
          <a:prstGeom prst="straightConnector1">
            <a:avLst/>
          </a:prstGeom>
          <a:ln w="25560">
            <a:solidFill>
              <a:srgbClr val="ff0000"/>
            </a:solidFill>
            <a:miter/>
            <a:tailEnd len="med" type="triangle" w="med"/>
          </a:ln>
        </p:spPr>
      </p:cxnSp>
      <p:sp>
        <p:nvSpPr>
          <p:cNvPr id="100" name="TextBox 30"/>
          <p:cNvSpPr/>
          <p:nvPr/>
        </p:nvSpPr>
        <p:spPr>
          <a:xfrm>
            <a:off x="1299960" y="4646520"/>
            <a:ext cx="1689480" cy="368280"/>
          </a:xfrm>
          <a:prstGeom prst="rect">
            <a:avLst/>
          </a:prstGeom>
          <a:noFill/>
          <a:ln w="9360">
            <a:solidFill>
              <a:srgbClr val="000000"/>
            </a:solidFill>
            <a:miter/>
          </a:ln>
        </p:spPr>
        <p:style>
          <a:lnRef idx="0"/>
          <a:fillRef idx="0"/>
          <a:effectRef idx="0"/>
          <a:fontRef idx="minor"/>
        </p:style>
        <p:txBody>
          <a:bodyPr wrap="none"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return 3344</a:t>
            </a:r>
            <a:endParaRPr b="0" lang="en-US" sz="1800" spc="-1" strike="noStrike">
              <a:solidFill>
                <a:srgbClr val="000000"/>
              </a:solidFill>
              <a:latin typeface="Arial"/>
            </a:endParaRPr>
          </a:p>
        </p:txBody>
      </p:sp>
      <p:sp>
        <p:nvSpPr>
          <p:cNvPr id="101" name="TextBox 31"/>
          <p:cNvSpPr/>
          <p:nvPr/>
        </p:nvSpPr>
        <p:spPr>
          <a:xfrm>
            <a:off x="3441600" y="3292560"/>
            <a:ext cx="1963800" cy="368280"/>
          </a:xfrm>
          <a:prstGeom prst="rect">
            <a:avLst/>
          </a:prstGeom>
          <a:noFill/>
          <a:ln w="9360">
            <a:solidFill>
              <a:srgbClr val="000000"/>
            </a:solidFill>
            <a:miter/>
          </a:ln>
        </p:spPr>
        <p:style>
          <a:lnRef idx="0"/>
          <a:fillRef idx="0"/>
          <a:effectRef idx="0"/>
          <a:fontRef idx="minor"/>
        </p:style>
        <p:txBody>
          <a:bodyPr wrap="none"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Courier New"/>
              </a:rPr>
              <a:t>return 334488</a:t>
            </a:r>
            <a:endParaRPr b="0" lang="en-US" sz="1800" spc="-1" strike="noStrike">
              <a:solidFill>
                <a:srgbClr val="000000"/>
              </a:solidFill>
              <a:latin typeface="Arial"/>
            </a:endParaRPr>
          </a:p>
        </p:txBody>
      </p:sp>
    </p:spTree>
  </p:cSld>
  <mc:AlternateContent>
    <mc:Choice Requires="p14">
      <p:transition spd="slow" p14:dur="2000"/>
    </mc:Choice>
    <mc:Fallback>
      <p:transition spd="slow"/>
    </mc:Fallback>
  </mc:AlternateContent>
  <p:timing>
    <p:tnLst>
      <p:par>
        <p:cTn id="243" dur="indefinite" restart="never" nodeType="tmRoot">
          <p:childTnLst>
            <p:seq>
              <p:cTn id="244" dur="indefinite" nodeType="mainSeq">
                <p:childTnLst>
                  <p:par>
                    <p:cTn id="245" nodeType="clickEffect" fill="hold">
                      <p:stCondLst>
                        <p:cond delay="indefinite"/>
                      </p:stCondLst>
                      <p:childTnLst>
                        <p:par>
                          <p:cTn id="246" nodeType="withEffect" fill="hold">
                            <p:stCondLst>
                              <p:cond delay="0"/>
                            </p:stCondLst>
                            <p:childTnLst>
                              <p:par>
                                <p:cTn id="247" nodeType="clickEffect" fill="hold" presetClass="entr" presetID="1">
                                  <p:stCondLst>
                                    <p:cond delay="0"/>
                                  </p:stCondLst>
                                  <p:childTnLst>
                                    <p:set>
                                      <p:cBhvr>
                                        <p:cTn id="248" dur="1" fill="hold">
                                          <p:stCondLst>
                                            <p:cond delay="0"/>
                                          </p:stCondLst>
                                        </p:cTn>
                                        <p:tgtEl>
                                          <p:spTgt spid="80"/>
                                        </p:tgtEl>
                                        <p:attrNameLst>
                                          <p:attrName>style.visibility</p:attrName>
                                        </p:attrNameLst>
                                      </p:cBhvr>
                                      <p:to>
                                        <p:strVal val="visible"/>
                                      </p:to>
                                    </p:set>
                                  </p:childTnLst>
                                </p:cTn>
                              </p:par>
                              <p:par>
                                <p:cTn id="249" nodeType="withEffect" fill="hold" presetClass="entr" presetID="1">
                                  <p:stCondLst>
                                    <p:cond delay="0"/>
                                  </p:stCondLst>
                                  <p:childTnLst>
                                    <p:set>
                                      <p:cBhvr>
                                        <p:cTn id="250" dur="1" fill="hold">
                                          <p:stCondLst>
                                            <p:cond delay="0"/>
                                          </p:stCondLst>
                                        </p:cTn>
                                        <p:tgtEl>
                                          <p:spTgt spid="81"/>
                                        </p:tgtEl>
                                        <p:attrNameLst>
                                          <p:attrName>style.visibility</p:attrName>
                                        </p:attrNameLst>
                                      </p:cBhvr>
                                      <p:to>
                                        <p:strVal val="visible"/>
                                      </p:to>
                                    </p:set>
                                  </p:childTnLst>
                                </p:cTn>
                              </p:par>
                            </p:childTnLst>
                          </p:cTn>
                        </p:par>
                      </p:childTnLst>
                    </p:cTn>
                  </p:par>
                  <p:par>
                    <p:cTn id="251" nodeType="clickEffect" fill="hold">
                      <p:stCondLst>
                        <p:cond delay="indefinite"/>
                      </p:stCondLst>
                      <p:childTnLst>
                        <p:par>
                          <p:cTn id="252" nodeType="withEffect" fill="hold">
                            <p:stCondLst>
                              <p:cond delay="0"/>
                            </p:stCondLst>
                            <p:childTnLst>
                              <p:par>
                                <p:cTn id="253" nodeType="clickEffect" fill="hold" presetClass="entr" presetID="1">
                                  <p:stCondLst>
                                    <p:cond delay="0"/>
                                  </p:stCondLst>
                                  <p:childTnLst>
                                    <p:set>
                                      <p:cBhvr>
                                        <p:cTn id="254" dur="1" fill="hold">
                                          <p:stCondLst>
                                            <p:cond delay="0"/>
                                          </p:stCondLst>
                                        </p:cTn>
                                        <p:tgtEl>
                                          <p:spTgt spid="82"/>
                                        </p:tgtEl>
                                        <p:attrNameLst>
                                          <p:attrName>style.visibility</p:attrName>
                                        </p:attrNameLst>
                                      </p:cBhvr>
                                      <p:to>
                                        <p:strVal val="visible"/>
                                      </p:to>
                                    </p:set>
                                  </p:childTnLst>
                                </p:cTn>
                              </p:par>
                              <p:par>
                                <p:cTn id="255" nodeType="withEffect" fill="hold" presetClass="entr" presetID="1">
                                  <p:stCondLst>
                                    <p:cond delay="0"/>
                                  </p:stCondLst>
                                  <p:childTnLst>
                                    <p:set>
                                      <p:cBhvr>
                                        <p:cTn id="256" dur="1" fill="hold">
                                          <p:stCondLst>
                                            <p:cond delay="0"/>
                                          </p:stCondLst>
                                        </p:cTn>
                                        <p:tgtEl>
                                          <p:spTgt spid="83"/>
                                        </p:tgtEl>
                                        <p:attrNameLst>
                                          <p:attrName>style.visibility</p:attrName>
                                        </p:attrNameLst>
                                      </p:cBhvr>
                                      <p:to>
                                        <p:strVal val="visible"/>
                                      </p:to>
                                    </p:set>
                                  </p:childTnLst>
                                </p:cTn>
                              </p:par>
                            </p:childTnLst>
                          </p:cTn>
                        </p:par>
                      </p:childTnLst>
                    </p:cTn>
                  </p:par>
                  <p:par>
                    <p:cTn id="257" nodeType="clickEffect" fill="hold">
                      <p:stCondLst>
                        <p:cond delay="indefinite"/>
                      </p:stCondLst>
                      <p:childTnLst>
                        <p:par>
                          <p:cTn id="258" nodeType="withEffect" fill="hold">
                            <p:stCondLst>
                              <p:cond delay="0"/>
                            </p:stCondLst>
                            <p:childTnLst>
                              <p:par>
                                <p:cTn id="259" nodeType="clickEffect" fill="hold" presetClass="entr" presetID="1">
                                  <p:stCondLst>
                                    <p:cond delay="0"/>
                                  </p:stCondLst>
                                  <p:childTnLst>
                                    <p:set>
                                      <p:cBhvr>
                                        <p:cTn id="260" dur="1" fill="hold">
                                          <p:stCondLst>
                                            <p:cond delay="0"/>
                                          </p:stCondLst>
                                        </p:cTn>
                                        <p:tgtEl>
                                          <p:spTgt spid="84"/>
                                        </p:tgtEl>
                                        <p:attrNameLst>
                                          <p:attrName>style.visibility</p:attrName>
                                        </p:attrNameLst>
                                      </p:cBhvr>
                                      <p:to>
                                        <p:strVal val="visible"/>
                                      </p:to>
                                    </p:set>
                                  </p:childTnLst>
                                </p:cTn>
                              </p:par>
                              <p:par>
                                <p:cTn id="261" nodeType="withEffect" fill="hold" presetClass="entr" presetID="1">
                                  <p:stCondLst>
                                    <p:cond delay="0"/>
                                  </p:stCondLst>
                                  <p:childTnLst>
                                    <p:set>
                                      <p:cBhvr>
                                        <p:cTn id="262" dur="1" fill="hold">
                                          <p:stCondLst>
                                            <p:cond delay="0"/>
                                          </p:stCondLst>
                                        </p:cTn>
                                        <p:tgtEl>
                                          <p:spTgt spid="85"/>
                                        </p:tgtEl>
                                        <p:attrNameLst>
                                          <p:attrName>style.visibility</p:attrName>
                                        </p:attrNameLst>
                                      </p:cBhvr>
                                      <p:to>
                                        <p:strVal val="visible"/>
                                      </p:to>
                                    </p:set>
                                  </p:childTnLst>
                                </p:cTn>
                              </p:par>
                            </p:childTnLst>
                          </p:cTn>
                        </p:par>
                      </p:childTnLst>
                    </p:cTn>
                  </p:par>
                  <p:par>
                    <p:cTn id="263" nodeType="clickEffect" fill="hold">
                      <p:stCondLst>
                        <p:cond delay="indefinite"/>
                      </p:stCondLst>
                      <p:childTnLst>
                        <p:par>
                          <p:cTn id="264" nodeType="withEffect" fill="hold">
                            <p:stCondLst>
                              <p:cond delay="0"/>
                            </p:stCondLst>
                            <p:childTnLst>
                              <p:par>
                                <p:cTn id="265" nodeType="clickEffect" fill="hold" presetClass="entr" presetID="1">
                                  <p:stCondLst>
                                    <p:cond delay="0"/>
                                  </p:stCondLst>
                                  <p:childTnLst>
                                    <p:set>
                                      <p:cBhvr>
                                        <p:cTn id="266" dur="1" fill="hold">
                                          <p:stCondLst>
                                            <p:cond delay="0"/>
                                          </p:stCondLst>
                                        </p:cTn>
                                        <p:tgtEl>
                                          <p:spTgt spid="86"/>
                                        </p:tgtEl>
                                        <p:attrNameLst>
                                          <p:attrName>style.visibility</p:attrName>
                                        </p:attrNameLst>
                                      </p:cBhvr>
                                      <p:to>
                                        <p:strVal val="visible"/>
                                      </p:to>
                                    </p:set>
                                  </p:childTnLst>
                                </p:cTn>
                              </p:par>
                              <p:par>
                                <p:cTn id="267" nodeType="withEffect" fill="hold" presetClass="entr" presetID="1">
                                  <p:stCondLst>
                                    <p:cond delay="0"/>
                                  </p:stCondLst>
                                  <p:childTnLst>
                                    <p:set>
                                      <p:cBhvr>
                                        <p:cTn id="268" dur="1" fill="hold">
                                          <p:stCondLst>
                                            <p:cond delay="0"/>
                                          </p:stCondLst>
                                        </p:cTn>
                                        <p:tgtEl>
                                          <p:spTgt spid="87"/>
                                        </p:tgtEl>
                                        <p:attrNameLst>
                                          <p:attrName>style.visibility</p:attrName>
                                        </p:attrNameLst>
                                      </p:cBhvr>
                                      <p:to>
                                        <p:strVal val="visible"/>
                                      </p:to>
                                    </p:set>
                                  </p:childTnLst>
                                </p:cTn>
                              </p:par>
                            </p:childTnLst>
                          </p:cTn>
                        </p:par>
                      </p:childTnLst>
                    </p:cTn>
                  </p:par>
                  <p:par>
                    <p:cTn id="269" nodeType="clickEffect" fill="hold">
                      <p:stCondLst>
                        <p:cond delay="indefinite"/>
                      </p:stCondLst>
                      <p:childTnLst>
                        <p:par>
                          <p:cTn id="270" nodeType="withEffect" fill="hold">
                            <p:stCondLst>
                              <p:cond delay="0"/>
                            </p:stCondLst>
                            <p:childTnLst>
                              <p:par>
                                <p:cTn id="271" nodeType="clickEffect" fill="hold" presetClass="entr" presetID="1">
                                  <p:stCondLst>
                                    <p:cond delay="0"/>
                                  </p:stCondLst>
                                  <p:childTnLst>
                                    <p:set>
                                      <p:cBhvr>
                                        <p:cTn id="272" dur="1" fill="hold">
                                          <p:stCondLst>
                                            <p:cond delay="0"/>
                                          </p:stCondLst>
                                        </p:cTn>
                                        <p:tgtEl>
                                          <p:spTgt spid="88"/>
                                        </p:tgtEl>
                                        <p:attrNameLst>
                                          <p:attrName>style.visibility</p:attrName>
                                        </p:attrNameLst>
                                      </p:cBhvr>
                                      <p:to>
                                        <p:strVal val="visible"/>
                                      </p:to>
                                    </p:set>
                                  </p:childTnLst>
                                </p:cTn>
                              </p:par>
                            </p:childTnLst>
                          </p:cTn>
                        </p:par>
                      </p:childTnLst>
                    </p:cTn>
                  </p:par>
                  <p:par>
                    <p:cTn id="273" nodeType="clickEffect" fill="hold">
                      <p:stCondLst>
                        <p:cond delay="indefinite"/>
                      </p:stCondLst>
                      <p:childTnLst>
                        <p:par>
                          <p:cTn id="274" nodeType="withEffect" fill="hold">
                            <p:stCondLst>
                              <p:cond delay="0"/>
                            </p:stCondLst>
                            <p:childTnLst>
                              <p:par>
                                <p:cTn id="275" nodeType="clickEffect" fill="hold" presetClass="entr" presetID="1">
                                  <p:stCondLst>
                                    <p:cond delay="0"/>
                                  </p:stCondLst>
                                  <p:childTnLst>
                                    <p:set>
                                      <p:cBhvr>
                                        <p:cTn id="276" dur="1" fill="hold">
                                          <p:stCondLst>
                                            <p:cond delay="0"/>
                                          </p:stCondLst>
                                        </p:cTn>
                                        <p:tgtEl>
                                          <p:spTgt spid="89"/>
                                        </p:tgtEl>
                                        <p:attrNameLst>
                                          <p:attrName>style.visibility</p:attrName>
                                        </p:attrNameLst>
                                      </p:cBhvr>
                                      <p:to>
                                        <p:strVal val="visible"/>
                                      </p:to>
                                    </p:set>
                                  </p:childTnLst>
                                </p:cTn>
                              </p:par>
                              <p:par>
                                <p:cTn id="277" nodeType="withEffect" fill="hold" presetClass="entr" presetID="1">
                                  <p:stCondLst>
                                    <p:cond delay="0"/>
                                  </p:stCondLst>
                                  <p:childTnLst>
                                    <p:set>
                                      <p:cBhvr>
                                        <p:cTn id="278" dur="1" fill="hold">
                                          <p:stCondLst>
                                            <p:cond delay="0"/>
                                          </p:stCondLst>
                                        </p:cTn>
                                        <p:tgtEl>
                                          <p:spTgt spid="90"/>
                                        </p:tgtEl>
                                        <p:attrNameLst>
                                          <p:attrName>style.visibility</p:attrName>
                                        </p:attrNameLst>
                                      </p:cBhvr>
                                      <p:to>
                                        <p:strVal val="visible"/>
                                      </p:to>
                                    </p:set>
                                  </p:childTnLst>
                                </p:cTn>
                              </p:par>
                            </p:childTnLst>
                          </p:cTn>
                        </p:par>
                      </p:childTnLst>
                    </p:cTn>
                  </p:par>
                  <p:par>
                    <p:cTn id="279" nodeType="clickEffect" fill="hold">
                      <p:stCondLst>
                        <p:cond delay="indefinite"/>
                      </p:stCondLst>
                      <p:childTnLst>
                        <p:par>
                          <p:cTn id="280" nodeType="withEffect" fill="hold">
                            <p:stCondLst>
                              <p:cond delay="0"/>
                            </p:stCondLst>
                            <p:childTnLst>
                              <p:par>
                                <p:cTn id="281" nodeType="clickEffect" fill="hold" presetClass="entr" presetID="1">
                                  <p:stCondLst>
                                    <p:cond delay="0"/>
                                  </p:stCondLst>
                                  <p:childTnLst>
                                    <p:set>
                                      <p:cBhvr>
                                        <p:cTn id="282" dur="1" fill="hold">
                                          <p:stCondLst>
                                            <p:cond delay="0"/>
                                          </p:stCondLst>
                                        </p:cTn>
                                        <p:tgtEl>
                                          <p:spTgt spid="92"/>
                                        </p:tgtEl>
                                        <p:attrNameLst>
                                          <p:attrName>style.visibility</p:attrName>
                                        </p:attrNameLst>
                                      </p:cBhvr>
                                      <p:to>
                                        <p:strVal val="visible"/>
                                      </p:to>
                                    </p:set>
                                  </p:childTnLst>
                                </p:cTn>
                              </p:par>
                              <p:par>
                                <p:cTn id="283" nodeType="withEffect" fill="hold" presetClass="entr" presetID="1">
                                  <p:stCondLst>
                                    <p:cond delay="0"/>
                                  </p:stCondLst>
                                  <p:childTnLst>
                                    <p:set>
                                      <p:cBhvr>
                                        <p:cTn id="284" dur="1" fill="hold">
                                          <p:stCondLst>
                                            <p:cond delay="0"/>
                                          </p:stCondLst>
                                        </p:cTn>
                                        <p:tgtEl>
                                          <p:spTgt spid="91"/>
                                        </p:tgtEl>
                                        <p:attrNameLst>
                                          <p:attrName>style.visibility</p:attrName>
                                        </p:attrNameLst>
                                      </p:cBhvr>
                                      <p:to>
                                        <p:strVal val="visible"/>
                                      </p:to>
                                    </p:set>
                                  </p:childTnLst>
                                </p:cTn>
                              </p:par>
                            </p:childTnLst>
                          </p:cTn>
                        </p:par>
                      </p:childTnLst>
                    </p:cTn>
                  </p:par>
                  <p:par>
                    <p:cTn id="285" nodeType="clickEffect" fill="hold">
                      <p:stCondLst>
                        <p:cond delay="indefinite"/>
                      </p:stCondLst>
                      <p:childTnLst>
                        <p:par>
                          <p:cTn id="286" nodeType="withEffect" fill="hold">
                            <p:stCondLst>
                              <p:cond delay="0"/>
                            </p:stCondLst>
                            <p:childTnLst>
                              <p:par>
                                <p:cTn id="287" nodeType="clickEffect" fill="hold" presetClass="entr" presetID="1">
                                  <p:stCondLst>
                                    <p:cond delay="0"/>
                                  </p:stCondLst>
                                  <p:childTnLst>
                                    <p:set>
                                      <p:cBhvr>
                                        <p:cTn id="288" dur="1" fill="hold">
                                          <p:stCondLst>
                                            <p:cond delay="0"/>
                                          </p:stCondLst>
                                        </p:cTn>
                                        <p:tgtEl>
                                          <p:spTgt spid="100"/>
                                        </p:tgtEl>
                                        <p:attrNameLst>
                                          <p:attrName>style.visibility</p:attrName>
                                        </p:attrNameLst>
                                      </p:cBhvr>
                                      <p:to>
                                        <p:strVal val="visible"/>
                                      </p:to>
                                    </p:set>
                                  </p:childTnLst>
                                </p:cTn>
                              </p:par>
                            </p:childTnLst>
                          </p:cTn>
                        </p:par>
                      </p:childTnLst>
                    </p:cTn>
                  </p:par>
                  <p:par>
                    <p:cTn id="289" nodeType="clickEffect" fill="hold">
                      <p:stCondLst>
                        <p:cond delay="indefinite"/>
                      </p:stCondLst>
                      <p:childTnLst>
                        <p:par>
                          <p:cTn id="290" nodeType="withEffect" fill="hold">
                            <p:stCondLst>
                              <p:cond delay="0"/>
                            </p:stCondLst>
                            <p:childTnLst>
                              <p:par>
                                <p:cTn id="291" nodeType="clickEffect" fill="hold" presetClass="entr" presetID="1">
                                  <p:stCondLst>
                                    <p:cond delay="0"/>
                                  </p:stCondLst>
                                  <p:childTnLst>
                                    <p:set>
                                      <p:cBhvr>
                                        <p:cTn id="292" dur="1" fill="hold">
                                          <p:stCondLst>
                                            <p:cond delay="0"/>
                                          </p:stCondLst>
                                        </p:cTn>
                                        <p:tgtEl>
                                          <p:spTgt spid="82"/>
                                        </p:tgtEl>
                                        <p:attrNameLst>
                                          <p:attrName>style.visibility</p:attrName>
                                        </p:attrNameLst>
                                      </p:cBhvr>
                                      <p:to>
                                        <p:strVal val="visible"/>
                                      </p:to>
                                    </p:set>
                                  </p:childTnLst>
                                </p:cTn>
                              </p:par>
                              <p:par>
                                <p:cTn id="293" nodeType="withEffect" fill="hold" presetClass="entr" presetID="1">
                                  <p:stCondLst>
                                    <p:cond delay="0"/>
                                  </p:stCondLst>
                                  <p:childTnLst>
                                    <p:set>
                                      <p:cBhvr>
                                        <p:cTn id="294" dur="1" fill="hold">
                                          <p:stCondLst>
                                            <p:cond delay="0"/>
                                          </p:stCondLst>
                                        </p:cTn>
                                        <p:tgtEl>
                                          <p:spTgt spid="93"/>
                                        </p:tgtEl>
                                        <p:attrNameLst>
                                          <p:attrName>style.visibility</p:attrName>
                                        </p:attrNameLst>
                                      </p:cBhvr>
                                      <p:to>
                                        <p:strVal val="visible"/>
                                      </p:to>
                                    </p:set>
                                  </p:childTnLst>
                                </p:cTn>
                              </p:par>
                              <p:par>
                                <p:cTn id="295" nodeType="withEffect" fill="hold" presetClass="entr" presetID="1">
                                  <p:stCondLst>
                                    <p:cond delay="0"/>
                                  </p:stCondLst>
                                  <p:childTnLst>
                                    <p:set>
                                      <p:cBhvr>
                                        <p:cTn id="296" dur="1" fill="hold">
                                          <p:stCondLst>
                                            <p:cond delay="0"/>
                                          </p:stCondLst>
                                        </p:cTn>
                                        <p:tgtEl>
                                          <p:spTgt spid="94"/>
                                        </p:tgtEl>
                                        <p:attrNameLst>
                                          <p:attrName>style.visibility</p:attrName>
                                        </p:attrNameLst>
                                      </p:cBhvr>
                                      <p:to>
                                        <p:strVal val="visible"/>
                                      </p:to>
                                    </p:set>
                                  </p:childTnLst>
                                </p:cTn>
                              </p:par>
                            </p:childTnLst>
                          </p:cTn>
                        </p:par>
                      </p:childTnLst>
                    </p:cTn>
                  </p:par>
                  <p:par>
                    <p:cTn id="297" nodeType="clickEffect" fill="hold">
                      <p:stCondLst>
                        <p:cond delay="indefinite"/>
                      </p:stCondLst>
                      <p:childTnLst>
                        <p:par>
                          <p:cTn id="298" nodeType="withEffect" fill="hold">
                            <p:stCondLst>
                              <p:cond delay="0"/>
                            </p:stCondLst>
                            <p:childTnLst>
                              <p:par>
                                <p:cTn id="299" nodeType="clickEffect" fill="hold" presetClass="entr" presetID="1">
                                  <p:stCondLst>
                                    <p:cond delay="0"/>
                                  </p:stCondLst>
                                  <p:childTnLst>
                                    <p:set>
                                      <p:cBhvr>
                                        <p:cTn id="300" dur="1" fill="hold">
                                          <p:stCondLst>
                                            <p:cond delay="0"/>
                                          </p:stCondLst>
                                        </p:cTn>
                                        <p:tgtEl>
                                          <p:spTgt spid="95"/>
                                        </p:tgtEl>
                                        <p:attrNameLst>
                                          <p:attrName>style.visibility</p:attrName>
                                        </p:attrNameLst>
                                      </p:cBhvr>
                                      <p:to>
                                        <p:strVal val="visible"/>
                                      </p:to>
                                    </p:set>
                                  </p:childTnLst>
                                </p:cTn>
                              </p:par>
                            </p:childTnLst>
                          </p:cTn>
                        </p:par>
                      </p:childTnLst>
                    </p:cTn>
                  </p:par>
                  <p:par>
                    <p:cTn id="301" nodeType="clickEffect" fill="hold">
                      <p:stCondLst>
                        <p:cond delay="indefinite"/>
                      </p:stCondLst>
                      <p:childTnLst>
                        <p:par>
                          <p:cTn id="302" nodeType="withEffect" fill="hold">
                            <p:stCondLst>
                              <p:cond delay="0"/>
                            </p:stCondLst>
                            <p:childTnLst>
                              <p:par>
                                <p:cTn id="303" nodeType="clickEffect" fill="hold" presetClass="entr" presetID="1">
                                  <p:stCondLst>
                                    <p:cond delay="0"/>
                                  </p:stCondLst>
                                  <p:childTnLst>
                                    <p:set>
                                      <p:cBhvr>
                                        <p:cTn id="304" dur="1" fill="hold">
                                          <p:stCondLst>
                                            <p:cond delay="0"/>
                                          </p:stCondLst>
                                        </p:cTn>
                                        <p:tgtEl>
                                          <p:spTgt spid="96"/>
                                        </p:tgtEl>
                                        <p:attrNameLst>
                                          <p:attrName>style.visibility</p:attrName>
                                        </p:attrNameLst>
                                      </p:cBhvr>
                                      <p:to>
                                        <p:strVal val="visible"/>
                                      </p:to>
                                    </p:set>
                                  </p:childTnLst>
                                </p:cTn>
                              </p:par>
                              <p:par>
                                <p:cTn id="305" nodeType="withEffect" fill="hold" presetClass="entr" presetID="1">
                                  <p:stCondLst>
                                    <p:cond delay="0"/>
                                  </p:stCondLst>
                                  <p:childTnLst>
                                    <p:set>
                                      <p:cBhvr>
                                        <p:cTn id="306" dur="1" fill="hold">
                                          <p:stCondLst>
                                            <p:cond delay="0"/>
                                          </p:stCondLst>
                                        </p:cTn>
                                        <p:tgtEl>
                                          <p:spTgt spid="97"/>
                                        </p:tgtEl>
                                        <p:attrNameLst>
                                          <p:attrName>style.visibility</p:attrName>
                                        </p:attrNameLst>
                                      </p:cBhvr>
                                      <p:to>
                                        <p:strVal val="visible"/>
                                      </p:to>
                                    </p:set>
                                  </p:childTnLst>
                                </p:cTn>
                              </p:par>
                            </p:childTnLst>
                          </p:cTn>
                        </p:par>
                      </p:childTnLst>
                    </p:cTn>
                  </p:par>
                  <p:par>
                    <p:cTn id="307" nodeType="clickEffect" fill="hold">
                      <p:stCondLst>
                        <p:cond delay="indefinite"/>
                      </p:stCondLst>
                      <p:childTnLst>
                        <p:par>
                          <p:cTn id="308" nodeType="withEffect" fill="hold">
                            <p:stCondLst>
                              <p:cond delay="0"/>
                            </p:stCondLst>
                            <p:childTnLst>
                              <p:par>
                                <p:cTn id="309" nodeType="clickEffect" fill="hold" presetClass="entr" presetID="1">
                                  <p:stCondLst>
                                    <p:cond delay="0"/>
                                  </p:stCondLst>
                                  <p:childTnLst>
                                    <p:set>
                                      <p:cBhvr>
                                        <p:cTn id="310" dur="1" fill="hold">
                                          <p:stCondLst>
                                            <p:cond delay="0"/>
                                          </p:stCondLst>
                                        </p:cTn>
                                        <p:tgtEl>
                                          <p:spTgt spid="98"/>
                                        </p:tgtEl>
                                        <p:attrNameLst>
                                          <p:attrName>style.visibility</p:attrName>
                                        </p:attrNameLst>
                                      </p:cBhvr>
                                      <p:to>
                                        <p:strVal val="visible"/>
                                      </p:to>
                                    </p:set>
                                  </p:childTnLst>
                                </p:cTn>
                              </p:par>
                              <p:par>
                                <p:cTn id="311" nodeType="withEffect" fill="hold" presetClass="entr" presetID="1">
                                  <p:stCondLst>
                                    <p:cond delay="0"/>
                                  </p:stCondLst>
                                  <p:childTnLst>
                                    <p:set>
                                      <p:cBhvr>
                                        <p:cTn id="312" dur="1" fill="hold">
                                          <p:stCondLst>
                                            <p:cond delay="0"/>
                                          </p:stCondLst>
                                        </p:cTn>
                                        <p:tgtEl>
                                          <p:spTgt spid="99"/>
                                        </p:tgtEl>
                                        <p:attrNameLst>
                                          <p:attrName>style.visibility</p:attrName>
                                        </p:attrNameLst>
                                      </p:cBhvr>
                                      <p:to>
                                        <p:strVal val="visible"/>
                                      </p:to>
                                    </p:set>
                                  </p:childTnLst>
                                </p:cTn>
                              </p:par>
                            </p:childTnLst>
                          </p:cTn>
                        </p:par>
                      </p:childTnLst>
                    </p:cTn>
                  </p:par>
                  <p:par>
                    <p:cTn id="313" nodeType="clickEffect" fill="hold">
                      <p:stCondLst>
                        <p:cond delay="indefinite"/>
                      </p:stCondLst>
                      <p:childTnLst>
                        <p:par>
                          <p:cTn id="314" nodeType="withEffect" fill="hold">
                            <p:stCondLst>
                              <p:cond delay="0"/>
                            </p:stCondLst>
                            <p:childTnLst>
                              <p:par>
                                <p:cTn id="315" nodeType="clickEffect" fill="hold" presetClass="entr" presetID="1">
                                  <p:stCondLst>
                                    <p:cond delay="0"/>
                                  </p:stCondLst>
                                  <p:childTnLst>
                                    <p:set>
                                      <p:cBhvr>
                                        <p:cTn id="316" dur="1" fill="hold">
                                          <p:stCondLst>
                                            <p:cond delay="0"/>
                                          </p:stCondLst>
                                        </p:cTn>
                                        <p:tgtEl>
                                          <p:spTgt spid="101"/>
                                        </p:tgtEl>
                                        <p:attrNameLst>
                                          <p:attrName>style.visibility</p:attrName>
                                        </p:attrNameLst>
                                      </p:cBhvr>
                                      <p:to>
                                        <p:strVal val="visible"/>
                                      </p:to>
                                    </p:set>
                                  </p:childTnLst>
                                </p:cTn>
                              </p:par>
                            </p:childTnLst>
                          </p:cTn>
                        </p:par>
                      </p:childTnLst>
                    </p:cTn>
                  </p:par>
                  <p:par>
                    <p:cTn id="317" nodeType="clickEffect" fill="hold">
                      <p:stCondLst>
                        <p:cond delay="indefinite"/>
                      </p:stCondLst>
                      <p:childTnLst>
                        <p:par>
                          <p:cTn id="318" nodeType="withEffect" fill="hold">
                            <p:stCondLst>
                              <p:cond delay="0"/>
                            </p:stCondLst>
                            <p:childTnLst>
                              <p:par>
                                <p:cTn id="319" nodeType="clickEffect" fill="hold" presetClass="entr" presetID="1">
                                  <p:stCondLst>
                                    <p:cond delay="0"/>
                                  </p:stCondLst>
                                  <p:childTnLst>
                                    <p:set>
                                      <p:cBhvr>
                                        <p:cTn id="320" dur="1" fill="hold">
                                          <p:stCondLst>
                                            <p:cond delay="0"/>
                                          </p:stCondLst>
                                        </p:cTn>
                                        <p:tgtEl>
                                          <p:spTgt spid="75"/>
                                        </p:tgtEl>
                                        <p:attrNameLst>
                                          <p:attrName>style.visibility</p:attrName>
                                        </p:attrNameLst>
                                      </p:cBhvr>
                                      <p:to>
                                        <p:strVal val="visible"/>
                                      </p:to>
                                    </p:set>
                                  </p:childTnLst>
                                </p:cTn>
                              </p:par>
                              <p:par>
                                <p:cTn id="321" nodeType="withEffect" fill="hold" presetClass="entr" presetID="1">
                                  <p:stCondLst>
                                    <p:cond delay="0"/>
                                  </p:stCondLst>
                                  <p:childTnLst>
                                    <p:set>
                                      <p:cBhvr>
                                        <p:cTn id="322" dur="1" fill="hold">
                                          <p:stCondLst>
                                            <p:cond delay="0"/>
                                          </p:stCondLst>
                                        </p:cTn>
                                        <p:tgtEl>
                                          <p:spTgt spid="76"/>
                                        </p:tgtEl>
                                        <p:attrNameLst>
                                          <p:attrName>style.visibility</p:attrName>
                                        </p:attrNameLst>
                                      </p:cBhvr>
                                      <p:to>
                                        <p:strVal val="visible"/>
                                      </p:to>
                                    </p:set>
                                  </p:childTnLst>
                                </p:cTn>
                              </p:par>
                            </p:childTnLst>
                          </p:cTn>
                        </p:par>
                      </p:childTnLst>
                    </p:cTn>
                  </p:par>
                  <p:par>
                    <p:cTn id="323" nodeType="clickEffect" fill="hold">
                      <p:stCondLst>
                        <p:cond delay="indefinite"/>
                      </p:stCondLst>
                      <p:childTnLst>
                        <p:par>
                          <p:cTn id="324" nodeType="withEffect" fill="hold">
                            <p:stCondLst>
                              <p:cond delay="0"/>
                            </p:stCondLst>
                            <p:childTnLst>
                              <p:par>
                                <p:cTn id="325" nodeType="clickEffect" fill="hold" presetClass="entr" presetID="1">
                                  <p:stCondLst>
                                    <p:cond delay="0"/>
                                  </p:stCondLst>
                                  <p:childTnLst>
                                    <p:set>
                                      <p:cBhvr>
                                        <p:cTn id="326" dur="1" fill="hold">
                                          <p:stCondLst>
                                            <p:cond delay="0"/>
                                          </p:stCondLst>
                                        </p:cTn>
                                        <p:tgtEl>
                                          <p:spTgt spid="78"/>
                                        </p:tgtEl>
                                        <p:attrNameLst>
                                          <p:attrName>style.visibility</p:attrName>
                                        </p:attrNameLst>
                                      </p:cBhvr>
                                      <p:to>
                                        <p:strVal val="visible"/>
                                      </p:to>
                                    </p:set>
                                  </p:childTnLst>
                                </p:cTn>
                              </p:par>
                              <p:par>
                                <p:cTn id="327" nodeType="withEffect" fill="hold" presetClass="entr" presetID="1">
                                  <p:stCondLst>
                                    <p:cond delay="0"/>
                                  </p:stCondLst>
                                  <p:childTnLst>
                                    <p:set>
                                      <p:cBhvr>
                                        <p:cTn id="328" dur="1" fill="hold">
                                          <p:stCondLst>
                                            <p:cond delay="0"/>
                                          </p:stCondLst>
                                        </p:cTn>
                                        <p:tgtEl>
                                          <p:spTgt spid="7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2"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Recursive Binary Search</a:t>
            </a:r>
            <a:endParaRPr b="1" lang="en-US" sz="4400" spc="-1" strike="noStrike">
              <a:solidFill>
                <a:srgbClr val="ffffff"/>
              </a:solidFill>
              <a:latin typeface="Tahoma"/>
            </a:endParaRPr>
          </a:p>
        </p:txBody>
      </p:sp>
      <p:sp>
        <p:nvSpPr>
          <p:cNvPr id="103" name=""/>
          <p:cNvSpPr txBox="1"/>
          <p:nvPr/>
        </p:nvSpPr>
        <p:spPr>
          <a:xfrm>
            <a:off x="76320" y="1143000"/>
            <a:ext cx="8991360" cy="5562720"/>
          </a:xfrm>
          <a:prstGeom prst="rect">
            <a:avLst/>
          </a:prstGeom>
          <a:noFill/>
          <a:ln w="0">
            <a:noFill/>
          </a:ln>
        </p:spPr>
        <p:txBody>
          <a:bodyPr anchor="t">
            <a:normAutofit/>
          </a:bodyPr>
          <a:p>
            <a:pPr marL="225360">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The following implementation of recursive binary search has appeared on the AP Exam. Understand this algorithm! </a:t>
            </a:r>
            <a:endParaRPr b="0" lang="en-US" sz="1800" spc="-1" strike="noStrike">
              <a:solidFill>
                <a:srgbClr val="000000"/>
              </a:solidFill>
              <a:latin typeface="Tahoma"/>
            </a:endParaRPr>
          </a:p>
          <a:p>
            <a:pPr marL="225360">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800" spc="-1" strike="noStrike">
              <a:solidFill>
                <a:srgbClr val="000000"/>
              </a:solidFill>
              <a:latin typeface="Tahoma"/>
            </a:endParaRPr>
          </a:p>
          <a:p>
            <a:pPr marL="225360">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262626"/>
                </a:solidFill>
                <a:latin typeface="Courier New"/>
                <a:ea typeface="MS Mincho"/>
              </a:rPr>
              <a:t>public static int bSearch(int[] arr, int left, </a:t>
            </a:r>
            <a:endParaRPr b="0" lang="en-US" sz="1800" spc="-1" strike="noStrike">
              <a:solidFill>
                <a:srgbClr val="000000"/>
              </a:solidFill>
              <a:latin typeface="Tahoma"/>
            </a:endParaRPr>
          </a:p>
          <a:p>
            <a:pPr marL="225360">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262626"/>
                </a:solidFill>
                <a:latin typeface="Cambria"/>
                <a:ea typeface="MS Mincho"/>
              </a:rPr>
              <a:t>	</a:t>
            </a:r>
            <a:r>
              <a:rPr b="0" lang="en-US" sz="1800" spc="-1" strike="noStrike">
                <a:solidFill>
                  <a:srgbClr val="262626"/>
                </a:solidFill>
                <a:latin typeface="Cambria"/>
                <a:ea typeface="MS Mincho"/>
              </a:rPr>
              <a:t>	</a:t>
            </a:r>
            <a:r>
              <a:rPr b="0" lang="en-US" sz="1800" spc="-1" strike="noStrike">
                <a:solidFill>
                  <a:srgbClr val="262626"/>
                </a:solidFill>
                <a:latin typeface="Cambria"/>
                <a:ea typeface="MS Mincho"/>
              </a:rPr>
              <a:t>	</a:t>
            </a:r>
            <a:r>
              <a:rPr b="0" lang="en-US" sz="1800" spc="-1" strike="noStrike">
                <a:solidFill>
                  <a:srgbClr val="262626"/>
                </a:solidFill>
                <a:latin typeface="Cambria"/>
                <a:ea typeface="MS Mincho"/>
              </a:rPr>
              <a:t>	</a:t>
            </a:r>
            <a:r>
              <a:rPr b="0" lang="en-US" sz="1800" spc="-1" strike="noStrike">
                <a:solidFill>
                  <a:srgbClr val="262626"/>
                </a:solidFill>
                <a:latin typeface="Cambria"/>
                <a:ea typeface="MS Mincho"/>
              </a:rPr>
              <a:t>	</a:t>
            </a:r>
            <a:r>
              <a:rPr b="0" lang="en-US" sz="1800" spc="-1" strike="noStrike">
                <a:solidFill>
                  <a:srgbClr val="262626"/>
                </a:solidFill>
                <a:latin typeface="Cambria"/>
                <a:ea typeface="MS Mincho"/>
              </a:rPr>
              <a:t>	</a:t>
            </a:r>
            <a:r>
              <a:rPr b="0" lang="en-US" sz="1800" spc="-1" strike="noStrike">
                <a:solidFill>
                  <a:srgbClr val="262626"/>
                </a:solidFill>
                <a:latin typeface="Courier New"/>
                <a:ea typeface="MS Mincho"/>
              </a:rPr>
              <a:t>int right, int x){</a:t>
            </a:r>
            <a:endParaRPr b="0" lang="en-US" sz="1800" spc="-1" strike="noStrike">
              <a:solidFill>
                <a:srgbClr val="000000"/>
              </a:solidFill>
              <a:latin typeface="Tahoma"/>
            </a:endParaRPr>
          </a:p>
          <a:p>
            <a:pPr marL="225360">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262626"/>
                </a:solidFill>
                <a:latin typeface="Courier New"/>
                <a:ea typeface="MS Mincho"/>
              </a:rPr>
              <a:t>if (right &gt;= left){</a:t>
            </a:r>
            <a:endParaRPr b="0" lang="en-US" sz="1800" spc="-1" strike="noStrike">
              <a:solidFill>
                <a:srgbClr val="000000"/>
              </a:solidFill>
              <a:latin typeface="Tahoma"/>
            </a:endParaRPr>
          </a:p>
          <a:p>
            <a:pPr marL="225360">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262626"/>
                </a:solidFill>
                <a:latin typeface="Courier New"/>
                <a:ea typeface="MS Mincho"/>
              </a:rPr>
              <a:t>int mid = (left + right) / 2;</a:t>
            </a:r>
            <a:endParaRPr b="0" lang="en-US" sz="1800" spc="-1" strike="noStrike">
              <a:solidFill>
                <a:srgbClr val="000000"/>
              </a:solidFill>
              <a:latin typeface="Tahoma"/>
            </a:endParaRPr>
          </a:p>
          <a:p>
            <a:pPr marL="225360">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262626"/>
                </a:solidFill>
                <a:latin typeface="Courier New"/>
                <a:ea typeface="MS Mincho"/>
              </a:rPr>
              <a:t>if (arr[mid] == x){</a:t>
            </a:r>
            <a:endParaRPr b="0" lang="en-US" sz="1800" spc="-1" strike="noStrike">
              <a:solidFill>
                <a:srgbClr val="000000"/>
              </a:solidFill>
              <a:latin typeface="Tahoma"/>
            </a:endParaRPr>
          </a:p>
          <a:p>
            <a:pPr marL="225360">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262626"/>
                </a:solidFill>
                <a:latin typeface="Courier New"/>
                <a:ea typeface="MS Mincho"/>
              </a:rPr>
              <a:t>return mid;</a:t>
            </a:r>
            <a:endParaRPr b="0" lang="en-US" sz="1800" spc="-1" strike="noStrike">
              <a:solidFill>
                <a:srgbClr val="000000"/>
              </a:solidFill>
              <a:latin typeface="Tahoma"/>
            </a:endParaRPr>
          </a:p>
          <a:p>
            <a:pPr marL="225360">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262626"/>
                </a:solidFill>
                <a:latin typeface="Courier New"/>
                <a:ea typeface="MS Mincho"/>
              </a:rPr>
              <a:t>}</a:t>
            </a:r>
            <a:endParaRPr b="0" lang="en-US" sz="1800" spc="-1" strike="noStrike">
              <a:solidFill>
                <a:srgbClr val="000000"/>
              </a:solidFill>
              <a:latin typeface="Tahoma"/>
            </a:endParaRPr>
          </a:p>
          <a:p>
            <a:pPr marL="225360">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262626"/>
                </a:solidFill>
                <a:latin typeface="Courier New"/>
                <a:ea typeface="MS Mincho"/>
              </a:rPr>
              <a:t>else if (arr[mid] &gt; x){</a:t>
            </a:r>
            <a:endParaRPr b="0" lang="en-US" sz="1800" spc="-1" strike="noStrike">
              <a:solidFill>
                <a:srgbClr val="000000"/>
              </a:solidFill>
              <a:latin typeface="Tahoma"/>
            </a:endParaRPr>
          </a:p>
          <a:p>
            <a:pPr marL="225360">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262626"/>
                </a:solidFill>
                <a:latin typeface="Courier New"/>
                <a:ea typeface="MS Mincho"/>
              </a:rPr>
              <a:t>return bSearch(arr, left, mid - 1, x);</a:t>
            </a:r>
            <a:endParaRPr b="0" lang="en-US" sz="1800" spc="-1" strike="noStrike">
              <a:solidFill>
                <a:srgbClr val="000000"/>
              </a:solidFill>
              <a:latin typeface="Tahoma"/>
            </a:endParaRPr>
          </a:p>
          <a:p>
            <a:pPr marL="225360">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262626"/>
                </a:solidFill>
                <a:latin typeface="Courier New"/>
                <a:ea typeface="MS Mincho"/>
              </a:rPr>
              <a:t>}</a:t>
            </a:r>
            <a:endParaRPr b="0" lang="en-US" sz="1800" spc="-1" strike="noStrike">
              <a:solidFill>
                <a:srgbClr val="000000"/>
              </a:solidFill>
              <a:latin typeface="Tahoma"/>
            </a:endParaRPr>
          </a:p>
          <a:p>
            <a:pPr marL="225360">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262626"/>
                </a:solidFill>
                <a:latin typeface="Courier New"/>
                <a:ea typeface="MS Mincho"/>
              </a:rPr>
              <a:t>else{</a:t>
            </a:r>
            <a:endParaRPr b="0" lang="en-US" sz="1800" spc="-1" strike="noStrike">
              <a:solidFill>
                <a:srgbClr val="000000"/>
              </a:solidFill>
              <a:latin typeface="Tahoma"/>
            </a:endParaRPr>
          </a:p>
          <a:p>
            <a:pPr marL="225360">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262626"/>
                </a:solidFill>
                <a:latin typeface="Courier New"/>
                <a:ea typeface="MS Mincho"/>
              </a:rPr>
              <a:t>return bSearch(arr, mid + 1, right, x);</a:t>
            </a:r>
            <a:endParaRPr b="0" lang="en-US" sz="1800" spc="-1" strike="noStrike">
              <a:solidFill>
                <a:srgbClr val="000000"/>
              </a:solidFill>
              <a:latin typeface="Tahoma"/>
            </a:endParaRPr>
          </a:p>
          <a:p>
            <a:pPr marL="225360">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262626"/>
                </a:solidFill>
                <a:latin typeface="Courier New"/>
                <a:ea typeface="MS Mincho"/>
              </a:rPr>
              <a:t>}</a:t>
            </a:r>
            <a:endParaRPr b="0" lang="en-US" sz="1800" spc="-1" strike="noStrike">
              <a:solidFill>
                <a:srgbClr val="000000"/>
              </a:solidFill>
              <a:latin typeface="Tahoma"/>
            </a:endParaRPr>
          </a:p>
          <a:p>
            <a:pPr marL="225360">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262626"/>
                </a:solidFill>
                <a:latin typeface="Courier New"/>
                <a:ea typeface="MS Mincho"/>
              </a:rPr>
              <a:t>}</a:t>
            </a:r>
            <a:endParaRPr b="0" lang="en-US" sz="1800" spc="-1" strike="noStrike">
              <a:solidFill>
                <a:srgbClr val="000000"/>
              </a:solidFill>
              <a:latin typeface="Tahoma"/>
            </a:endParaRPr>
          </a:p>
          <a:p>
            <a:pPr marL="225360">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262626"/>
                </a:solidFill>
                <a:latin typeface="Courier New"/>
                <a:ea typeface="MS Mincho"/>
              </a:rPr>
              <a:t>return -1;</a:t>
            </a:r>
            <a:endParaRPr b="0" lang="en-US" sz="1800" spc="-1" strike="noStrike">
              <a:solidFill>
                <a:srgbClr val="000000"/>
              </a:solidFill>
              <a:latin typeface="Tahoma"/>
            </a:endParaRPr>
          </a:p>
          <a:p>
            <a:pPr marL="225360">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262626"/>
                </a:solidFill>
                <a:latin typeface="Courier New"/>
                <a:ea typeface="MS Mincho"/>
              </a:rPr>
              <a:t>}</a:t>
            </a:r>
            <a:endParaRPr b="0" lang="en-US" sz="1800" spc="-1" strike="noStrike">
              <a:solidFill>
                <a:srgbClr val="000000"/>
              </a:solidFill>
              <a:latin typeface="Tahoma"/>
            </a:endParaRPr>
          </a:p>
          <a:p>
            <a:pPr marL="225360">
              <a:lnSpc>
                <a:spcPct val="100000"/>
              </a:lnSpc>
              <a:spcBef>
                <a:spcPts val="45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800" spc="-1" strike="noStrike">
              <a:solidFill>
                <a:srgbClr val="000000"/>
              </a:solidFill>
              <a:latin typeface="Tahoma"/>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4"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Merge sort</a:t>
            </a:r>
            <a:endParaRPr b="1" lang="en-US" sz="4400" spc="-1" strike="noStrike">
              <a:solidFill>
                <a:srgbClr val="ffffff"/>
              </a:solidFill>
              <a:latin typeface="Tahoma"/>
            </a:endParaRPr>
          </a:p>
        </p:txBody>
      </p:sp>
      <p:sp>
        <p:nvSpPr>
          <p:cNvPr id="105" name="PlaceHolder 2"/>
          <p:cNvSpPr>
            <a:spLocks noGrp="1"/>
          </p:cNvSpPr>
          <p:nvPr>
            <p:ph/>
          </p:nvPr>
        </p:nvSpPr>
        <p:spPr>
          <a:xfrm>
            <a:off x="151920" y="1295280"/>
            <a:ext cx="8991720" cy="5181840"/>
          </a:xfrm>
          <a:prstGeom prst="rect">
            <a:avLst/>
          </a:prstGeom>
          <a:noFill/>
          <a:ln w="0">
            <a:noFill/>
          </a:ln>
        </p:spPr>
        <p:txBody>
          <a:bodyPr lIns="91440" rIns="91440" tIns="45720" bIns="45720" anchor="t">
            <a:normAutofit fontScale="93713"/>
          </a:bodyPr>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400" spc="-1" strike="noStrike">
                <a:solidFill>
                  <a:srgbClr val="000000"/>
                </a:solidFill>
                <a:latin typeface="Tahoma"/>
              </a:rPr>
              <a:t>merge sort</a:t>
            </a:r>
            <a:r>
              <a:rPr b="0" lang="en-US" sz="2400" spc="-1" strike="noStrike">
                <a:solidFill>
                  <a:srgbClr val="000000"/>
                </a:solidFill>
                <a:latin typeface="Tahoma"/>
              </a:rPr>
              <a:t>: Repeatedly divides the data in half, sorts each half, and combines the sorted halves into a sorted whole.</a:t>
            </a:r>
            <a:endParaRPr b="0" lang="en-US" sz="2400" spc="-1" strike="noStrike">
              <a:solidFill>
                <a:srgbClr val="000000"/>
              </a:solidFill>
              <a:latin typeface="Tahoma"/>
            </a:endParaRPr>
          </a:p>
          <a:p>
            <a:pPr lvl="1" marL="625320" indent="-27936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lvl="1" marL="625320" indent="-27936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The algorithm:</a:t>
            </a:r>
            <a:endParaRPr b="0" lang="en-US" sz="2200" spc="-1" strike="noStrike">
              <a:solidFill>
                <a:srgbClr val="000000"/>
              </a:solidFill>
              <a:latin typeface="Tahoma"/>
            </a:endParaRPr>
          </a:p>
          <a:p>
            <a:pPr lvl="1" marL="625320" indent="-279360">
              <a:spcBef>
                <a:spcPts val="550"/>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Divide the list into two roughly equal halves.</a:t>
            </a:r>
            <a:endParaRPr b="0" lang="en-US" sz="2200" spc="-1" strike="noStrike">
              <a:solidFill>
                <a:srgbClr val="000000"/>
              </a:solidFill>
              <a:latin typeface="Tahoma"/>
            </a:endParaRPr>
          </a:p>
          <a:p>
            <a:pPr lvl="1" marL="625320" indent="-279360">
              <a:spcBef>
                <a:spcPts val="550"/>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Sort the left half.</a:t>
            </a:r>
            <a:endParaRPr b="0" lang="en-US" sz="2200" spc="-1" strike="noStrike">
              <a:solidFill>
                <a:srgbClr val="000000"/>
              </a:solidFill>
              <a:latin typeface="Tahoma"/>
            </a:endParaRPr>
          </a:p>
          <a:p>
            <a:pPr lvl="1" marL="625320" indent="-279360">
              <a:spcBef>
                <a:spcPts val="550"/>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Sort the right half.</a:t>
            </a:r>
            <a:endParaRPr b="0" lang="en-US" sz="2200" spc="-1" strike="noStrike">
              <a:solidFill>
                <a:srgbClr val="000000"/>
              </a:solidFill>
              <a:latin typeface="Tahoma"/>
            </a:endParaRPr>
          </a:p>
          <a:p>
            <a:pPr lvl="1" marL="625320" indent="-279360">
              <a:spcBef>
                <a:spcPts val="550"/>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Merge the two sorted halves into one sorted list.</a:t>
            </a:r>
            <a:endParaRPr b="0" lang="en-US" sz="2200" spc="-1" strike="noStrike">
              <a:solidFill>
                <a:srgbClr val="000000"/>
              </a:solidFill>
              <a:latin typeface="Tahoma"/>
            </a:endParaRPr>
          </a:p>
          <a:p>
            <a:pPr lvl="1" marL="625320" indent="0">
              <a:spcBef>
                <a:spcPts val="550"/>
              </a:spcBef>
              <a:buNone/>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lvl="1" marL="625320" indent="0">
              <a:spcBef>
                <a:spcPts val="550"/>
              </a:spcBef>
              <a:buNone/>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lvl="1" marL="625320" indent="-279360">
              <a:spcBef>
                <a:spcPts val="550"/>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Often implemented recursively.</a:t>
            </a:r>
            <a:endParaRPr b="0" lang="en-US" sz="2200" spc="-1" strike="noStrike">
              <a:solidFill>
                <a:srgbClr val="000000"/>
              </a:solidFill>
              <a:latin typeface="Tahoma"/>
            </a:endParaRPr>
          </a:p>
          <a:p>
            <a:pPr lvl="1" marL="625320" indent="-279360">
              <a:spcBef>
                <a:spcPts val="550"/>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An example of a "divide and conquer" algorithm.</a:t>
            </a:r>
            <a:endParaRPr b="0" lang="en-US" sz="2200" spc="-1" strike="noStrike">
              <a:solidFill>
                <a:srgbClr val="000000"/>
              </a:solidFill>
              <a:latin typeface="Tahoma"/>
            </a:endParaRPr>
          </a:p>
          <a:p>
            <a:pPr lvl="2" marL="914400" indent="-174600">
              <a:spcBef>
                <a:spcPts val="499"/>
              </a:spcBef>
              <a:buClr>
                <a:srgbClr val="000000"/>
              </a:buClr>
              <a:buFont typeface="Tahoma"/>
              <a:buChar char="•"/>
              <a:tabLst>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Invented by John von Neumann in 1945</a:t>
            </a:r>
            <a:endParaRPr b="0" lang="en-US" sz="2000" spc="-1" strike="noStrike">
              <a:solidFill>
                <a:srgbClr val="000000"/>
              </a:solidFill>
              <a:latin typeface="Tahoma"/>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6"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Merge sort example</a:t>
            </a:r>
            <a:endParaRPr b="1" lang="en-US" sz="4400" spc="-1" strike="noStrike">
              <a:solidFill>
                <a:srgbClr val="ffffff"/>
              </a:solidFill>
              <a:latin typeface="Tahoma"/>
            </a:endParaRPr>
          </a:p>
        </p:txBody>
      </p:sp>
      <p:graphicFrame>
        <p:nvGraphicFramePr>
          <p:cNvPr id="107" name=""/>
          <p:cNvGraphicFramePr/>
          <p:nvPr/>
        </p:nvGraphicFramePr>
        <p:xfrm>
          <a:off x="2362320" y="1295280"/>
          <a:ext cx="4425840" cy="792360"/>
        </p:xfrm>
        <a:graphic>
          <a:graphicData uri="http://schemas.openxmlformats.org/drawingml/2006/table">
            <a:tbl>
              <a:tblPr/>
              <a:tblGrid>
                <a:gridCol w="782640"/>
                <a:gridCol w="460080"/>
                <a:gridCol w="460440"/>
                <a:gridCol w="460440"/>
                <a:gridCol w="414360"/>
                <a:gridCol w="460440"/>
                <a:gridCol w="466560"/>
                <a:gridCol w="460440"/>
                <a:gridCol w="460440"/>
              </a:tblGrid>
              <a:tr h="701640">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index</a:t>
                      </a:r>
                      <a:endParaRPr b="0" lang="en-US" sz="2000" spc="-1" strike="noStrike">
                        <a:solidFill>
                          <a:srgbClr val="000000"/>
                        </a:solidFill>
                        <a:latin typeface="Arial"/>
                      </a:endParaRPr>
                    </a:p>
                  </a:txBody>
                  <a:tcPr anchor="t" marL="90000" marR="90000">
                    <a:lnL w="1368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0</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1</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2</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3</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4</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5</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6</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576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7</a:t>
                      </a:r>
                      <a:endParaRPr b="0" lang="en-US" sz="2000" spc="-1" strike="noStrike">
                        <a:solidFill>
                          <a:srgbClr val="000000"/>
                        </a:solidFill>
                        <a:latin typeface="Arial"/>
                      </a:endParaRPr>
                    </a:p>
                  </a:txBody>
                  <a:tcPr anchor="t" marL="90000" marR="90000">
                    <a:lnL w="5760">
                      <a:solidFill>
                        <a:srgbClr val="000000"/>
                      </a:solidFill>
                      <a:prstDash val="solid"/>
                    </a:lnL>
                    <a:lnR w="13680">
                      <a:solidFill>
                        <a:srgbClr val="000000"/>
                      </a:solidFill>
                      <a:prstDash val="solid"/>
                    </a:lnR>
                    <a:lnT w="13680">
                      <a:solidFill>
                        <a:srgbClr val="000000"/>
                      </a:solidFill>
                      <a:prstDash val="solid"/>
                    </a:lnT>
                    <a:lnB w="5760">
                      <a:solidFill>
                        <a:srgbClr val="000000"/>
                      </a:solidFill>
                      <a:prstDash val="solid"/>
                    </a:lnB>
                    <a:solidFill>
                      <a:srgbClr val="e6e6e6"/>
                    </a:solidFill>
                  </a:tcPr>
                </a:tc>
              </a:tr>
              <a:tr h="701640">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808080"/>
                          </a:solidFill>
                          <a:latin typeface="Tahoma"/>
                        </a:rPr>
                        <a:t>value</a:t>
                      </a:r>
                      <a:endParaRPr b="0" lang="en-US" sz="2000" spc="-1" strike="noStrike">
                        <a:solidFill>
                          <a:srgbClr val="000000"/>
                        </a:solidFill>
                        <a:latin typeface="Arial"/>
                      </a:endParaRPr>
                    </a:p>
                  </a:txBody>
                  <a:tcPr anchor="t" marL="90000" marR="90000">
                    <a:lnL w="1368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22</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18</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12</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-4</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58</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7</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31</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42</a:t>
                      </a:r>
                      <a:endParaRPr b="0" lang="en-US" sz="2000" spc="-1" strike="noStrike">
                        <a:solidFill>
                          <a:srgbClr val="000000"/>
                        </a:solidFill>
                        <a:latin typeface="Arial"/>
                      </a:endParaRPr>
                    </a:p>
                  </a:txBody>
                  <a:tcPr anchor="t" marL="90000" marR="90000">
                    <a:lnL w="5760">
                      <a:solidFill>
                        <a:srgbClr val="000000"/>
                      </a:solidFill>
                      <a:prstDash val="solid"/>
                    </a:lnL>
                    <a:lnR w="13680">
                      <a:solidFill>
                        <a:srgbClr val="000000"/>
                      </a:solidFill>
                      <a:prstDash val="solid"/>
                    </a:lnR>
                    <a:lnT w="5760">
                      <a:solidFill>
                        <a:srgbClr val="000000"/>
                      </a:solidFill>
                      <a:prstDash val="solid"/>
                    </a:lnT>
                    <a:lnB w="13680">
                      <a:solidFill>
                        <a:srgbClr val="000000"/>
                      </a:solidFill>
                      <a:prstDash val="solid"/>
                    </a:lnB>
                    <a:solidFill>
                      <a:srgbClr val="e6e6e6"/>
                    </a:solidFill>
                  </a:tcPr>
                </a:tc>
              </a:tr>
            </a:tbl>
          </a:graphicData>
        </a:graphic>
      </p:graphicFrame>
      <p:graphicFrame>
        <p:nvGraphicFramePr>
          <p:cNvPr id="108" name=""/>
          <p:cNvGraphicFramePr/>
          <p:nvPr/>
        </p:nvGraphicFramePr>
        <p:xfrm>
          <a:off x="1820880" y="2562120"/>
          <a:ext cx="1795320" cy="397080"/>
        </p:xfrm>
        <a:graphic>
          <a:graphicData uri="http://schemas.openxmlformats.org/drawingml/2006/table">
            <a:tbl>
              <a:tblPr/>
              <a:tblGrid>
                <a:gridCol w="460440"/>
                <a:gridCol w="460440"/>
                <a:gridCol w="460080"/>
                <a:gridCol w="414360"/>
              </a:tblGrid>
              <a:tr h="701640">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22</a:t>
                      </a:r>
                      <a:endParaRPr b="0" lang="en-US" sz="2000" spc="-1" strike="noStrike">
                        <a:solidFill>
                          <a:srgbClr val="000000"/>
                        </a:solidFill>
                        <a:latin typeface="Arial"/>
                      </a:endParaRPr>
                    </a:p>
                  </a:txBody>
                  <a:tcPr anchor="t" marL="90000" marR="90000">
                    <a:lnL w="13680">
                      <a:solidFill>
                        <a:srgbClr val="000000"/>
                      </a:solidFill>
                      <a:prstDash val="solid"/>
                    </a:lnL>
                    <a:lnR w="5760">
                      <a:solidFill>
                        <a:srgbClr val="000000"/>
                      </a:solidFill>
                      <a:prstDash val="solid"/>
                    </a:lnR>
                    <a:lnT w="1368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18</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12</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-4</a:t>
                      </a:r>
                      <a:endParaRPr b="0" lang="en-US" sz="2000" spc="-1" strike="noStrike">
                        <a:solidFill>
                          <a:srgbClr val="000000"/>
                        </a:solidFill>
                        <a:latin typeface="Arial"/>
                      </a:endParaRPr>
                    </a:p>
                  </a:txBody>
                  <a:tcPr anchor="t" marL="90000" marR="90000">
                    <a:lnL w="5760">
                      <a:solidFill>
                        <a:srgbClr val="000000"/>
                      </a:solidFill>
                      <a:prstDash val="solid"/>
                    </a:lnL>
                    <a:lnR w="13680">
                      <a:solidFill>
                        <a:srgbClr val="000000"/>
                      </a:solidFill>
                      <a:prstDash val="solid"/>
                    </a:lnR>
                    <a:lnT w="13680">
                      <a:solidFill>
                        <a:srgbClr val="000000"/>
                      </a:solidFill>
                      <a:prstDash val="solid"/>
                    </a:lnT>
                    <a:lnB w="13680">
                      <a:solidFill>
                        <a:srgbClr val="000000"/>
                      </a:solidFill>
                      <a:prstDash val="solid"/>
                    </a:lnB>
                    <a:solidFill>
                      <a:srgbClr val="e6e6e6"/>
                    </a:solidFill>
                  </a:tcPr>
                </a:tc>
              </a:tr>
            </a:tbl>
          </a:graphicData>
        </a:graphic>
      </p:graphicFrame>
      <p:graphicFrame>
        <p:nvGraphicFramePr>
          <p:cNvPr id="109" name=""/>
          <p:cNvGraphicFramePr/>
          <p:nvPr/>
        </p:nvGraphicFramePr>
        <p:xfrm>
          <a:off x="1287360" y="3276720"/>
          <a:ext cx="920880" cy="396720"/>
        </p:xfrm>
        <a:graphic>
          <a:graphicData uri="http://schemas.openxmlformats.org/drawingml/2006/table">
            <a:tbl>
              <a:tblPr/>
              <a:tblGrid>
                <a:gridCol w="460440"/>
                <a:gridCol w="460440"/>
              </a:tblGrid>
              <a:tr h="701640">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22</a:t>
                      </a:r>
                      <a:endParaRPr b="0" lang="en-US" sz="2000" spc="-1" strike="noStrike">
                        <a:solidFill>
                          <a:srgbClr val="000000"/>
                        </a:solidFill>
                        <a:latin typeface="Arial"/>
                      </a:endParaRPr>
                    </a:p>
                  </a:txBody>
                  <a:tcPr anchor="t" marL="90000" marR="90000">
                    <a:lnL w="13680">
                      <a:solidFill>
                        <a:srgbClr val="000000"/>
                      </a:solidFill>
                      <a:prstDash val="solid"/>
                    </a:lnL>
                    <a:lnR w="5760">
                      <a:solidFill>
                        <a:srgbClr val="000000"/>
                      </a:solidFill>
                      <a:prstDash val="solid"/>
                    </a:lnR>
                    <a:lnT w="1368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18</a:t>
                      </a:r>
                      <a:endParaRPr b="0" lang="en-US" sz="2000" spc="-1" strike="noStrike">
                        <a:solidFill>
                          <a:srgbClr val="000000"/>
                        </a:solidFill>
                        <a:latin typeface="Arial"/>
                      </a:endParaRPr>
                    </a:p>
                  </a:txBody>
                  <a:tcPr anchor="t" marL="90000" marR="90000">
                    <a:lnL w="5760">
                      <a:solidFill>
                        <a:srgbClr val="000000"/>
                      </a:solidFill>
                      <a:prstDash val="solid"/>
                    </a:lnL>
                    <a:lnR w="13680">
                      <a:solidFill>
                        <a:srgbClr val="000000"/>
                      </a:solidFill>
                      <a:prstDash val="solid"/>
                    </a:lnR>
                    <a:lnT w="13680">
                      <a:solidFill>
                        <a:srgbClr val="000000"/>
                      </a:solidFill>
                      <a:prstDash val="solid"/>
                    </a:lnT>
                    <a:lnB w="13680">
                      <a:solidFill>
                        <a:srgbClr val="000000"/>
                      </a:solidFill>
                      <a:prstDash val="solid"/>
                    </a:lnB>
                    <a:solidFill>
                      <a:srgbClr val="e6e6e6"/>
                    </a:solidFill>
                  </a:tcPr>
                </a:tc>
              </a:tr>
            </a:tbl>
          </a:graphicData>
        </a:graphic>
      </p:graphicFrame>
      <p:graphicFrame>
        <p:nvGraphicFramePr>
          <p:cNvPr id="110" name=""/>
          <p:cNvGraphicFramePr/>
          <p:nvPr/>
        </p:nvGraphicFramePr>
        <p:xfrm>
          <a:off x="1125360" y="3948120"/>
          <a:ext cx="460440" cy="396720"/>
        </p:xfrm>
        <a:graphic>
          <a:graphicData uri="http://schemas.openxmlformats.org/drawingml/2006/table">
            <a:tbl>
              <a:tblPr/>
              <a:tblGrid>
                <a:gridCol w="460440"/>
              </a:tblGrid>
              <a:tr h="701640">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22</a:t>
                      </a:r>
                      <a:endParaRPr b="0" lang="en-US" sz="2000" spc="-1" strike="noStrike">
                        <a:solidFill>
                          <a:srgbClr val="000000"/>
                        </a:solidFill>
                        <a:latin typeface="Arial"/>
                      </a:endParaRPr>
                    </a:p>
                  </a:txBody>
                  <a:tcPr anchor="t" marL="90000" marR="90000">
                    <a:lnL w="13680">
                      <a:solidFill>
                        <a:srgbClr val="000000"/>
                      </a:solidFill>
                      <a:prstDash val="solid"/>
                    </a:lnL>
                    <a:lnR w="13680">
                      <a:solidFill>
                        <a:srgbClr val="000000"/>
                      </a:solidFill>
                      <a:prstDash val="solid"/>
                    </a:lnR>
                    <a:lnT w="13680">
                      <a:solidFill>
                        <a:srgbClr val="000000"/>
                      </a:solidFill>
                      <a:prstDash val="solid"/>
                    </a:lnT>
                    <a:lnB w="13680">
                      <a:solidFill>
                        <a:srgbClr val="000000"/>
                      </a:solidFill>
                      <a:prstDash val="solid"/>
                    </a:lnB>
                    <a:solidFill>
                      <a:srgbClr val="e6e6e6"/>
                    </a:solidFill>
                  </a:tcPr>
                </a:tc>
              </a:tr>
            </a:tbl>
          </a:graphicData>
        </a:graphic>
      </p:graphicFrame>
      <p:graphicFrame>
        <p:nvGraphicFramePr>
          <p:cNvPr id="111" name=""/>
          <p:cNvGraphicFramePr/>
          <p:nvPr/>
        </p:nvGraphicFramePr>
        <p:xfrm>
          <a:off x="1890720" y="3948120"/>
          <a:ext cx="460440" cy="396720"/>
        </p:xfrm>
        <a:graphic>
          <a:graphicData uri="http://schemas.openxmlformats.org/drawingml/2006/table">
            <a:tbl>
              <a:tblPr/>
              <a:tblGrid>
                <a:gridCol w="460440"/>
              </a:tblGrid>
              <a:tr h="701640">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18</a:t>
                      </a:r>
                      <a:endParaRPr b="0" lang="en-US" sz="2000" spc="-1" strike="noStrike">
                        <a:solidFill>
                          <a:srgbClr val="000000"/>
                        </a:solidFill>
                        <a:latin typeface="Arial"/>
                      </a:endParaRPr>
                    </a:p>
                  </a:txBody>
                  <a:tcPr anchor="t" marL="90000" marR="90000">
                    <a:lnL w="13680">
                      <a:solidFill>
                        <a:srgbClr val="000000"/>
                      </a:solidFill>
                      <a:prstDash val="solid"/>
                    </a:lnL>
                    <a:lnR w="13680">
                      <a:solidFill>
                        <a:srgbClr val="000000"/>
                      </a:solidFill>
                      <a:prstDash val="solid"/>
                    </a:lnR>
                    <a:lnT w="13680">
                      <a:solidFill>
                        <a:srgbClr val="000000"/>
                      </a:solidFill>
                      <a:prstDash val="solid"/>
                    </a:lnT>
                    <a:lnB w="13680">
                      <a:solidFill>
                        <a:srgbClr val="000000"/>
                      </a:solidFill>
                      <a:prstDash val="solid"/>
                    </a:lnB>
                    <a:solidFill>
                      <a:srgbClr val="e6e6e6"/>
                    </a:solidFill>
                  </a:tcPr>
                </a:tc>
              </a:tr>
            </a:tbl>
          </a:graphicData>
        </a:graphic>
      </p:graphicFrame>
      <p:graphicFrame>
        <p:nvGraphicFramePr>
          <p:cNvPr id="112" name=""/>
          <p:cNvGraphicFramePr/>
          <p:nvPr/>
        </p:nvGraphicFramePr>
        <p:xfrm>
          <a:off x="1284120" y="4633920"/>
          <a:ext cx="920880" cy="396720"/>
        </p:xfrm>
        <a:graphic>
          <a:graphicData uri="http://schemas.openxmlformats.org/drawingml/2006/table">
            <a:tbl>
              <a:tblPr/>
              <a:tblGrid>
                <a:gridCol w="460440"/>
                <a:gridCol w="460440"/>
              </a:tblGrid>
              <a:tr h="701640">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18</a:t>
                      </a:r>
                      <a:endParaRPr b="0" lang="en-US" sz="2000" spc="-1" strike="noStrike">
                        <a:solidFill>
                          <a:srgbClr val="000000"/>
                        </a:solidFill>
                        <a:latin typeface="Arial"/>
                      </a:endParaRPr>
                    </a:p>
                  </a:txBody>
                  <a:tcPr anchor="t" marL="90000" marR="90000">
                    <a:lnL w="13680">
                      <a:solidFill>
                        <a:srgbClr val="000000"/>
                      </a:solidFill>
                      <a:prstDash val="solid"/>
                    </a:lnL>
                    <a:lnR w="5760">
                      <a:solidFill>
                        <a:srgbClr val="000000"/>
                      </a:solidFill>
                      <a:prstDash val="solid"/>
                    </a:lnR>
                    <a:lnT w="1368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22</a:t>
                      </a:r>
                      <a:endParaRPr b="0" lang="en-US" sz="2000" spc="-1" strike="noStrike">
                        <a:solidFill>
                          <a:srgbClr val="000000"/>
                        </a:solidFill>
                        <a:latin typeface="Arial"/>
                      </a:endParaRPr>
                    </a:p>
                  </a:txBody>
                  <a:tcPr anchor="t" marL="90000" marR="90000">
                    <a:lnL w="5760">
                      <a:solidFill>
                        <a:srgbClr val="000000"/>
                      </a:solidFill>
                      <a:prstDash val="solid"/>
                    </a:lnL>
                    <a:lnR w="13680">
                      <a:solidFill>
                        <a:srgbClr val="000000"/>
                      </a:solidFill>
                      <a:prstDash val="solid"/>
                    </a:lnR>
                    <a:lnT w="13680">
                      <a:solidFill>
                        <a:srgbClr val="000000"/>
                      </a:solidFill>
                      <a:prstDash val="solid"/>
                    </a:lnT>
                    <a:lnB w="13680">
                      <a:solidFill>
                        <a:srgbClr val="000000"/>
                      </a:solidFill>
                      <a:prstDash val="solid"/>
                    </a:lnB>
                    <a:solidFill>
                      <a:srgbClr val="e6e6e6"/>
                    </a:solidFill>
                  </a:tcPr>
                </a:tc>
              </a:tr>
            </a:tbl>
          </a:graphicData>
        </a:graphic>
      </p:graphicFrame>
      <p:grpSp>
        <p:nvGrpSpPr>
          <p:cNvPr id="113" name="Group 75"/>
          <p:cNvGrpSpPr/>
          <p:nvPr/>
        </p:nvGrpSpPr>
        <p:grpSpPr>
          <a:xfrm>
            <a:off x="409320" y="4343400"/>
            <a:ext cx="1712880" cy="368280"/>
            <a:chOff x="409320" y="4343400"/>
            <a:chExt cx="1712880" cy="368280"/>
          </a:xfrm>
        </p:grpSpPr>
        <p:grpSp>
          <p:nvGrpSpPr>
            <p:cNvPr id="114" name="Group 76"/>
            <p:cNvGrpSpPr/>
            <p:nvPr/>
          </p:nvGrpSpPr>
          <p:grpSpPr>
            <a:xfrm>
              <a:off x="1360440" y="4343400"/>
              <a:ext cx="761760" cy="228600"/>
              <a:chOff x="1360440" y="4343400"/>
              <a:chExt cx="761760" cy="228600"/>
            </a:xfrm>
          </p:grpSpPr>
          <p:sp>
            <p:nvSpPr>
              <p:cNvPr id="115" name="Line 77"/>
              <p:cNvSpPr/>
              <p:nvPr/>
            </p:nvSpPr>
            <p:spPr>
              <a:xfrm>
                <a:off x="1360440" y="4343400"/>
                <a:ext cx="304560" cy="228600"/>
              </a:xfrm>
              <a:prstGeom prst="line">
                <a:avLst/>
              </a:prstGeom>
              <a:ln w="9360">
                <a:solidFill>
                  <a:srgbClr val="000000"/>
                </a:solidFill>
                <a:miter/>
                <a:tailEnd len="med" type="triangle" w="med"/>
              </a:ln>
            </p:spPr>
            <p:style>
              <a:lnRef idx="0"/>
              <a:fillRef idx="0"/>
              <a:effectRef idx="0"/>
              <a:fontRef idx="minor"/>
            </p:style>
            <p:txBody>
              <a:bodyPr lIns="90000" rIns="90000" tIns="46800" bIns="46800" anchor="t">
                <a:noAutofit/>
              </a:bodyPr>
              <a:p>
                <a:endParaRPr b="0" lang="en-US" sz="1800" spc="-1" strike="noStrike">
                  <a:solidFill>
                    <a:srgbClr val="000000"/>
                  </a:solidFill>
                  <a:latin typeface="Arial"/>
                </a:endParaRPr>
              </a:p>
            </p:txBody>
          </p:sp>
          <p:sp>
            <p:nvSpPr>
              <p:cNvPr id="116" name="Line 78"/>
              <p:cNvSpPr/>
              <p:nvPr/>
            </p:nvSpPr>
            <p:spPr>
              <a:xfrm flipH="1">
                <a:off x="1817640" y="4343400"/>
                <a:ext cx="304560" cy="228600"/>
              </a:xfrm>
              <a:prstGeom prst="line">
                <a:avLst/>
              </a:prstGeom>
              <a:ln w="9360">
                <a:solidFill>
                  <a:srgbClr val="000000"/>
                </a:solidFill>
                <a:miter/>
                <a:tailEnd len="med" type="triangle" w="med"/>
              </a:ln>
            </p:spPr>
            <p:style>
              <a:lnRef idx="0"/>
              <a:fillRef idx="0"/>
              <a:effectRef idx="0"/>
              <a:fontRef idx="minor"/>
            </p:style>
            <p:txBody>
              <a:bodyPr lIns="90000" rIns="90000" tIns="46800" bIns="46800" anchor="t">
                <a:noAutofit/>
              </a:bodyPr>
              <a:p>
                <a:endParaRPr b="0" lang="en-US" sz="1800" spc="-1" strike="noStrike">
                  <a:solidFill>
                    <a:srgbClr val="000000"/>
                  </a:solidFill>
                  <a:latin typeface="Arial"/>
                </a:endParaRPr>
              </a:p>
            </p:txBody>
          </p:sp>
        </p:grpSp>
        <p:sp>
          <p:nvSpPr>
            <p:cNvPr id="117" name="Text Box 79"/>
            <p:cNvSpPr/>
            <p:nvPr/>
          </p:nvSpPr>
          <p:spPr>
            <a:xfrm>
              <a:off x="409320" y="4343400"/>
              <a:ext cx="923040" cy="368280"/>
            </a:xfrm>
            <a:prstGeom prst="rect">
              <a:avLst/>
            </a:prstGeom>
            <a:noFill/>
            <a:ln w="0">
              <a:noFill/>
            </a:ln>
          </p:spPr>
          <p:style>
            <a:lnRef idx="0"/>
            <a:fillRef idx="0"/>
            <a:effectRef idx="0"/>
            <a:fontRef idx="minor"/>
          </p:style>
          <p:txBody>
            <a:bodyPr wrap="none"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merge</a:t>
              </a:r>
              <a:endParaRPr b="0" lang="en-US" sz="1800" spc="-1" strike="noStrike">
                <a:solidFill>
                  <a:srgbClr val="000000"/>
                </a:solidFill>
                <a:latin typeface="Arial"/>
              </a:endParaRPr>
            </a:p>
          </p:txBody>
        </p:sp>
      </p:grpSp>
      <p:grpSp>
        <p:nvGrpSpPr>
          <p:cNvPr id="118" name="Group 80"/>
          <p:cNvGrpSpPr/>
          <p:nvPr/>
        </p:nvGrpSpPr>
        <p:grpSpPr>
          <a:xfrm>
            <a:off x="657000" y="3505320"/>
            <a:ext cx="1388880" cy="380880"/>
            <a:chOff x="657000" y="3505320"/>
            <a:chExt cx="1388880" cy="380880"/>
          </a:xfrm>
        </p:grpSpPr>
        <p:grpSp>
          <p:nvGrpSpPr>
            <p:cNvPr id="119" name="Group 81"/>
            <p:cNvGrpSpPr/>
            <p:nvPr/>
          </p:nvGrpSpPr>
          <p:grpSpPr>
            <a:xfrm>
              <a:off x="1436760" y="3733920"/>
              <a:ext cx="609120" cy="152280"/>
              <a:chOff x="1436760" y="3733920"/>
              <a:chExt cx="609120" cy="152280"/>
            </a:xfrm>
          </p:grpSpPr>
          <p:sp>
            <p:nvSpPr>
              <p:cNvPr id="120" name="Line 82"/>
              <p:cNvSpPr/>
              <p:nvPr/>
            </p:nvSpPr>
            <p:spPr>
              <a:xfrm flipH="1">
                <a:off x="1436760" y="3733920"/>
                <a:ext cx="304560" cy="152280"/>
              </a:xfrm>
              <a:prstGeom prst="line">
                <a:avLst/>
              </a:prstGeom>
              <a:ln w="9360">
                <a:solidFill>
                  <a:srgbClr val="000000"/>
                </a:solidFill>
                <a:miter/>
                <a:tailEnd len="med" type="triangle" w="med"/>
              </a:ln>
            </p:spPr>
            <p:style>
              <a:lnRef idx="0"/>
              <a:fillRef idx="0"/>
              <a:effectRef idx="0"/>
              <a:fontRef idx="minor"/>
            </p:style>
            <p:txBody>
              <a:bodyPr lIns="90000" rIns="90000" tIns="46800" bIns="46800" anchor="t">
                <a:noAutofit/>
              </a:bodyPr>
              <a:p>
                <a:endParaRPr b="0" lang="en-US" sz="1800" spc="-1" strike="noStrike">
                  <a:solidFill>
                    <a:srgbClr val="000000"/>
                  </a:solidFill>
                  <a:latin typeface="Arial"/>
                </a:endParaRPr>
              </a:p>
            </p:txBody>
          </p:sp>
          <p:sp>
            <p:nvSpPr>
              <p:cNvPr id="121" name="Line 83"/>
              <p:cNvSpPr/>
              <p:nvPr/>
            </p:nvSpPr>
            <p:spPr>
              <a:xfrm>
                <a:off x="1741320" y="3733920"/>
                <a:ext cx="304560" cy="152280"/>
              </a:xfrm>
              <a:prstGeom prst="line">
                <a:avLst/>
              </a:prstGeom>
              <a:ln w="9360">
                <a:solidFill>
                  <a:srgbClr val="000000"/>
                </a:solidFill>
                <a:miter/>
                <a:tailEnd len="med" type="triangle" w="med"/>
              </a:ln>
            </p:spPr>
            <p:style>
              <a:lnRef idx="0"/>
              <a:fillRef idx="0"/>
              <a:effectRef idx="0"/>
              <a:fontRef idx="minor"/>
            </p:style>
            <p:txBody>
              <a:bodyPr lIns="90000" rIns="90000" tIns="46800" bIns="46800" anchor="t">
                <a:noAutofit/>
              </a:bodyPr>
              <a:p>
                <a:endParaRPr b="0" lang="en-US" sz="1800" spc="-1" strike="noStrike">
                  <a:solidFill>
                    <a:srgbClr val="000000"/>
                  </a:solidFill>
                  <a:latin typeface="Arial"/>
                </a:endParaRPr>
              </a:p>
            </p:txBody>
          </p:sp>
        </p:grpSp>
        <p:sp>
          <p:nvSpPr>
            <p:cNvPr id="122" name="Text Box 84"/>
            <p:cNvSpPr/>
            <p:nvPr/>
          </p:nvSpPr>
          <p:spPr>
            <a:xfrm>
              <a:off x="657000" y="3505320"/>
              <a:ext cx="660960" cy="368280"/>
            </a:xfrm>
            <a:prstGeom prst="rect">
              <a:avLst/>
            </a:prstGeom>
            <a:noFill/>
            <a:ln w="0">
              <a:noFill/>
            </a:ln>
          </p:spPr>
          <p:style>
            <a:lnRef idx="0"/>
            <a:fillRef idx="0"/>
            <a:effectRef idx="0"/>
            <a:fontRef idx="minor"/>
          </p:style>
          <p:txBody>
            <a:bodyPr wrap="none"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split</a:t>
              </a:r>
              <a:endParaRPr b="0" lang="en-US" sz="1800" spc="-1" strike="noStrike">
                <a:solidFill>
                  <a:srgbClr val="000000"/>
                </a:solidFill>
                <a:latin typeface="Arial"/>
              </a:endParaRPr>
            </a:p>
          </p:txBody>
        </p:sp>
      </p:grpSp>
      <p:graphicFrame>
        <p:nvGraphicFramePr>
          <p:cNvPr id="123" name=""/>
          <p:cNvGraphicFramePr/>
          <p:nvPr/>
        </p:nvGraphicFramePr>
        <p:xfrm>
          <a:off x="3257640" y="3276720"/>
          <a:ext cx="920520" cy="396720"/>
        </p:xfrm>
        <a:graphic>
          <a:graphicData uri="http://schemas.openxmlformats.org/drawingml/2006/table">
            <a:tbl>
              <a:tblPr/>
              <a:tblGrid>
                <a:gridCol w="460440"/>
                <a:gridCol w="460080"/>
              </a:tblGrid>
              <a:tr h="701640">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12</a:t>
                      </a:r>
                      <a:endParaRPr b="0" lang="en-US" sz="2000" spc="-1" strike="noStrike">
                        <a:solidFill>
                          <a:srgbClr val="000000"/>
                        </a:solidFill>
                        <a:latin typeface="Arial"/>
                      </a:endParaRPr>
                    </a:p>
                  </a:txBody>
                  <a:tcPr anchor="t" marL="90000" marR="90000">
                    <a:lnL w="13680">
                      <a:solidFill>
                        <a:srgbClr val="000000"/>
                      </a:solidFill>
                      <a:prstDash val="solid"/>
                    </a:lnL>
                    <a:lnR w="5760">
                      <a:solidFill>
                        <a:srgbClr val="000000"/>
                      </a:solidFill>
                      <a:prstDash val="solid"/>
                    </a:lnR>
                    <a:lnT w="1368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-4</a:t>
                      </a:r>
                      <a:endParaRPr b="0" lang="en-US" sz="2000" spc="-1" strike="noStrike">
                        <a:solidFill>
                          <a:srgbClr val="000000"/>
                        </a:solidFill>
                        <a:latin typeface="Arial"/>
                      </a:endParaRPr>
                    </a:p>
                  </a:txBody>
                  <a:tcPr anchor="t" marL="90000" marR="90000">
                    <a:lnL w="5760">
                      <a:solidFill>
                        <a:srgbClr val="000000"/>
                      </a:solidFill>
                      <a:prstDash val="solid"/>
                    </a:lnL>
                    <a:lnR w="13680">
                      <a:solidFill>
                        <a:srgbClr val="000000"/>
                      </a:solidFill>
                      <a:prstDash val="solid"/>
                    </a:lnR>
                    <a:lnT w="13680">
                      <a:solidFill>
                        <a:srgbClr val="000000"/>
                      </a:solidFill>
                      <a:prstDash val="solid"/>
                    </a:lnT>
                    <a:lnB w="13680">
                      <a:solidFill>
                        <a:srgbClr val="000000"/>
                      </a:solidFill>
                      <a:prstDash val="solid"/>
                    </a:lnB>
                    <a:solidFill>
                      <a:srgbClr val="e6e6e6"/>
                    </a:solidFill>
                  </a:tcPr>
                </a:tc>
              </a:tr>
            </a:tbl>
          </a:graphicData>
        </a:graphic>
      </p:graphicFrame>
      <p:graphicFrame>
        <p:nvGraphicFramePr>
          <p:cNvPr id="124" name=""/>
          <p:cNvGraphicFramePr/>
          <p:nvPr/>
        </p:nvGraphicFramePr>
        <p:xfrm>
          <a:off x="3095640" y="3948120"/>
          <a:ext cx="460440" cy="396720"/>
        </p:xfrm>
        <a:graphic>
          <a:graphicData uri="http://schemas.openxmlformats.org/drawingml/2006/table">
            <a:tbl>
              <a:tblPr/>
              <a:tblGrid>
                <a:gridCol w="460440"/>
              </a:tblGrid>
              <a:tr h="701640">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12</a:t>
                      </a:r>
                      <a:endParaRPr b="0" lang="en-US" sz="2000" spc="-1" strike="noStrike">
                        <a:solidFill>
                          <a:srgbClr val="000000"/>
                        </a:solidFill>
                        <a:latin typeface="Arial"/>
                      </a:endParaRPr>
                    </a:p>
                  </a:txBody>
                  <a:tcPr anchor="t" marL="90000" marR="90000">
                    <a:lnL w="13680">
                      <a:solidFill>
                        <a:srgbClr val="000000"/>
                      </a:solidFill>
                      <a:prstDash val="solid"/>
                    </a:lnL>
                    <a:lnR w="13680">
                      <a:solidFill>
                        <a:srgbClr val="000000"/>
                      </a:solidFill>
                      <a:prstDash val="solid"/>
                    </a:lnR>
                    <a:lnT w="13680">
                      <a:solidFill>
                        <a:srgbClr val="000000"/>
                      </a:solidFill>
                      <a:prstDash val="solid"/>
                    </a:lnT>
                    <a:lnB w="13680">
                      <a:solidFill>
                        <a:srgbClr val="000000"/>
                      </a:solidFill>
                      <a:prstDash val="solid"/>
                    </a:lnB>
                    <a:solidFill>
                      <a:srgbClr val="e6e6e6"/>
                    </a:solidFill>
                  </a:tcPr>
                </a:tc>
              </a:tr>
            </a:tbl>
          </a:graphicData>
        </a:graphic>
      </p:graphicFrame>
      <p:graphicFrame>
        <p:nvGraphicFramePr>
          <p:cNvPr id="125" name=""/>
          <p:cNvGraphicFramePr/>
          <p:nvPr/>
        </p:nvGraphicFramePr>
        <p:xfrm>
          <a:off x="3860640" y="3948120"/>
          <a:ext cx="460440" cy="396720"/>
        </p:xfrm>
        <a:graphic>
          <a:graphicData uri="http://schemas.openxmlformats.org/drawingml/2006/table">
            <a:tbl>
              <a:tblPr/>
              <a:tblGrid>
                <a:gridCol w="460440"/>
              </a:tblGrid>
              <a:tr h="396720">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-4</a:t>
                      </a:r>
                      <a:endParaRPr b="0" lang="en-US" sz="2000" spc="-1" strike="noStrike">
                        <a:solidFill>
                          <a:srgbClr val="000000"/>
                        </a:solidFill>
                        <a:latin typeface="Arial"/>
                      </a:endParaRPr>
                    </a:p>
                  </a:txBody>
                  <a:tcPr anchor="t" marL="90000" marR="90000">
                    <a:lnL w="13680">
                      <a:solidFill>
                        <a:srgbClr val="000000"/>
                      </a:solidFill>
                      <a:prstDash val="solid"/>
                    </a:lnL>
                    <a:lnR w="13680">
                      <a:solidFill>
                        <a:srgbClr val="000000"/>
                      </a:solidFill>
                      <a:prstDash val="solid"/>
                    </a:lnR>
                    <a:lnT w="13680">
                      <a:solidFill>
                        <a:srgbClr val="000000"/>
                      </a:solidFill>
                      <a:prstDash val="solid"/>
                    </a:lnT>
                    <a:lnB w="13680">
                      <a:solidFill>
                        <a:srgbClr val="000000"/>
                      </a:solidFill>
                      <a:prstDash val="solid"/>
                    </a:lnB>
                    <a:solidFill>
                      <a:srgbClr val="e6e6e6"/>
                    </a:solidFill>
                  </a:tcPr>
                </a:tc>
              </a:tr>
            </a:tbl>
          </a:graphicData>
        </a:graphic>
      </p:graphicFrame>
      <p:graphicFrame>
        <p:nvGraphicFramePr>
          <p:cNvPr id="126" name=""/>
          <p:cNvGraphicFramePr/>
          <p:nvPr/>
        </p:nvGraphicFramePr>
        <p:xfrm>
          <a:off x="3254400" y="4633920"/>
          <a:ext cx="920880" cy="396720"/>
        </p:xfrm>
        <a:graphic>
          <a:graphicData uri="http://schemas.openxmlformats.org/drawingml/2006/table">
            <a:tbl>
              <a:tblPr/>
              <a:tblGrid>
                <a:gridCol w="460440"/>
                <a:gridCol w="460440"/>
              </a:tblGrid>
              <a:tr h="701640">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-4</a:t>
                      </a:r>
                      <a:endParaRPr b="0" lang="en-US" sz="2000" spc="-1" strike="noStrike">
                        <a:solidFill>
                          <a:srgbClr val="000000"/>
                        </a:solidFill>
                        <a:latin typeface="Arial"/>
                      </a:endParaRPr>
                    </a:p>
                  </a:txBody>
                  <a:tcPr anchor="t" marL="90000" marR="90000">
                    <a:lnL w="13680">
                      <a:solidFill>
                        <a:srgbClr val="000000"/>
                      </a:solidFill>
                      <a:prstDash val="solid"/>
                    </a:lnL>
                    <a:lnR w="5760">
                      <a:solidFill>
                        <a:srgbClr val="000000"/>
                      </a:solidFill>
                      <a:prstDash val="solid"/>
                    </a:lnR>
                    <a:lnT w="1368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12</a:t>
                      </a:r>
                      <a:endParaRPr b="0" lang="en-US" sz="2000" spc="-1" strike="noStrike">
                        <a:solidFill>
                          <a:srgbClr val="000000"/>
                        </a:solidFill>
                        <a:latin typeface="Arial"/>
                      </a:endParaRPr>
                    </a:p>
                  </a:txBody>
                  <a:tcPr anchor="t" marL="90000" marR="90000">
                    <a:lnL w="5760">
                      <a:solidFill>
                        <a:srgbClr val="000000"/>
                      </a:solidFill>
                      <a:prstDash val="solid"/>
                    </a:lnL>
                    <a:lnR w="13680">
                      <a:solidFill>
                        <a:srgbClr val="000000"/>
                      </a:solidFill>
                      <a:prstDash val="solid"/>
                    </a:lnR>
                    <a:lnT w="13680">
                      <a:solidFill>
                        <a:srgbClr val="000000"/>
                      </a:solidFill>
                      <a:prstDash val="solid"/>
                    </a:lnT>
                    <a:lnB w="13680">
                      <a:solidFill>
                        <a:srgbClr val="000000"/>
                      </a:solidFill>
                      <a:prstDash val="solid"/>
                    </a:lnB>
                    <a:solidFill>
                      <a:srgbClr val="e6e6e6"/>
                    </a:solidFill>
                  </a:tcPr>
                </a:tc>
              </a:tr>
            </a:tbl>
          </a:graphicData>
        </a:graphic>
      </p:graphicFrame>
      <p:grpSp>
        <p:nvGrpSpPr>
          <p:cNvPr id="127" name="Group 113"/>
          <p:cNvGrpSpPr/>
          <p:nvPr/>
        </p:nvGrpSpPr>
        <p:grpSpPr>
          <a:xfrm>
            <a:off x="2379240" y="4343400"/>
            <a:ext cx="1712880" cy="368280"/>
            <a:chOff x="2379240" y="4343400"/>
            <a:chExt cx="1712880" cy="368280"/>
          </a:xfrm>
        </p:grpSpPr>
        <p:grpSp>
          <p:nvGrpSpPr>
            <p:cNvPr id="128" name="Group 114"/>
            <p:cNvGrpSpPr/>
            <p:nvPr/>
          </p:nvGrpSpPr>
          <p:grpSpPr>
            <a:xfrm>
              <a:off x="3330720" y="4343400"/>
              <a:ext cx="761400" cy="228600"/>
              <a:chOff x="3330720" y="4343400"/>
              <a:chExt cx="761400" cy="228600"/>
            </a:xfrm>
          </p:grpSpPr>
          <p:sp>
            <p:nvSpPr>
              <p:cNvPr id="129" name="Line 115"/>
              <p:cNvSpPr/>
              <p:nvPr/>
            </p:nvSpPr>
            <p:spPr>
              <a:xfrm>
                <a:off x="3330720" y="4343400"/>
                <a:ext cx="304560" cy="228600"/>
              </a:xfrm>
              <a:prstGeom prst="line">
                <a:avLst/>
              </a:prstGeom>
              <a:ln w="9360">
                <a:solidFill>
                  <a:srgbClr val="000000"/>
                </a:solidFill>
                <a:miter/>
                <a:tailEnd len="med" type="triangle" w="med"/>
              </a:ln>
            </p:spPr>
            <p:style>
              <a:lnRef idx="0"/>
              <a:fillRef idx="0"/>
              <a:effectRef idx="0"/>
              <a:fontRef idx="minor"/>
            </p:style>
            <p:txBody>
              <a:bodyPr lIns="90000" rIns="90000" tIns="46800" bIns="46800" anchor="t">
                <a:noAutofit/>
              </a:bodyPr>
              <a:p>
                <a:endParaRPr b="0" lang="en-US" sz="1800" spc="-1" strike="noStrike">
                  <a:solidFill>
                    <a:srgbClr val="000000"/>
                  </a:solidFill>
                  <a:latin typeface="Arial"/>
                </a:endParaRPr>
              </a:p>
            </p:txBody>
          </p:sp>
          <p:sp>
            <p:nvSpPr>
              <p:cNvPr id="130" name="Line 116"/>
              <p:cNvSpPr/>
              <p:nvPr/>
            </p:nvSpPr>
            <p:spPr>
              <a:xfrm flipH="1">
                <a:off x="3787560" y="4343400"/>
                <a:ext cx="304560" cy="228600"/>
              </a:xfrm>
              <a:prstGeom prst="line">
                <a:avLst/>
              </a:prstGeom>
              <a:ln w="9360">
                <a:solidFill>
                  <a:srgbClr val="000000"/>
                </a:solidFill>
                <a:miter/>
                <a:tailEnd len="med" type="triangle" w="med"/>
              </a:ln>
            </p:spPr>
            <p:style>
              <a:lnRef idx="0"/>
              <a:fillRef idx="0"/>
              <a:effectRef idx="0"/>
              <a:fontRef idx="minor"/>
            </p:style>
            <p:txBody>
              <a:bodyPr lIns="90000" rIns="90000" tIns="46800" bIns="46800" anchor="t">
                <a:noAutofit/>
              </a:bodyPr>
              <a:p>
                <a:endParaRPr b="0" lang="en-US" sz="1800" spc="-1" strike="noStrike">
                  <a:solidFill>
                    <a:srgbClr val="000000"/>
                  </a:solidFill>
                  <a:latin typeface="Arial"/>
                </a:endParaRPr>
              </a:p>
            </p:txBody>
          </p:sp>
        </p:grpSp>
        <p:sp>
          <p:nvSpPr>
            <p:cNvPr id="131" name="Text Box 117"/>
            <p:cNvSpPr/>
            <p:nvPr/>
          </p:nvSpPr>
          <p:spPr>
            <a:xfrm>
              <a:off x="2379240" y="4343400"/>
              <a:ext cx="923040" cy="368280"/>
            </a:xfrm>
            <a:prstGeom prst="rect">
              <a:avLst/>
            </a:prstGeom>
            <a:noFill/>
            <a:ln w="0">
              <a:noFill/>
            </a:ln>
          </p:spPr>
          <p:style>
            <a:lnRef idx="0"/>
            <a:fillRef idx="0"/>
            <a:effectRef idx="0"/>
            <a:fontRef idx="minor"/>
          </p:style>
          <p:txBody>
            <a:bodyPr wrap="none"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merge</a:t>
              </a:r>
              <a:endParaRPr b="0" lang="en-US" sz="1800" spc="-1" strike="noStrike">
                <a:solidFill>
                  <a:srgbClr val="000000"/>
                </a:solidFill>
                <a:latin typeface="Arial"/>
              </a:endParaRPr>
            </a:p>
          </p:txBody>
        </p:sp>
      </p:grpSp>
      <p:grpSp>
        <p:nvGrpSpPr>
          <p:cNvPr id="132" name="Group 118"/>
          <p:cNvGrpSpPr/>
          <p:nvPr/>
        </p:nvGrpSpPr>
        <p:grpSpPr>
          <a:xfrm>
            <a:off x="2627280" y="3505320"/>
            <a:ext cx="1388880" cy="380880"/>
            <a:chOff x="2627280" y="3505320"/>
            <a:chExt cx="1388880" cy="380880"/>
          </a:xfrm>
        </p:grpSpPr>
        <p:grpSp>
          <p:nvGrpSpPr>
            <p:cNvPr id="133" name="Group 119"/>
            <p:cNvGrpSpPr/>
            <p:nvPr/>
          </p:nvGrpSpPr>
          <p:grpSpPr>
            <a:xfrm>
              <a:off x="3406680" y="3733920"/>
              <a:ext cx="609480" cy="152280"/>
              <a:chOff x="3406680" y="3733920"/>
              <a:chExt cx="609480" cy="152280"/>
            </a:xfrm>
          </p:grpSpPr>
          <p:sp>
            <p:nvSpPr>
              <p:cNvPr id="134" name="Line 120"/>
              <p:cNvSpPr/>
              <p:nvPr/>
            </p:nvSpPr>
            <p:spPr>
              <a:xfrm flipH="1">
                <a:off x="3406680" y="3733920"/>
                <a:ext cx="304560" cy="152280"/>
              </a:xfrm>
              <a:prstGeom prst="line">
                <a:avLst/>
              </a:prstGeom>
              <a:ln w="9360">
                <a:solidFill>
                  <a:srgbClr val="000000"/>
                </a:solidFill>
                <a:miter/>
                <a:tailEnd len="med" type="triangle" w="med"/>
              </a:ln>
            </p:spPr>
            <p:style>
              <a:lnRef idx="0"/>
              <a:fillRef idx="0"/>
              <a:effectRef idx="0"/>
              <a:fontRef idx="minor"/>
            </p:style>
            <p:txBody>
              <a:bodyPr lIns="90000" rIns="90000" tIns="46800" bIns="46800" anchor="t">
                <a:noAutofit/>
              </a:bodyPr>
              <a:p>
                <a:endParaRPr b="0" lang="en-US" sz="1800" spc="-1" strike="noStrike">
                  <a:solidFill>
                    <a:srgbClr val="000000"/>
                  </a:solidFill>
                  <a:latin typeface="Arial"/>
                </a:endParaRPr>
              </a:p>
            </p:txBody>
          </p:sp>
          <p:sp>
            <p:nvSpPr>
              <p:cNvPr id="135" name="Line 121"/>
              <p:cNvSpPr/>
              <p:nvPr/>
            </p:nvSpPr>
            <p:spPr>
              <a:xfrm>
                <a:off x="3711240" y="3733920"/>
                <a:ext cx="304920" cy="152280"/>
              </a:xfrm>
              <a:prstGeom prst="line">
                <a:avLst/>
              </a:prstGeom>
              <a:ln w="9360">
                <a:solidFill>
                  <a:srgbClr val="000000"/>
                </a:solidFill>
                <a:miter/>
                <a:tailEnd len="med" type="triangle" w="med"/>
              </a:ln>
            </p:spPr>
            <p:style>
              <a:lnRef idx="0"/>
              <a:fillRef idx="0"/>
              <a:effectRef idx="0"/>
              <a:fontRef idx="minor"/>
            </p:style>
            <p:txBody>
              <a:bodyPr lIns="90000" rIns="90000" tIns="46800" bIns="46800" anchor="t">
                <a:noAutofit/>
              </a:bodyPr>
              <a:p>
                <a:endParaRPr b="0" lang="en-US" sz="1800" spc="-1" strike="noStrike">
                  <a:solidFill>
                    <a:srgbClr val="000000"/>
                  </a:solidFill>
                  <a:latin typeface="Arial"/>
                </a:endParaRPr>
              </a:p>
            </p:txBody>
          </p:sp>
        </p:grpSp>
        <p:sp>
          <p:nvSpPr>
            <p:cNvPr id="136" name="Text Box 122"/>
            <p:cNvSpPr/>
            <p:nvPr/>
          </p:nvSpPr>
          <p:spPr>
            <a:xfrm>
              <a:off x="2627280" y="3505320"/>
              <a:ext cx="660960" cy="368280"/>
            </a:xfrm>
            <a:prstGeom prst="rect">
              <a:avLst/>
            </a:prstGeom>
            <a:noFill/>
            <a:ln w="0">
              <a:noFill/>
            </a:ln>
          </p:spPr>
          <p:style>
            <a:lnRef idx="0"/>
            <a:fillRef idx="0"/>
            <a:effectRef idx="0"/>
            <a:fontRef idx="minor"/>
          </p:style>
          <p:txBody>
            <a:bodyPr wrap="none"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split</a:t>
              </a:r>
              <a:endParaRPr b="0" lang="en-US" sz="1800" spc="-1" strike="noStrike">
                <a:solidFill>
                  <a:srgbClr val="000000"/>
                </a:solidFill>
                <a:latin typeface="Arial"/>
              </a:endParaRPr>
            </a:p>
          </p:txBody>
        </p:sp>
      </p:grpSp>
      <p:grpSp>
        <p:nvGrpSpPr>
          <p:cNvPr id="137" name="Group 123"/>
          <p:cNvGrpSpPr/>
          <p:nvPr/>
        </p:nvGrpSpPr>
        <p:grpSpPr>
          <a:xfrm>
            <a:off x="1190520" y="2819520"/>
            <a:ext cx="2455920" cy="380880"/>
            <a:chOff x="1190520" y="2819520"/>
            <a:chExt cx="2455920" cy="380880"/>
          </a:xfrm>
        </p:grpSpPr>
        <p:sp>
          <p:nvSpPr>
            <p:cNvPr id="138" name="Text Box 124"/>
            <p:cNvSpPr/>
            <p:nvPr/>
          </p:nvSpPr>
          <p:spPr>
            <a:xfrm>
              <a:off x="1190520" y="2819520"/>
              <a:ext cx="660960" cy="368280"/>
            </a:xfrm>
            <a:prstGeom prst="rect">
              <a:avLst/>
            </a:prstGeom>
            <a:noFill/>
            <a:ln w="0">
              <a:noFill/>
            </a:ln>
          </p:spPr>
          <p:style>
            <a:lnRef idx="0"/>
            <a:fillRef idx="0"/>
            <a:effectRef idx="0"/>
            <a:fontRef idx="minor"/>
          </p:style>
          <p:txBody>
            <a:bodyPr wrap="none"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split</a:t>
              </a:r>
              <a:endParaRPr b="0" lang="en-US" sz="1800" spc="-1" strike="noStrike">
                <a:solidFill>
                  <a:srgbClr val="000000"/>
                </a:solidFill>
                <a:latin typeface="Arial"/>
              </a:endParaRPr>
            </a:p>
          </p:txBody>
        </p:sp>
        <p:grpSp>
          <p:nvGrpSpPr>
            <p:cNvPr id="139" name="Group 125"/>
            <p:cNvGrpSpPr/>
            <p:nvPr/>
          </p:nvGrpSpPr>
          <p:grpSpPr>
            <a:xfrm>
              <a:off x="1817640" y="2971800"/>
              <a:ext cx="1828800" cy="228600"/>
              <a:chOff x="1817640" y="2971800"/>
              <a:chExt cx="1828800" cy="228600"/>
            </a:xfrm>
          </p:grpSpPr>
          <p:sp>
            <p:nvSpPr>
              <p:cNvPr id="140" name="Line 126"/>
              <p:cNvSpPr/>
              <p:nvPr/>
            </p:nvSpPr>
            <p:spPr>
              <a:xfrm flipH="1">
                <a:off x="1817640" y="2971800"/>
                <a:ext cx="914400" cy="228600"/>
              </a:xfrm>
              <a:prstGeom prst="line">
                <a:avLst/>
              </a:prstGeom>
              <a:ln w="9360">
                <a:solidFill>
                  <a:srgbClr val="000000"/>
                </a:solidFill>
                <a:miter/>
                <a:tailEnd len="med" type="triangle" w="med"/>
              </a:ln>
            </p:spPr>
            <p:style>
              <a:lnRef idx="0"/>
              <a:fillRef idx="0"/>
              <a:effectRef idx="0"/>
              <a:fontRef idx="minor"/>
            </p:style>
            <p:txBody>
              <a:bodyPr lIns="90000" rIns="90000" tIns="46800" bIns="46800" anchor="t">
                <a:noAutofit/>
              </a:bodyPr>
              <a:p>
                <a:endParaRPr b="0" lang="en-US" sz="1800" spc="-1" strike="noStrike">
                  <a:solidFill>
                    <a:srgbClr val="000000"/>
                  </a:solidFill>
                  <a:latin typeface="Arial"/>
                </a:endParaRPr>
              </a:p>
            </p:txBody>
          </p:sp>
          <p:sp>
            <p:nvSpPr>
              <p:cNvPr id="141" name="Line 127"/>
              <p:cNvSpPr/>
              <p:nvPr/>
            </p:nvSpPr>
            <p:spPr>
              <a:xfrm>
                <a:off x="2732040" y="2971800"/>
                <a:ext cx="914400" cy="228600"/>
              </a:xfrm>
              <a:prstGeom prst="line">
                <a:avLst/>
              </a:prstGeom>
              <a:ln w="9360">
                <a:solidFill>
                  <a:srgbClr val="000000"/>
                </a:solidFill>
                <a:miter/>
                <a:tailEnd len="med" type="triangle" w="med"/>
              </a:ln>
            </p:spPr>
            <p:style>
              <a:lnRef idx="0"/>
              <a:fillRef idx="0"/>
              <a:effectRef idx="0"/>
              <a:fontRef idx="minor"/>
            </p:style>
            <p:txBody>
              <a:bodyPr lIns="90000" rIns="90000" tIns="46800" bIns="46800" anchor="t">
                <a:noAutofit/>
              </a:bodyPr>
              <a:p>
                <a:endParaRPr b="0" lang="en-US" sz="1800" spc="-1" strike="noStrike">
                  <a:solidFill>
                    <a:srgbClr val="000000"/>
                  </a:solidFill>
                  <a:latin typeface="Arial"/>
                </a:endParaRPr>
              </a:p>
            </p:txBody>
          </p:sp>
        </p:grpSp>
      </p:grpSp>
      <p:graphicFrame>
        <p:nvGraphicFramePr>
          <p:cNvPr id="142" name=""/>
          <p:cNvGraphicFramePr/>
          <p:nvPr/>
        </p:nvGraphicFramePr>
        <p:xfrm>
          <a:off x="1817640" y="5319720"/>
          <a:ext cx="1841400" cy="396720"/>
        </p:xfrm>
        <a:graphic>
          <a:graphicData uri="http://schemas.openxmlformats.org/drawingml/2006/table">
            <a:tbl>
              <a:tblPr/>
              <a:tblGrid>
                <a:gridCol w="460440"/>
                <a:gridCol w="460440"/>
                <a:gridCol w="460440"/>
                <a:gridCol w="460080"/>
              </a:tblGrid>
              <a:tr h="701640">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-4</a:t>
                      </a:r>
                      <a:endParaRPr b="0" lang="en-US" sz="2000" spc="-1" strike="noStrike">
                        <a:solidFill>
                          <a:srgbClr val="000000"/>
                        </a:solidFill>
                        <a:latin typeface="Arial"/>
                      </a:endParaRPr>
                    </a:p>
                  </a:txBody>
                  <a:tcPr anchor="t" marL="90000" marR="90000">
                    <a:lnL w="13680">
                      <a:solidFill>
                        <a:srgbClr val="000000"/>
                      </a:solidFill>
                      <a:prstDash val="solid"/>
                    </a:lnL>
                    <a:lnR w="5760">
                      <a:solidFill>
                        <a:srgbClr val="000000"/>
                      </a:solidFill>
                      <a:prstDash val="solid"/>
                    </a:lnR>
                    <a:lnT w="1368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12</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18</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22</a:t>
                      </a:r>
                      <a:endParaRPr b="0" lang="en-US" sz="2000" spc="-1" strike="noStrike">
                        <a:solidFill>
                          <a:srgbClr val="000000"/>
                        </a:solidFill>
                        <a:latin typeface="Arial"/>
                      </a:endParaRPr>
                    </a:p>
                  </a:txBody>
                  <a:tcPr anchor="t" marL="90000" marR="90000">
                    <a:lnL w="5760">
                      <a:solidFill>
                        <a:srgbClr val="000000"/>
                      </a:solidFill>
                      <a:prstDash val="solid"/>
                    </a:lnL>
                    <a:lnR w="13680">
                      <a:solidFill>
                        <a:srgbClr val="000000"/>
                      </a:solidFill>
                      <a:prstDash val="solid"/>
                    </a:lnR>
                    <a:lnT w="13680">
                      <a:solidFill>
                        <a:srgbClr val="000000"/>
                      </a:solidFill>
                      <a:prstDash val="solid"/>
                    </a:lnT>
                    <a:lnB w="13680">
                      <a:solidFill>
                        <a:srgbClr val="000000"/>
                      </a:solidFill>
                      <a:prstDash val="solid"/>
                    </a:lnB>
                    <a:solidFill>
                      <a:srgbClr val="e6e6e6"/>
                    </a:solidFill>
                  </a:tcPr>
                </a:tc>
              </a:tr>
            </a:tbl>
          </a:graphicData>
        </a:graphic>
      </p:graphicFrame>
      <p:graphicFrame>
        <p:nvGraphicFramePr>
          <p:cNvPr id="143" name=""/>
          <p:cNvGraphicFramePr/>
          <p:nvPr/>
        </p:nvGraphicFramePr>
        <p:xfrm>
          <a:off x="6087960" y="2562120"/>
          <a:ext cx="1841760" cy="397080"/>
        </p:xfrm>
        <a:graphic>
          <a:graphicData uri="http://schemas.openxmlformats.org/drawingml/2006/table">
            <a:tbl>
              <a:tblPr/>
              <a:tblGrid>
                <a:gridCol w="460440"/>
                <a:gridCol w="460440"/>
                <a:gridCol w="460440"/>
                <a:gridCol w="460440"/>
              </a:tblGrid>
              <a:tr h="701640">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58</a:t>
                      </a:r>
                      <a:endParaRPr b="0" lang="en-US" sz="2000" spc="-1" strike="noStrike">
                        <a:solidFill>
                          <a:srgbClr val="000000"/>
                        </a:solidFill>
                        <a:latin typeface="Arial"/>
                      </a:endParaRPr>
                    </a:p>
                  </a:txBody>
                  <a:tcPr anchor="t" marL="90000" marR="90000">
                    <a:lnL w="13680">
                      <a:solidFill>
                        <a:srgbClr val="000000"/>
                      </a:solidFill>
                      <a:prstDash val="solid"/>
                    </a:lnL>
                    <a:lnR w="5760">
                      <a:solidFill>
                        <a:srgbClr val="000000"/>
                      </a:solidFill>
                      <a:prstDash val="solid"/>
                    </a:lnR>
                    <a:lnT w="1368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7</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31</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42</a:t>
                      </a:r>
                      <a:endParaRPr b="0" lang="en-US" sz="2000" spc="-1" strike="noStrike">
                        <a:solidFill>
                          <a:srgbClr val="000000"/>
                        </a:solidFill>
                        <a:latin typeface="Arial"/>
                      </a:endParaRPr>
                    </a:p>
                  </a:txBody>
                  <a:tcPr anchor="t" marL="90000" marR="90000">
                    <a:lnL w="5760">
                      <a:solidFill>
                        <a:srgbClr val="000000"/>
                      </a:solidFill>
                      <a:prstDash val="solid"/>
                    </a:lnL>
                    <a:lnR w="13680">
                      <a:solidFill>
                        <a:srgbClr val="000000"/>
                      </a:solidFill>
                      <a:prstDash val="solid"/>
                    </a:lnR>
                    <a:lnT w="13680">
                      <a:solidFill>
                        <a:srgbClr val="000000"/>
                      </a:solidFill>
                      <a:prstDash val="solid"/>
                    </a:lnT>
                    <a:lnB w="13680">
                      <a:solidFill>
                        <a:srgbClr val="000000"/>
                      </a:solidFill>
                      <a:prstDash val="solid"/>
                    </a:lnB>
                    <a:solidFill>
                      <a:srgbClr val="e6e6e6"/>
                    </a:solidFill>
                  </a:tcPr>
                </a:tc>
              </a:tr>
            </a:tbl>
          </a:graphicData>
        </a:graphic>
      </p:graphicFrame>
      <p:graphicFrame>
        <p:nvGraphicFramePr>
          <p:cNvPr id="144" name=""/>
          <p:cNvGraphicFramePr/>
          <p:nvPr/>
        </p:nvGraphicFramePr>
        <p:xfrm>
          <a:off x="5554800" y="3276720"/>
          <a:ext cx="920520" cy="396720"/>
        </p:xfrm>
        <a:graphic>
          <a:graphicData uri="http://schemas.openxmlformats.org/drawingml/2006/table">
            <a:tbl>
              <a:tblPr/>
              <a:tblGrid>
                <a:gridCol w="460080"/>
                <a:gridCol w="460440"/>
              </a:tblGrid>
              <a:tr h="701640">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58</a:t>
                      </a:r>
                      <a:endParaRPr b="0" lang="en-US" sz="2000" spc="-1" strike="noStrike">
                        <a:solidFill>
                          <a:srgbClr val="000000"/>
                        </a:solidFill>
                        <a:latin typeface="Arial"/>
                      </a:endParaRPr>
                    </a:p>
                  </a:txBody>
                  <a:tcPr anchor="t" marL="90000" marR="90000">
                    <a:lnL w="13680">
                      <a:solidFill>
                        <a:srgbClr val="000000"/>
                      </a:solidFill>
                      <a:prstDash val="solid"/>
                    </a:lnL>
                    <a:lnR w="5760">
                      <a:solidFill>
                        <a:srgbClr val="000000"/>
                      </a:solidFill>
                      <a:prstDash val="solid"/>
                    </a:lnR>
                    <a:lnT w="1368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7</a:t>
                      </a:r>
                      <a:endParaRPr b="0" lang="en-US" sz="2000" spc="-1" strike="noStrike">
                        <a:solidFill>
                          <a:srgbClr val="000000"/>
                        </a:solidFill>
                        <a:latin typeface="Arial"/>
                      </a:endParaRPr>
                    </a:p>
                  </a:txBody>
                  <a:tcPr anchor="t" marL="90000" marR="90000">
                    <a:lnL w="5760">
                      <a:solidFill>
                        <a:srgbClr val="000000"/>
                      </a:solidFill>
                      <a:prstDash val="solid"/>
                    </a:lnL>
                    <a:lnR w="13680">
                      <a:solidFill>
                        <a:srgbClr val="000000"/>
                      </a:solidFill>
                      <a:prstDash val="solid"/>
                    </a:lnR>
                    <a:lnT w="13680">
                      <a:solidFill>
                        <a:srgbClr val="000000"/>
                      </a:solidFill>
                      <a:prstDash val="solid"/>
                    </a:lnT>
                    <a:lnB w="13680">
                      <a:solidFill>
                        <a:srgbClr val="000000"/>
                      </a:solidFill>
                      <a:prstDash val="solid"/>
                    </a:lnB>
                    <a:solidFill>
                      <a:srgbClr val="e6e6e6"/>
                    </a:solidFill>
                  </a:tcPr>
                </a:tc>
              </a:tr>
            </a:tbl>
          </a:graphicData>
        </a:graphic>
      </p:graphicFrame>
      <p:graphicFrame>
        <p:nvGraphicFramePr>
          <p:cNvPr id="145" name=""/>
          <p:cNvGraphicFramePr/>
          <p:nvPr/>
        </p:nvGraphicFramePr>
        <p:xfrm>
          <a:off x="5392800" y="3948120"/>
          <a:ext cx="460440" cy="396720"/>
        </p:xfrm>
        <a:graphic>
          <a:graphicData uri="http://schemas.openxmlformats.org/drawingml/2006/table">
            <a:tbl>
              <a:tblPr/>
              <a:tblGrid>
                <a:gridCol w="460440"/>
              </a:tblGrid>
              <a:tr h="701640">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58</a:t>
                      </a:r>
                      <a:endParaRPr b="0" lang="en-US" sz="2000" spc="-1" strike="noStrike">
                        <a:solidFill>
                          <a:srgbClr val="000000"/>
                        </a:solidFill>
                        <a:latin typeface="Arial"/>
                      </a:endParaRPr>
                    </a:p>
                  </a:txBody>
                  <a:tcPr anchor="t" marL="90000" marR="90000">
                    <a:lnL w="13680">
                      <a:solidFill>
                        <a:srgbClr val="000000"/>
                      </a:solidFill>
                      <a:prstDash val="solid"/>
                    </a:lnL>
                    <a:lnR w="13680">
                      <a:solidFill>
                        <a:srgbClr val="000000"/>
                      </a:solidFill>
                      <a:prstDash val="solid"/>
                    </a:lnR>
                    <a:lnT w="13680">
                      <a:solidFill>
                        <a:srgbClr val="000000"/>
                      </a:solidFill>
                      <a:prstDash val="solid"/>
                    </a:lnT>
                    <a:lnB w="13680">
                      <a:solidFill>
                        <a:srgbClr val="000000"/>
                      </a:solidFill>
                      <a:prstDash val="solid"/>
                    </a:lnB>
                    <a:solidFill>
                      <a:srgbClr val="e6e6e6"/>
                    </a:solidFill>
                  </a:tcPr>
                </a:tc>
              </a:tr>
            </a:tbl>
          </a:graphicData>
        </a:graphic>
      </p:graphicFrame>
      <p:graphicFrame>
        <p:nvGraphicFramePr>
          <p:cNvPr id="146" name=""/>
          <p:cNvGraphicFramePr/>
          <p:nvPr/>
        </p:nvGraphicFramePr>
        <p:xfrm>
          <a:off x="6157800" y="3948120"/>
          <a:ext cx="460440" cy="396720"/>
        </p:xfrm>
        <a:graphic>
          <a:graphicData uri="http://schemas.openxmlformats.org/drawingml/2006/table">
            <a:tbl>
              <a:tblPr/>
              <a:tblGrid>
                <a:gridCol w="460440"/>
              </a:tblGrid>
              <a:tr h="396720">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7</a:t>
                      </a:r>
                      <a:endParaRPr b="0" lang="en-US" sz="2000" spc="-1" strike="noStrike">
                        <a:solidFill>
                          <a:srgbClr val="000000"/>
                        </a:solidFill>
                        <a:latin typeface="Arial"/>
                      </a:endParaRPr>
                    </a:p>
                  </a:txBody>
                  <a:tcPr anchor="t" marL="90000" marR="90000">
                    <a:lnL w="13680">
                      <a:solidFill>
                        <a:srgbClr val="000000"/>
                      </a:solidFill>
                      <a:prstDash val="solid"/>
                    </a:lnL>
                    <a:lnR w="13680">
                      <a:solidFill>
                        <a:srgbClr val="000000"/>
                      </a:solidFill>
                      <a:prstDash val="solid"/>
                    </a:lnR>
                    <a:lnT w="13680">
                      <a:solidFill>
                        <a:srgbClr val="000000"/>
                      </a:solidFill>
                      <a:prstDash val="solid"/>
                    </a:lnT>
                    <a:lnB w="13680">
                      <a:solidFill>
                        <a:srgbClr val="000000"/>
                      </a:solidFill>
                      <a:prstDash val="solid"/>
                    </a:lnB>
                    <a:solidFill>
                      <a:srgbClr val="e6e6e6"/>
                    </a:solidFill>
                  </a:tcPr>
                </a:tc>
              </a:tr>
            </a:tbl>
          </a:graphicData>
        </a:graphic>
      </p:graphicFrame>
      <p:graphicFrame>
        <p:nvGraphicFramePr>
          <p:cNvPr id="147" name=""/>
          <p:cNvGraphicFramePr/>
          <p:nvPr/>
        </p:nvGraphicFramePr>
        <p:xfrm>
          <a:off x="5551560" y="4633920"/>
          <a:ext cx="920520" cy="396720"/>
        </p:xfrm>
        <a:graphic>
          <a:graphicData uri="http://schemas.openxmlformats.org/drawingml/2006/table">
            <a:tbl>
              <a:tblPr/>
              <a:tblGrid>
                <a:gridCol w="460440"/>
                <a:gridCol w="460080"/>
              </a:tblGrid>
              <a:tr h="701640">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7</a:t>
                      </a:r>
                      <a:endParaRPr b="0" lang="en-US" sz="2000" spc="-1" strike="noStrike">
                        <a:solidFill>
                          <a:srgbClr val="000000"/>
                        </a:solidFill>
                        <a:latin typeface="Arial"/>
                      </a:endParaRPr>
                    </a:p>
                  </a:txBody>
                  <a:tcPr anchor="t" marL="90000" marR="90000">
                    <a:lnL w="13680">
                      <a:solidFill>
                        <a:srgbClr val="000000"/>
                      </a:solidFill>
                      <a:prstDash val="solid"/>
                    </a:lnL>
                    <a:lnR w="5760">
                      <a:solidFill>
                        <a:srgbClr val="000000"/>
                      </a:solidFill>
                      <a:prstDash val="solid"/>
                    </a:lnR>
                    <a:lnT w="1368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58</a:t>
                      </a:r>
                      <a:endParaRPr b="0" lang="en-US" sz="2000" spc="-1" strike="noStrike">
                        <a:solidFill>
                          <a:srgbClr val="000000"/>
                        </a:solidFill>
                        <a:latin typeface="Arial"/>
                      </a:endParaRPr>
                    </a:p>
                  </a:txBody>
                  <a:tcPr anchor="t" marL="90000" marR="90000">
                    <a:lnL w="5760">
                      <a:solidFill>
                        <a:srgbClr val="000000"/>
                      </a:solidFill>
                      <a:prstDash val="solid"/>
                    </a:lnL>
                    <a:lnR w="13680">
                      <a:solidFill>
                        <a:srgbClr val="000000"/>
                      </a:solidFill>
                      <a:prstDash val="solid"/>
                    </a:lnR>
                    <a:lnT w="13680">
                      <a:solidFill>
                        <a:srgbClr val="000000"/>
                      </a:solidFill>
                      <a:prstDash val="solid"/>
                    </a:lnT>
                    <a:lnB w="13680">
                      <a:solidFill>
                        <a:srgbClr val="000000"/>
                      </a:solidFill>
                      <a:prstDash val="solid"/>
                    </a:lnB>
                    <a:solidFill>
                      <a:srgbClr val="e6e6e6"/>
                    </a:solidFill>
                  </a:tcPr>
                </a:tc>
              </a:tr>
            </a:tbl>
          </a:graphicData>
        </a:graphic>
      </p:graphicFrame>
      <p:grpSp>
        <p:nvGrpSpPr>
          <p:cNvPr id="148" name="Group 180"/>
          <p:cNvGrpSpPr/>
          <p:nvPr/>
        </p:nvGrpSpPr>
        <p:grpSpPr>
          <a:xfrm>
            <a:off x="4676400" y="4343400"/>
            <a:ext cx="1712880" cy="368280"/>
            <a:chOff x="4676400" y="4343400"/>
            <a:chExt cx="1712880" cy="368280"/>
          </a:xfrm>
        </p:grpSpPr>
        <p:grpSp>
          <p:nvGrpSpPr>
            <p:cNvPr id="149" name="Group 181"/>
            <p:cNvGrpSpPr/>
            <p:nvPr/>
          </p:nvGrpSpPr>
          <p:grpSpPr>
            <a:xfrm>
              <a:off x="5627520" y="4343400"/>
              <a:ext cx="761760" cy="228600"/>
              <a:chOff x="5627520" y="4343400"/>
              <a:chExt cx="761760" cy="228600"/>
            </a:xfrm>
          </p:grpSpPr>
          <p:sp>
            <p:nvSpPr>
              <p:cNvPr id="150" name="Line 182"/>
              <p:cNvSpPr/>
              <p:nvPr/>
            </p:nvSpPr>
            <p:spPr>
              <a:xfrm>
                <a:off x="5627520" y="4343400"/>
                <a:ext cx="304560" cy="228600"/>
              </a:xfrm>
              <a:prstGeom prst="line">
                <a:avLst/>
              </a:prstGeom>
              <a:ln w="9360">
                <a:solidFill>
                  <a:srgbClr val="000000"/>
                </a:solidFill>
                <a:miter/>
                <a:tailEnd len="med" type="triangle" w="med"/>
              </a:ln>
            </p:spPr>
            <p:style>
              <a:lnRef idx="0"/>
              <a:fillRef idx="0"/>
              <a:effectRef idx="0"/>
              <a:fontRef idx="minor"/>
            </p:style>
            <p:txBody>
              <a:bodyPr lIns="90000" rIns="90000" tIns="46800" bIns="46800" anchor="t">
                <a:noAutofit/>
              </a:bodyPr>
              <a:p>
                <a:endParaRPr b="0" lang="en-US" sz="1800" spc="-1" strike="noStrike">
                  <a:solidFill>
                    <a:srgbClr val="000000"/>
                  </a:solidFill>
                  <a:latin typeface="Arial"/>
                </a:endParaRPr>
              </a:p>
            </p:txBody>
          </p:sp>
          <p:sp>
            <p:nvSpPr>
              <p:cNvPr id="151" name="Line 183"/>
              <p:cNvSpPr/>
              <p:nvPr/>
            </p:nvSpPr>
            <p:spPr>
              <a:xfrm flipH="1">
                <a:off x="6084720" y="4343400"/>
                <a:ext cx="304560" cy="228600"/>
              </a:xfrm>
              <a:prstGeom prst="line">
                <a:avLst/>
              </a:prstGeom>
              <a:ln w="9360">
                <a:solidFill>
                  <a:srgbClr val="000000"/>
                </a:solidFill>
                <a:miter/>
                <a:tailEnd len="med" type="triangle" w="med"/>
              </a:ln>
            </p:spPr>
            <p:style>
              <a:lnRef idx="0"/>
              <a:fillRef idx="0"/>
              <a:effectRef idx="0"/>
              <a:fontRef idx="minor"/>
            </p:style>
            <p:txBody>
              <a:bodyPr lIns="90000" rIns="90000" tIns="46800" bIns="46800" anchor="t">
                <a:noAutofit/>
              </a:bodyPr>
              <a:p>
                <a:endParaRPr b="0" lang="en-US" sz="1800" spc="-1" strike="noStrike">
                  <a:solidFill>
                    <a:srgbClr val="000000"/>
                  </a:solidFill>
                  <a:latin typeface="Arial"/>
                </a:endParaRPr>
              </a:p>
            </p:txBody>
          </p:sp>
        </p:grpSp>
        <p:sp>
          <p:nvSpPr>
            <p:cNvPr id="152" name="Text Box 184"/>
            <p:cNvSpPr/>
            <p:nvPr/>
          </p:nvSpPr>
          <p:spPr>
            <a:xfrm>
              <a:off x="4676400" y="4343400"/>
              <a:ext cx="923040" cy="368280"/>
            </a:xfrm>
            <a:prstGeom prst="rect">
              <a:avLst/>
            </a:prstGeom>
            <a:noFill/>
            <a:ln w="0">
              <a:noFill/>
            </a:ln>
          </p:spPr>
          <p:style>
            <a:lnRef idx="0"/>
            <a:fillRef idx="0"/>
            <a:effectRef idx="0"/>
            <a:fontRef idx="minor"/>
          </p:style>
          <p:txBody>
            <a:bodyPr wrap="none"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merge</a:t>
              </a:r>
              <a:endParaRPr b="0" lang="en-US" sz="1800" spc="-1" strike="noStrike">
                <a:solidFill>
                  <a:srgbClr val="000000"/>
                </a:solidFill>
                <a:latin typeface="Arial"/>
              </a:endParaRPr>
            </a:p>
          </p:txBody>
        </p:sp>
      </p:grpSp>
      <p:grpSp>
        <p:nvGrpSpPr>
          <p:cNvPr id="153" name="Group 185"/>
          <p:cNvGrpSpPr/>
          <p:nvPr/>
        </p:nvGrpSpPr>
        <p:grpSpPr>
          <a:xfrm>
            <a:off x="4924440" y="3505320"/>
            <a:ext cx="1388520" cy="380880"/>
            <a:chOff x="4924440" y="3505320"/>
            <a:chExt cx="1388520" cy="380880"/>
          </a:xfrm>
        </p:grpSpPr>
        <p:grpSp>
          <p:nvGrpSpPr>
            <p:cNvPr id="154" name="Group 186"/>
            <p:cNvGrpSpPr/>
            <p:nvPr/>
          </p:nvGrpSpPr>
          <p:grpSpPr>
            <a:xfrm>
              <a:off x="5703840" y="3733920"/>
              <a:ext cx="609120" cy="152280"/>
              <a:chOff x="5703840" y="3733920"/>
              <a:chExt cx="609120" cy="152280"/>
            </a:xfrm>
          </p:grpSpPr>
          <p:sp>
            <p:nvSpPr>
              <p:cNvPr id="155" name="Line 187"/>
              <p:cNvSpPr/>
              <p:nvPr/>
            </p:nvSpPr>
            <p:spPr>
              <a:xfrm flipH="1">
                <a:off x="5703840" y="3733920"/>
                <a:ext cx="304560" cy="152280"/>
              </a:xfrm>
              <a:prstGeom prst="line">
                <a:avLst/>
              </a:prstGeom>
              <a:ln w="9360">
                <a:solidFill>
                  <a:srgbClr val="000000"/>
                </a:solidFill>
                <a:miter/>
                <a:tailEnd len="med" type="triangle" w="med"/>
              </a:ln>
            </p:spPr>
            <p:style>
              <a:lnRef idx="0"/>
              <a:fillRef idx="0"/>
              <a:effectRef idx="0"/>
              <a:fontRef idx="minor"/>
            </p:style>
            <p:txBody>
              <a:bodyPr lIns="90000" rIns="90000" tIns="46800" bIns="46800" anchor="t">
                <a:noAutofit/>
              </a:bodyPr>
              <a:p>
                <a:endParaRPr b="0" lang="en-US" sz="1800" spc="-1" strike="noStrike">
                  <a:solidFill>
                    <a:srgbClr val="000000"/>
                  </a:solidFill>
                  <a:latin typeface="Arial"/>
                </a:endParaRPr>
              </a:p>
            </p:txBody>
          </p:sp>
          <p:sp>
            <p:nvSpPr>
              <p:cNvPr id="156" name="Line 188"/>
              <p:cNvSpPr/>
              <p:nvPr/>
            </p:nvSpPr>
            <p:spPr>
              <a:xfrm>
                <a:off x="6008400" y="3733920"/>
                <a:ext cx="304560" cy="152280"/>
              </a:xfrm>
              <a:prstGeom prst="line">
                <a:avLst/>
              </a:prstGeom>
              <a:ln w="9360">
                <a:solidFill>
                  <a:srgbClr val="000000"/>
                </a:solidFill>
                <a:miter/>
                <a:tailEnd len="med" type="triangle" w="med"/>
              </a:ln>
            </p:spPr>
            <p:style>
              <a:lnRef idx="0"/>
              <a:fillRef idx="0"/>
              <a:effectRef idx="0"/>
              <a:fontRef idx="minor"/>
            </p:style>
            <p:txBody>
              <a:bodyPr lIns="90000" rIns="90000" tIns="46800" bIns="46800" anchor="t">
                <a:noAutofit/>
              </a:bodyPr>
              <a:p>
                <a:endParaRPr b="0" lang="en-US" sz="1800" spc="-1" strike="noStrike">
                  <a:solidFill>
                    <a:srgbClr val="000000"/>
                  </a:solidFill>
                  <a:latin typeface="Arial"/>
                </a:endParaRPr>
              </a:p>
            </p:txBody>
          </p:sp>
        </p:grpSp>
        <p:sp>
          <p:nvSpPr>
            <p:cNvPr id="157" name="Text Box 189"/>
            <p:cNvSpPr/>
            <p:nvPr/>
          </p:nvSpPr>
          <p:spPr>
            <a:xfrm>
              <a:off x="4924440" y="3505320"/>
              <a:ext cx="660960" cy="368280"/>
            </a:xfrm>
            <a:prstGeom prst="rect">
              <a:avLst/>
            </a:prstGeom>
            <a:noFill/>
            <a:ln w="0">
              <a:noFill/>
            </a:ln>
          </p:spPr>
          <p:style>
            <a:lnRef idx="0"/>
            <a:fillRef idx="0"/>
            <a:effectRef idx="0"/>
            <a:fontRef idx="minor"/>
          </p:style>
          <p:txBody>
            <a:bodyPr wrap="none"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split</a:t>
              </a:r>
              <a:endParaRPr b="0" lang="en-US" sz="1800" spc="-1" strike="noStrike">
                <a:solidFill>
                  <a:srgbClr val="000000"/>
                </a:solidFill>
                <a:latin typeface="Arial"/>
              </a:endParaRPr>
            </a:p>
          </p:txBody>
        </p:sp>
      </p:grpSp>
      <p:graphicFrame>
        <p:nvGraphicFramePr>
          <p:cNvPr id="158" name=""/>
          <p:cNvGraphicFramePr/>
          <p:nvPr/>
        </p:nvGraphicFramePr>
        <p:xfrm>
          <a:off x="7524720" y="3276720"/>
          <a:ext cx="920880" cy="396720"/>
        </p:xfrm>
        <a:graphic>
          <a:graphicData uri="http://schemas.openxmlformats.org/drawingml/2006/table">
            <a:tbl>
              <a:tblPr/>
              <a:tblGrid>
                <a:gridCol w="460440"/>
                <a:gridCol w="460440"/>
              </a:tblGrid>
              <a:tr h="701640">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31</a:t>
                      </a:r>
                      <a:endParaRPr b="0" lang="en-US" sz="2000" spc="-1" strike="noStrike">
                        <a:solidFill>
                          <a:srgbClr val="000000"/>
                        </a:solidFill>
                        <a:latin typeface="Arial"/>
                      </a:endParaRPr>
                    </a:p>
                  </a:txBody>
                  <a:tcPr anchor="t" marL="90000" marR="90000">
                    <a:lnL w="13680">
                      <a:solidFill>
                        <a:srgbClr val="000000"/>
                      </a:solidFill>
                      <a:prstDash val="solid"/>
                    </a:lnL>
                    <a:lnR w="5760">
                      <a:solidFill>
                        <a:srgbClr val="000000"/>
                      </a:solidFill>
                      <a:prstDash val="solid"/>
                    </a:lnR>
                    <a:lnT w="1368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42</a:t>
                      </a:r>
                      <a:endParaRPr b="0" lang="en-US" sz="2000" spc="-1" strike="noStrike">
                        <a:solidFill>
                          <a:srgbClr val="000000"/>
                        </a:solidFill>
                        <a:latin typeface="Arial"/>
                      </a:endParaRPr>
                    </a:p>
                  </a:txBody>
                  <a:tcPr anchor="t" marL="90000" marR="90000">
                    <a:lnL w="5760">
                      <a:solidFill>
                        <a:srgbClr val="000000"/>
                      </a:solidFill>
                      <a:prstDash val="solid"/>
                    </a:lnL>
                    <a:lnR w="13680">
                      <a:solidFill>
                        <a:srgbClr val="000000"/>
                      </a:solidFill>
                      <a:prstDash val="solid"/>
                    </a:lnR>
                    <a:lnT w="13680">
                      <a:solidFill>
                        <a:srgbClr val="000000"/>
                      </a:solidFill>
                      <a:prstDash val="solid"/>
                    </a:lnT>
                    <a:lnB w="13680">
                      <a:solidFill>
                        <a:srgbClr val="000000"/>
                      </a:solidFill>
                      <a:prstDash val="solid"/>
                    </a:lnB>
                    <a:solidFill>
                      <a:srgbClr val="e6e6e6"/>
                    </a:solidFill>
                  </a:tcPr>
                </a:tc>
              </a:tr>
            </a:tbl>
          </a:graphicData>
        </a:graphic>
      </p:graphicFrame>
      <p:graphicFrame>
        <p:nvGraphicFramePr>
          <p:cNvPr id="159" name=""/>
          <p:cNvGraphicFramePr/>
          <p:nvPr/>
        </p:nvGraphicFramePr>
        <p:xfrm>
          <a:off x="7362720" y="3948120"/>
          <a:ext cx="460440" cy="396720"/>
        </p:xfrm>
        <a:graphic>
          <a:graphicData uri="http://schemas.openxmlformats.org/drawingml/2006/table">
            <a:tbl>
              <a:tblPr/>
              <a:tblGrid>
                <a:gridCol w="460440"/>
              </a:tblGrid>
              <a:tr h="701640">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31</a:t>
                      </a:r>
                      <a:endParaRPr b="0" lang="en-US" sz="2000" spc="-1" strike="noStrike">
                        <a:solidFill>
                          <a:srgbClr val="000000"/>
                        </a:solidFill>
                        <a:latin typeface="Arial"/>
                      </a:endParaRPr>
                    </a:p>
                  </a:txBody>
                  <a:tcPr anchor="t" marL="90000" marR="90000">
                    <a:lnL w="13680">
                      <a:solidFill>
                        <a:srgbClr val="000000"/>
                      </a:solidFill>
                      <a:prstDash val="solid"/>
                    </a:lnL>
                    <a:lnR w="13680">
                      <a:solidFill>
                        <a:srgbClr val="000000"/>
                      </a:solidFill>
                      <a:prstDash val="solid"/>
                    </a:lnR>
                    <a:lnT w="13680">
                      <a:solidFill>
                        <a:srgbClr val="000000"/>
                      </a:solidFill>
                      <a:prstDash val="solid"/>
                    </a:lnT>
                    <a:lnB w="13680">
                      <a:solidFill>
                        <a:srgbClr val="000000"/>
                      </a:solidFill>
                      <a:prstDash val="solid"/>
                    </a:lnB>
                    <a:solidFill>
                      <a:srgbClr val="e6e6e6"/>
                    </a:solidFill>
                  </a:tcPr>
                </a:tc>
              </a:tr>
            </a:tbl>
          </a:graphicData>
        </a:graphic>
      </p:graphicFrame>
      <p:graphicFrame>
        <p:nvGraphicFramePr>
          <p:cNvPr id="160" name=""/>
          <p:cNvGraphicFramePr/>
          <p:nvPr/>
        </p:nvGraphicFramePr>
        <p:xfrm>
          <a:off x="8128080" y="3948120"/>
          <a:ext cx="460440" cy="396720"/>
        </p:xfrm>
        <a:graphic>
          <a:graphicData uri="http://schemas.openxmlformats.org/drawingml/2006/table">
            <a:tbl>
              <a:tblPr/>
              <a:tblGrid>
                <a:gridCol w="460440"/>
              </a:tblGrid>
              <a:tr h="701640">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42</a:t>
                      </a:r>
                      <a:endParaRPr b="0" lang="en-US" sz="2000" spc="-1" strike="noStrike">
                        <a:solidFill>
                          <a:srgbClr val="000000"/>
                        </a:solidFill>
                        <a:latin typeface="Arial"/>
                      </a:endParaRPr>
                    </a:p>
                  </a:txBody>
                  <a:tcPr anchor="t" marL="90000" marR="90000">
                    <a:lnL w="13680">
                      <a:solidFill>
                        <a:srgbClr val="000000"/>
                      </a:solidFill>
                      <a:prstDash val="solid"/>
                    </a:lnL>
                    <a:lnR w="13680">
                      <a:solidFill>
                        <a:srgbClr val="000000"/>
                      </a:solidFill>
                      <a:prstDash val="solid"/>
                    </a:lnR>
                    <a:lnT w="13680">
                      <a:solidFill>
                        <a:srgbClr val="000000"/>
                      </a:solidFill>
                      <a:prstDash val="solid"/>
                    </a:lnT>
                    <a:lnB w="13680">
                      <a:solidFill>
                        <a:srgbClr val="000000"/>
                      </a:solidFill>
                      <a:prstDash val="solid"/>
                    </a:lnB>
                    <a:solidFill>
                      <a:srgbClr val="e6e6e6"/>
                    </a:solidFill>
                  </a:tcPr>
                </a:tc>
              </a:tr>
            </a:tbl>
          </a:graphicData>
        </a:graphic>
      </p:graphicFrame>
      <p:graphicFrame>
        <p:nvGraphicFramePr>
          <p:cNvPr id="161" name=""/>
          <p:cNvGraphicFramePr/>
          <p:nvPr/>
        </p:nvGraphicFramePr>
        <p:xfrm>
          <a:off x="7521480" y="4633920"/>
          <a:ext cx="920880" cy="396720"/>
        </p:xfrm>
        <a:graphic>
          <a:graphicData uri="http://schemas.openxmlformats.org/drawingml/2006/table">
            <a:tbl>
              <a:tblPr/>
              <a:tblGrid>
                <a:gridCol w="460440"/>
                <a:gridCol w="460440"/>
              </a:tblGrid>
              <a:tr h="701640">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31</a:t>
                      </a:r>
                      <a:endParaRPr b="0" lang="en-US" sz="2000" spc="-1" strike="noStrike">
                        <a:solidFill>
                          <a:srgbClr val="000000"/>
                        </a:solidFill>
                        <a:latin typeface="Arial"/>
                      </a:endParaRPr>
                    </a:p>
                  </a:txBody>
                  <a:tcPr anchor="t" marL="90000" marR="90000">
                    <a:lnL w="13680">
                      <a:solidFill>
                        <a:srgbClr val="000000"/>
                      </a:solidFill>
                      <a:prstDash val="solid"/>
                    </a:lnL>
                    <a:lnR w="5760">
                      <a:solidFill>
                        <a:srgbClr val="000000"/>
                      </a:solidFill>
                      <a:prstDash val="solid"/>
                    </a:lnR>
                    <a:lnT w="1368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42</a:t>
                      </a:r>
                      <a:endParaRPr b="0" lang="en-US" sz="2000" spc="-1" strike="noStrike">
                        <a:solidFill>
                          <a:srgbClr val="000000"/>
                        </a:solidFill>
                        <a:latin typeface="Arial"/>
                      </a:endParaRPr>
                    </a:p>
                  </a:txBody>
                  <a:tcPr anchor="t" marL="90000" marR="90000">
                    <a:lnL w="5760">
                      <a:solidFill>
                        <a:srgbClr val="000000"/>
                      </a:solidFill>
                      <a:prstDash val="solid"/>
                    </a:lnL>
                    <a:lnR w="13680">
                      <a:solidFill>
                        <a:srgbClr val="000000"/>
                      </a:solidFill>
                      <a:prstDash val="solid"/>
                    </a:lnR>
                    <a:lnT w="13680">
                      <a:solidFill>
                        <a:srgbClr val="000000"/>
                      </a:solidFill>
                      <a:prstDash val="solid"/>
                    </a:lnT>
                    <a:lnB w="13680">
                      <a:solidFill>
                        <a:srgbClr val="000000"/>
                      </a:solidFill>
                      <a:prstDash val="solid"/>
                    </a:lnB>
                    <a:solidFill>
                      <a:srgbClr val="e6e6e6"/>
                    </a:solidFill>
                  </a:tcPr>
                </a:tc>
              </a:tr>
            </a:tbl>
          </a:graphicData>
        </a:graphic>
      </p:graphicFrame>
      <p:grpSp>
        <p:nvGrpSpPr>
          <p:cNvPr id="162" name="Group 218"/>
          <p:cNvGrpSpPr/>
          <p:nvPr/>
        </p:nvGrpSpPr>
        <p:grpSpPr>
          <a:xfrm>
            <a:off x="6646680" y="4343400"/>
            <a:ext cx="1712880" cy="368280"/>
            <a:chOff x="6646680" y="4343400"/>
            <a:chExt cx="1712880" cy="368280"/>
          </a:xfrm>
        </p:grpSpPr>
        <p:grpSp>
          <p:nvGrpSpPr>
            <p:cNvPr id="163" name="Group 219"/>
            <p:cNvGrpSpPr/>
            <p:nvPr/>
          </p:nvGrpSpPr>
          <p:grpSpPr>
            <a:xfrm>
              <a:off x="7597800" y="4343400"/>
              <a:ext cx="761760" cy="228600"/>
              <a:chOff x="7597800" y="4343400"/>
              <a:chExt cx="761760" cy="228600"/>
            </a:xfrm>
          </p:grpSpPr>
          <p:sp>
            <p:nvSpPr>
              <p:cNvPr id="164" name="Line 220"/>
              <p:cNvSpPr/>
              <p:nvPr/>
            </p:nvSpPr>
            <p:spPr>
              <a:xfrm>
                <a:off x="7597800" y="4343400"/>
                <a:ext cx="304920" cy="228600"/>
              </a:xfrm>
              <a:prstGeom prst="line">
                <a:avLst/>
              </a:prstGeom>
              <a:ln w="9360">
                <a:solidFill>
                  <a:srgbClr val="000000"/>
                </a:solidFill>
                <a:miter/>
                <a:tailEnd len="med" type="triangle" w="med"/>
              </a:ln>
            </p:spPr>
            <p:style>
              <a:lnRef idx="0"/>
              <a:fillRef idx="0"/>
              <a:effectRef idx="0"/>
              <a:fontRef idx="minor"/>
            </p:style>
            <p:txBody>
              <a:bodyPr lIns="90000" rIns="90000" tIns="46800" bIns="46800" anchor="t">
                <a:noAutofit/>
              </a:bodyPr>
              <a:p>
                <a:endParaRPr b="0" lang="en-US" sz="1800" spc="-1" strike="noStrike">
                  <a:solidFill>
                    <a:srgbClr val="000000"/>
                  </a:solidFill>
                  <a:latin typeface="Arial"/>
                </a:endParaRPr>
              </a:p>
            </p:txBody>
          </p:sp>
          <p:sp>
            <p:nvSpPr>
              <p:cNvPr id="165" name="Line 221"/>
              <p:cNvSpPr/>
              <p:nvPr/>
            </p:nvSpPr>
            <p:spPr>
              <a:xfrm flipH="1">
                <a:off x="8054640" y="4343400"/>
                <a:ext cx="304920" cy="228600"/>
              </a:xfrm>
              <a:prstGeom prst="line">
                <a:avLst/>
              </a:prstGeom>
              <a:ln w="9360">
                <a:solidFill>
                  <a:srgbClr val="000000"/>
                </a:solidFill>
                <a:miter/>
                <a:tailEnd len="med" type="triangle" w="med"/>
              </a:ln>
            </p:spPr>
            <p:style>
              <a:lnRef idx="0"/>
              <a:fillRef idx="0"/>
              <a:effectRef idx="0"/>
              <a:fontRef idx="minor"/>
            </p:style>
            <p:txBody>
              <a:bodyPr lIns="90000" rIns="90000" tIns="46800" bIns="46800" anchor="t">
                <a:noAutofit/>
              </a:bodyPr>
              <a:p>
                <a:endParaRPr b="0" lang="en-US" sz="1800" spc="-1" strike="noStrike">
                  <a:solidFill>
                    <a:srgbClr val="000000"/>
                  </a:solidFill>
                  <a:latin typeface="Arial"/>
                </a:endParaRPr>
              </a:p>
            </p:txBody>
          </p:sp>
        </p:grpSp>
        <p:sp>
          <p:nvSpPr>
            <p:cNvPr id="166" name="Text Box 222"/>
            <p:cNvSpPr/>
            <p:nvPr/>
          </p:nvSpPr>
          <p:spPr>
            <a:xfrm>
              <a:off x="6646680" y="4343400"/>
              <a:ext cx="923040" cy="368280"/>
            </a:xfrm>
            <a:prstGeom prst="rect">
              <a:avLst/>
            </a:prstGeom>
            <a:noFill/>
            <a:ln w="0">
              <a:noFill/>
            </a:ln>
          </p:spPr>
          <p:style>
            <a:lnRef idx="0"/>
            <a:fillRef idx="0"/>
            <a:effectRef idx="0"/>
            <a:fontRef idx="minor"/>
          </p:style>
          <p:txBody>
            <a:bodyPr wrap="none"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merge</a:t>
              </a:r>
              <a:endParaRPr b="0" lang="en-US" sz="1800" spc="-1" strike="noStrike">
                <a:solidFill>
                  <a:srgbClr val="000000"/>
                </a:solidFill>
                <a:latin typeface="Arial"/>
              </a:endParaRPr>
            </a:p>
          </p:txBody>
        </p:sp>
      </p:grpSp>
      <p:grpSp>
        <p:nvGrpSpPr>
          <p:cNvPr id="167" name="Group 223"/>
          <p:cNvGrpSpPr/>
          <p:nvPr/>
        </p:nvGrpSpPr>
        <p:grpSpPr>
          <a:xfrm>
            <a:off x="6894360" y="3505320"/>
            <a:ext cx="1389240" cy="380880"/>
            <a:chOff x="6894360" y="3505320"/>
            <a:chExt cx="1389240" cy="380880"/>
          </a:xfrm>
        </p:grpSpPr>
        <p:grpSp>
          <p:nvGrpSpPr>
            <p:cNvPr id="168" name="Group 224"/>
            <p:cNvGrpSpPr/>
            <p:nvPr/>
          </p:nvGrpSpPr>
          <p:grpSpPr>
            <a:xfrm>
              <a:off x="7674120" y="3733920"/>
              <a:ext cx="609480" cy="152280"/>
              <a:chOff x="7674120" y="3733920"/>
              <a:chExt cx="609480" cy="152280"/>
            </a:xfrm>
          </p:grpSpPr>
          <p:sp>
            <p:nvSpPr>
              <p:cNvPr id="169" name="Line 225"/>
              <p:cNvSpPr/>
              <p:nvPr/>
            </p:nvSpPr>
            <p:spPr>
              <a:xfrm flipH="1">
                <a:off x="7674120" y="3733920"/>
                <a:ext cx="304560" cy="152280"/>
              </a:xfrm>
              <a:prstGeom prst="line">
                <a:avLst/>
              </a:prstGeom>
              <a:ln w="9360">
                <a:solidFill>
                  <a:srgbClr val="000000"/>
                </a:solidFill>
                <a:miter/>
                <a:tailEnd len="med" type="triangle" w="med"/>
              </a:ln>
            </p:spPr>
            <p:style>
              <a:lnRef idx="0"/>
              <a:fillRef idx="0"/>
              <a:effectRef idx="0"/>
              <a:fontRef idx="minor"/>
            </p:style>
            <p:txBody>
              <a:bodyPr lIns="90000" rIns="90000" tIns="46800" bIns="46800" anchor="t">
                <a:noAutofit/>
              </a:bodyPr>
              <a:p>
                <a:endParaRPr b="0" lang="en-US" sz="1800" spc="-1" strike="noStrike">
                  <a:solidFill>
                    <a:srgbClr val="000000"/>
                  </a:solidFill>
                  <a:latin typeface="Arial"/>
                </a:endParaRPr>
              </a:p>
            </p:txBody>
          </p:sp>
          <p:sp>
            <p:nvSpPr>
              <p:cNvPr id="170" name="Line 226"/>
              <p:cNvSpPr/>
              <p:nvPr/>
            </p:nvSpPr>
            <p:spPr>
              <a:xfrm>
                <a:off x="7978680" y="3733920"/>
                <a:ext cx="304920" cy="152280"/>
              </a:xfrm>
              <a:prstGeom prst="line">
                <a:avLst/>
              </a:prstGeom>
              <a:ln w="9360">
                <a:solidFill>
                  <a:srgbClr val="000000"/>
                </a:solidFill>
                <a:miter/>
                <a:tailEnd len="med" type="triangle" w="med"/>
              </a:ln>
            </p:spPr>
            <p:style>
              <a:lnRef idx="0"/>
              <a:fillRef idx="0"/>
              <a:effectRef idx="0"/>
              <a:fontRef idx="minor"/>
            </p:style>
            <p:txBody>
              <a:bodyPr lIns="90000" rIns="90000" tIns="46800" bIns="46800" anchor="t">
                <a:noAutofit/>
              </a:bodyPr>
              <a:p>
                <a:endParaRPr b="0" lang="en-US" sz="1800" spc="-1" strike="noStrike">
                  <a:solidFill>
                    <a:srgbClr val="000000"/>
                  </a:solidFill>
                  <a:latin typeface="Arial"/>
                </a:endParaRPr>
              </a:p>
            </p:txBody>
          </p:sp>
        </p:grpSp>
        <p:sp>
          <p:nvSpPr>
            <p:cNvPr id="171" name="Text Box 227"/>
            <p:cNvSpPr/>
            <p:nvPr/>
          </p:nvSpPr>
          <p:spPr>
            <a:xfrm>
              <a:off x="6894360" y="3505320"/>
              <a:ext cx="660960" cy="368280"/>
            </a:xfrm>
            <a:prstGeom prst="rect">
              <a:avLst/>
            </a:prstGeom>
            <a:noFill/>
            <a:ln w="0">
              <a:noFill/>
            </a:ln>
          </p:spPr>
          <p:style>
            <a:lnRef idx="0"/>
            <a:fillRef idx="0"/>
            <a:effectRef idx="0"/>
            <a:fontRef idx="minor"/>
          </p:style>
          <p:txBody>
            <a:bodyPr wrap="none"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split</a:t>
              </a:r>
              <a:endParaRPr b="0" lang="en-US" sz="1800" spc="-1" strike="noStrike">
                <a:solidFill>
                  <a:srgbClr val="000000"/>
                </a:solidFill>
                <a:latin typeface="Arial"/>
              </a:endParaRPr>
            </a:p>
          </p:txBody>
        </p:sp>
      </p:grpSp>
      <p:grpSp>
        <p:nvGrpSpPr>
          <p:cNvPr id="172" name="Group 228"/>
          <p:cNvGrpSpPr/>
          <p:nvPr/>
        </p:nvGrpSpPr>
        <p:grpSpPr>
          <a:xfrm>
            <a:off x="5457600" y="2819520"/>
            <a:ext cx="2455920" cy="380880"/>
            <a:chOff x="5457600" y="2819520"/>
            <a:chExt cx="2455920" cy="380880"/>
          </a:xfrm>
        </p:grpSpPr>
        <p:sp>
          <p:nvSpPr>
            <p:cNvPr id="173" name="Text Box 229"/>
            <p:cNvSpPr/>
            <p:nvPr/>
          </p:nvSpPr>
          <p:spPr>
            <a:xfrm>
              <a:off x="5457600" y="2819520"/>
              <a:ext cx="660960" cy="368280"/>
            </a:xfrm>
            <a:prstGeom prst="rect">
              <a:avLst/>
            </a:prstGeom>
            <a:noFill/>
            <a:ln w="0">
              <a:noFill/>
            </a:ln>
          </p:spPr>
          <p:style>
            <a:lnRef idx="0"/>
            <a:fillRef idx="0"/>
            <a:effectRef idx="0"/>
            <a:fontRef idx="minor"/>
          </p:style>
          <p:txBody>
            <a:bodyPr wrap="none"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split</a:t>
              </a:r>
              <a:endParaRPr b="0" lang="en-US" sz="1800" spc="-1" strike="noStrike">
                <a:solidFill>
                  <a:srgbClr val="000000"/>
                </a:solidFill>
                <a:latin typeface="Arial"/>
              </a:endParaRPr>
            </a:p>
          </p:txBody>
        </p:sp>
        <p:grpSp>
          <p:nvGrpSpPr>
            <p:cNvPr id="174" name="Group 230"/>
            <p:cNvGrpSpPr/>
            <p:nvPr/>
          </p:nvGrpSpPr>
          <p:grpSpPr>
            <a:xfrm>
              <a:off x="6084720" y="2971800"/>
              <a:ext cx="1828800" cy="228600"/>
              <a:chOff x="6084720" y="2971800"/>
              <a:chExt cx="1828800" cy="228600"/>
            </a:xfrm>
          </p:grpSpPr>
          <p:sp>
            <p:nvSpPr>
              <p:cNvPr id="175" name="Line 231"/>
              <p:cNvSpPr/>
              <p:nvPr/>
            </p:nvSpPr>
            <p:spPr>
              <a:xfrm flipH="1">
                <a:off x="6084720" y="2971800"/>
                <a:ext cx="914400" cy="228600"/>
              </a:xfrm>
              <a:prstGeom prst="line">
                <a:avLst/>
              </a:prstGeom>
              <a:ln w="9360">
                <a:solidFill>
                  <a:srgbClr val="000000"/>
                </a:solidFill>
                <a:miter/>
                <a:tailEnd len="med" type="triangle" w="med"/>
              </a:ln>
            </p:spPr>
            <p:style>
              <a:lnRef idx="0"/>
              <a:fillRef idx="0"/>
              <a:effectRef idx="0"/>
              <a:fontRef idx="minor"/>
            </p:style>
            <p:txBody>
              <a:bodyPr lIns="90000" rIns="90000" tIns="46800" bIns="46800" anchor="t">
                <a:noAutofit/>
              </a:bodyPr>
              <a:p>
                <a:endParaRPr b="0" lang="en-US" sz="1800" spc="-1" strike="noStrike">
                  <a:solidFill>
                    <a:srgbClr val="000000"/>
                  </a:solidFill>
                  <a:latin typeface="Arial"/>
                </a:endParaRPr>
              </a:p>
            </p:txBody>
          </p:sp>
          <p:sp>
            <p:nvSpPr>
              <p:cNvPr id="176" name="Line 232"/>
              <p:cNvSpPr/>
              <p:nvPr/>
            </p:nvSpPr>
            <p:spPr>
              <a:xfrm>
                <a:off x="6999120" y="2971800"/>
                <a:ext cx="914400" cy="228600"/>
              </a:xfrm>
              <a:prstGeom prst="line">
                <a:avLst/>
              </a:prstGeom>
              <a:ln w="9360">
                <a:solidFill>
                  <a:srgbClr val="000000"/>
                </a:solidFill>
                <a:miter/>
                <a:tailEnd len="med" type="triangle" w="med"/>
              </a:ln>
            </p:spPr>
            <p:style>
              <a:lnRef idx="0"/>
              <a:fillRef idx="0"/>
              <a:effectRef idx="0"/>
              <a:fontRef idx="minor"/>
            </p:style>
            <p:txBody>
              <a:bodyPr lIns="90000" rIns="90000" tIns="46800" bIns="46800" anchor="t">
                <a:noAutofit/>
              </a:bodyPr>
              <a:p>
                <a:endParaRPr b="0" lang="en-US" sz="1800" spc="-1" strike="noStrike">
                  <a:solidFill>
                    <a:srgbClr val="000000"/>
                  </a:solidFill>
                  <a:latin typeface="Arial"/>
                </a:endParaRPr>
              </a:p>
            </p:txBody>
          </p:sp>
        </p:grpSp>
      </p:grpSp>
      <p:graphicFrame>
        <p:nvGraphicFramePr>
          <p:cNvPr id="177" name=""/>
          <p:cNvGraphicFramePr/>
          <p:nvPr/>
        </p:nvGraphicFramePr>
        <p:xfrm>
          <a:off x="6084720" y="5319720"/>
          <a:ext cx="1841760" cy="396720"/>
        </p:xfrm>
        <a:graphic>
          <a:graphicData uri="http://schemas.openxmlformats.org/drawingml/2006/table">
            <a:tbl>
              <a:tblPr/>
              <a:tblGrid>
                <a:gridCol w="460440"/>
                <a:gridCol w="460440"/>
                <a:gridCol w="460440"/>
                <a:gridCol w="460440"/>
              </a:tblGrid>
              <a:tr h="701640">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7</a:t>
                      </a:r>
                      <a:endParaRPr b="0" lang="en-US" sz="2000" spc="-1" strike="noStrike">
                        <a:solidFill>
                          <a:srgbClr val="000000"/>
                        </a:solidFill>
                        <a:latin typeface="Arial"/>
                      </a:endParaRPr>
                    </a:p>
                  </a:txBody>
                  <a:tcPr anchor="t" marL="90000" marR="90000">
                    <a:lnL w="13680">
                      <a:solidFill>
                        <a:srgbClr val="000000"/>
                      </a:solidFill>
                      <a:prstDash val="solid"/>
                    </a:lnL>
                    <a:lnR w="5760">
                      <a:solidFill>
                        <a:srgbClr val="000000"/>
                      </a:solidFill>
                      <a:prstDash val="solid"/>
                    </a:lnR>
                    <a:lnT w="1368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31</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42</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58</a:t>
                      </a:r>
                      <a:endParaRPr b="0" lang="en-US" sz="2000" spc="-1" strike="noStrike">
                        <a:solidFill>
                          <a:srgbClr val="000000"/>
                        </a:solidFill>
                        <a:latin typeface="Arial"/>
                      </a:endParaRPr>
                    </a:p>
                  </a:txBody>
                  <a:tcPr anchor="t" marL="90000" marR="90000">
                    <a:lnL w="5760">
                      <a:solidFill>
                        <a:srgbClr val="000000"/>
                      </a:solidFill>
                      <a:prstDash val="solid"/>
                    </a:lnL>
                    <a:lnR w="13680">
                      <a:solidFill>
                        <a:srgbClr val="000000"/>
                      </a:solidFill>
                      <a:prstDash val="solid"/>
                    </a:lnR>
                    <a:lnT w="13680">
                      <a:solidFill>
                        <a:srgbClr val="000000"/>
                      </a:solidFill>
                      <a:prstDash val="solid"/>
                    </a:lnT>
                    <a:lnB w="13680">
                      <a:solidFill>
                        <a:srgbClr val="000000"/>
                      </a:solidFill>
                      <a:prstDash val="solid"/>
                    </a:lnB>
                    <a:solidFill>
                      <a:srgbClr val="e6e6e6"/>
                    </a:solidFill>
                  </a:tcPr>
                </a:tc>
              </a:tr>
            </a:tbl>
          </a:graphicData>
        </a:graphic>
      </p:graphicFrame>
      <p:graphicFrame>
        <p:nvGraphicFramePr>
          <p:cNvPr id="178" name=""/>
          <p:cNvGraphicFramePr/>
          <p:nvPr/>
        </p:nvGraphicFramePr>
        <p:xfrm>
          <a:off x="3139920" y="6157800"/>
          <a:ext cx="3683160" cy="397080"/>
        </p:xfrm>
        <a:graphic>
          <a:graphicData uri="http://schemas.openxmlformats.org/drawingml/2006/table">
            <a:tbl>
              <a:tblPr/>
              <a:tblGrid>
                <a:gridCol w="460440"/>
                <a:gridCol w="460440"/>
                <a:gridCol w="460440"/>
                <a:gridCol w="460440"/>
                <a:gridCol w="460440"/>
                <a:gridCol w="460080"/>
                <a:gridCol w="460440"/>
                <a:gridCol w="460440"/>
              </a:tblGrid>
              <a:tr h="701640">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-4</a:t>
                      </a:r>
                      <a:endParaRPr b="0" lang="en-US" sz="2000" spc="-1" strike="noStrike">
                        <a:solidFill>
                          <a:srgbClr val="000000"/>
                        </a:solidFill>
                        <a:latin typeface="Arial"/>
                      </a:endParaRPr>
                    </a:p>
                  </a:txBody>
                  <a:tcPr anchor="t" marL="90000" marR="90000">
                    <a:lnL w="13680">
                      <a:solidFill>
                        <a:srgbClr val="000000"/>
                      </a:solidFill>
                      <a:prstDash val="solid"/>
                    </a:lnL>
                    <a:lnR w="5760">
                      <a:solidFill>
                        <a:srgbClr val="000000"/>
                      </a:solidFill>
                      <a:prstDash val="solid"/>
                    </a:lnR>
                    <a:lnT w="1368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7</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12</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18</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22</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31</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42</a:t>
                      </a:r>
                      <a:endParaRPr b="0" lang="en-US" sz="20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13680">
                      <a:solidFill>
                        <a:srgbClr val="000000"/>
                      </a:solidFill>
                      <a:prstDash val="solid"/>
                    </a:lnT>
                    <a:lnB w="13680">
                      <a:solidFill>
                        <a:srgbClr val="000000"/>
                      </a:solidFill>
                      <a:prstDash val="solid"/>
                    </a:lnB>
                    <a:solidFill>
                      <a:srgbClr val="e6e6e6"/>
                    </a:solidFill>
                  </a:tcPr>
                </a:tc>
                <a:tc>
                  <a:txBody>
                    <a:bodyPr lIns="90000" rIns="90000" anchor="t">
                      <a:noAutofit/>
                    </a:bodyPr>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58</a:t>
                      </a:r>
                      <a:endParaRPr b="0" lang="en-US" sz="2000" spc="-1" strike="noStrike">
                        <a:solidFill>
                          <a:srgbClr val="000000"/>
                        </a:solidFill>
                        <a:latin typeface="Arial"/>
                      </a:endParaRPr>
                    </a:p>
                  </a:txBody>
                  <a:tcPr anchor="t" marL="90000" marR="90000">
                    <a:lnL w="5760">
                      <a:solidFill>
                        <a:srgbClr val="000000"/>
                      </a:solidFill>
                      <a:prstDash val="solid"/>
                    </a:lnL>
                    <a:lnR w="13680">
                      <a:solidFill>
                        <a:srgbClr val="000000"/>
                      </a:solidFill>
                      <a:prstDash val="solid"/>
                    </a:lnR>
                    <a:lnT w="13680">
                      <a:solidFill>
                        <a:srgbClr val="000000"/>
                      </a:solidFill>
                      <a:prstDash val="solid"/>
                    </a:lnT>
                    <a:lnB w="13680">
                      <a:solidFill>
                        <a:srgbClr val="000000"/>
                      </a:solidFill>
                      <a:prstDash val="solid"/>
                    </a:lnB>
                    <a:solidFill>
                      <a:srgbClr val="e6e6e6"/>
                    </a:solidFill>
                  </a:tcPr>
                </a:tc>
              </a:tr>
            </a:tbl>
          </a:graphicData>
        </a:graphic>
      </p:graphicFrame>
      <p:grpSp>
        <p:nvGrpSpPr>
          <p:cNvPr id="179" name="Group 265"/>
          <p:cNvGrpSpPr/>
          <p:nvPr/>
        </p:nvGrpSpPr>
        <p:grpSpPr>
          <a:xfrm>
            <a:off x="2895480" y="2057400"/>
            <a:ext cx="3810240" cy="457200"/>
            <a:chOff x="2895480" y="2057400"/>
            <a:chExt cx="3810240" cy="457200"/>
          </a:xfrm>
        </p:grpSpPr>
        <p:sp>
          <p:nvSpPr>
            <p:cNvPr id="180" name="Text Box 266"/>
            <p:cNvSpPr/>
            <p:nvPr/>
          </p:nvSpPr>
          <p:spPr>
            <a:xfrm>
              <a:off x="3030480" y="2057400"/>
              <a:ext cx="660960" cy="368280"/>
            </a:xfrm>
            <a:prstGeom prst="rect">
              <a:avLst/>
            </a:prstGeom>
            <a:noFill/>
            <a:ln w="0">
              <a:noFill/>
            </a:ln>
          </p:spPr>
          <p:style>
            <a:lnRef idx="0"/>
            <a:fillRef idx="0"/>
            <a:effectRef idx="0"/>
            <a:fontRef idx="minor"/>
          </p:style>
          <p:txBody>
            <a:bodyPr wrap="none"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split</a:t>
              </a:r>
              <a:endParaRPr b="0" lang="en-US" sz="1800" spc="-1" strike="noStrike">
                <a:solidFill>
                  <a:srgbClr val="000000"/>
                </a:solidFill>
                <a:latin typeface="Arial"/>
              </a:endParaRPr>
            </a:p>
          </p:txBody>
        </p:sp>
        <p:grpSp>
          <p:nvGrpSpPr>
            <p:cNvPr id="181" name="Group 267"/>
            <p:cNvGrpSpPr/>
            <p:nvPr/>
          </p:nvGrpSpPr>
          <p:grpSpPr>
            <a:xfrm>
              <a:off x="2895480" y="2133720"/>
              <a:ext cx="3810240" cy="380880"/>
              <a:chOff x="2895480" y="2133720"/>
              <a:chExt cx="3810240" cy="380880"/>
            </a:xfrm>
          </p:grpSpPr>
          <p:sp>
            <p:nvSpPr>
              <p:cNvPr id="182" name="Line 268"/>
              <p:cNvSpPr/>
              <p:nvPr/>
            </p:nvSpPr>
            <p:spPr>
              <a:xfrm flipH="1">
                <a:off x="2895480" y="2133720"/>
                <a:ext cx="1828800" cy="380880"/>
              </a:xfrm>
              <a:prstGeom prst="line">
                <a:avLst/>
              </a:prstGeom>
              <a:ln w="9360">
                <a:solidFill>
                  <a:srgbClr val="000000"/>
                </a:solidFill>
                <a:miter/>
                <a:tailEnd len="med" type="triangle" w="med"/>
              </a:ln>
            </p:spPr>
            <p:style>
              <a:lnRef idx="0"/>
              <a:fillRef idx="0"/>
              <a:effectRef idx="0"/>
              <a:fontRef idx="minor"/>
            </p:style>
            <p:txBody>
              <a:bodyPr lIns="90000" rIns="90000" tIns="46800" bIns="46800" anchor="t">
                <a:noAutofit/>
              </a:bodyPr>
              <a:p>
                <a:endParaRPr b="0" lang="en-US" sz="1800" spc="-1" strike="noStrike">
                  <a:solidFill>
                    <a:srgbClr val="000000"/>
                  </a:solidFill>
                  <a:latin typeface="Arial"/>
                </a:endParaRPr>
              </a:p>
            </p:txBody>
          </p:sp>
          <p:sp>
            <p:nvSpPr>
              <p:cNvPr id="183" name="Line 269"/>
              <p:cNvSpPr/>
              <p:nvPr/>
            </p:nvSpPr>
            <p:spPr>
              <a:xfrm>
                <a:off x="4724280" y="2133720"/>
                <a:ext cx="1981440" cy="380880"/>
              </a:xfrm>
              <a:prstGeom prst="line">
                <a:avLst/>
              </a:prstGeom>
              <a:ln w="9360">
                <a:solidFill>
                  <a:srgbClr val="000000"/>
                </a:solidFill>
                <a:miter/>
                <a:tailEnd len="med" type="triangle" w="med"/>
              </a:ln>
            </p:spPr>
            <p:style>
              <a:lnRef idx="0"/>
              <a:fillRef idx="0"/>
              <a:effectRef idx="0"/>
              <a:fontRef idx="minor"/>
            </p:style>
            <p:txBody>
              <a:bodyPr lIns="90000" rIns="90000" tIns="46800" bIns="46800" anchor="t">
                <a:noAutofit/>
              </a:bodyPr>
              <a:p>
                <a:endParaRPr b="0" lang="en-US" sz="1800" spc="-1" strike="noStrike">
                  <a:solidFill>
                    <a:srgbClr val="000000"/>
                  </a:solidFill>
                  <a:latin typeface="Arial"/>
                </a:endParaRPr>
              </a:p>
            </p:txBody>
          </p:sp>
        </p:grpSp>
      </p:grpSp>
      <p:grpSp>
        <p:nvGrpSpPr>
          <p:cNvPr id="184" name="Group 270"/>
          <p:cNvGrpSpPr/>
          <p:nvPr/>
        </p:nvGrpSpPr>
        <p:grpSpPr>
          <a:xfrm>
            <a:off x="954000" y="5029200"/>
            <a:ext cx="2767320" cy="382680"/>
            <a:chOff x="954000" y="5029200"/>
            <a:chExt cx="2767320" cy="382680"/>
          </a:xfrm>
        </p:grpSpPr>
        <p:grpSp>
          <p:nvGrpSpPr>
            <p:cNvPr id="185" name="Group 271"/>
            <p:cNvGrpSpPr/>
            <p:nvPr/>
          </p:nvGrpSpPr>
          <p:grpSpPr>
            <a:xfrm>
              <a:off x="1741320" y="5029200"/>
              <a:ext cx="1980000" cy="228600"/>
              <a:chOff x="1741320" y="5029200"/>
              <a:chExt cx="1980000" cy="228600"/>
            </a:xfrm>
          </p:grpSpPr>
          <p:sp>
            <p:nvSpPr>
              <p:cNvPr id="186" name="Line 272"/>
              <p:cNvSpPr/>
              <p:nvPr/>
            </p:nvSpPr>
            <p:spPr>
              <a:xfrm>
                <a:off x="1741320" y="5029200"/>
                <a:ext cx="791640" cy="228600"/>
              </a:xfrm>
              <a:prstGeom prst="line">
                <a:avLst/>
              </a:prstGeom>
              <a:ln w="9360">
                <a:solidFill>
                  <a:srgbClr val="000000"/>
                </a:solidFill>
                <a:miter/>
                <a:tailEnd len="med" type="triangle" w="med"/>
              </a:ln>
            </p:spPr>
            <p:style>
              <a:lnRef idx="0"/>
              <a:fillRef idx="0"/>
              <a:effectRef idx="0"/>
              <a:fontRef idx="minor"/>
            </p:style>
            <p:txBody>
              <a:bodyPr lIns="90000" rIns="90000" tIns="46800" bIns="46800" anchor="t">
                <a:noAutofit/>
              </a:bodyPr>
              <a:p>
                <a:endParaRPr b="0" lang="en-US" sz="1800" spc="-1" strike="noStrike">
                  <a:solidFill>
                    <a:srgbClr val="000000"/>
                  </a:solidFill>
                  <a:latin typeface="Arial"/>
                </a:endParaRPr>
              </a:p>
            </p:txBody>
          </p:sp>
          <p:sp>
            <p:nvSpPr>
              <p:cNvPr id="187" name="Line 273"/>
              <p:cNvSpPr/>
              <p:nvPr/>
            </p:nvSpPr>
            <p:spPr>
              <a:xfrm flipH="1">
                <a:off x="2929680" y="5029200"/>
                <a:ext cx="791640" cy="228600"/>
              </a:xfrm>
              <a:prstGeom prst="line">
                <a:avLst/>
              </a:prstGeom>
              <a:ln w="9360">
                <a:solidFill>
                  <a:srgbClr val="000000"/>
                </a:solidFill>
                <a:miter/>
                <a:tailEnd len="med" type="triangle" w="med"/>
              </a:ln>
            </p:spPr>
            <p:style>
              <a:lnRef idx="0"/>
              <a:fillRef idx="0"/>
              <a:effectRef idx="0"/>
              <a:fontRef idx="minor"/>
            </p:style>
            <p:txBody>
              <a:bodyPr lIns="90000" rIns="90000" tIns="46800" bIns="46800" anchor="t">
                <a:noAutofit/>
              </a:bodyPr>
              <a:p>
                <a:endParaRPr b="0" lang="en-US" sz="1800" spc="-1" strike="noStrike">
                  <a:solidFill>
                    <a:srgbClr val="000000"/>
                  </a:solidFill>
                  <a:latin typeface="Arial"/>
                </a:endParaRPr>
              </a:p>
            </p:txBody>
          </p:sp>
        </p:grpSp>
        <p:sp>
          <p:nvSpPr>
            <p:cNvPr id="188" name="Text Box 274"/>
            <p:cNvSpPr/>
            <p:nvPr/>
          </p:nvSpPr>
          <p:spPr>
            <a:xfrm>
              <a:off x="954000" y="5043600"/>
              <a:ext cx="923040" cy="368280"/>
            </a:xfrm>
            <a:prstGeom prst="rect">
              <a:avLst/>
            </a:prstGeom>
            <a:noFill/>
            <a:ln w="0">
              <a:noFill/>
            </a:ln>
          </p:spPr>
          <p:style>
            <a:lnRef idx="0"/>
            <a:fillRef idx="0"/>
            <a:effectRef idx="0"/>
            <a:fontRef idx="minor"/>
          </p:style>
          <p:txBody>
            <a:bodyPr wrap="none"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merge</a:t>
              </a:r>
              <a:endParaRPr b="0" lang="en-US" sz="1800" spc="-1" strike="noStrike">
                <a:solidFill>
                  <a:srgbClr val="000000"/>
                </a:solidFill>
                <a:latin typeface="Arial"/>
              </a:endParaRPr>
            </a:p>
          </p:txBody>
        </p:sp>
      </p:grpSp>
      <p:grpSp>
        <p:nvGrpSpPr>
          <p:cNvPr id="189" name="Group 275"/>
          <p:cNvGrpSpPr/>
          <p:nvPr/>
        </p:nvGrpSpPr>
        <p:grpSpPr>
          <a:xfrm>
            <a:off x="5221080" y="5029200"/>
            <a:ext cx="2767320" cy="382680"/>
            <a:chOff x="5221080" y="5029200"/>
            <a:chExt cx="2767320" cy="382680"/>
          </a:xfrm>
        </p:grpSpPr>
        <p:grpSp>
          <p:nvGrpSpPr>
            <p:cNvPr id="190" name="Group 276"/>
            <p:cNvGrpSpPr/>
            <p:nvPr/>
          </p:nvGrpSpPr>
          <p:grpSpPr>
            <a:xfrm>
              <a:off x="6008760" y="5029200"/>
              <a:ext cx="1979640" cy="228600"/>
              <a:chOff x="6008760" y="5029200"/>
              <a:chExt cx="1979640" cy="228600"/>
            </a:xfrm>
          </p:grpSpPr>
          <p:sp>
            <p:nvSpPr>
              <p:cNvPr id="191" name="Line 277"/>
              <p:cNvSpPr/>
              <p:nvPr/>
            </p:nvSpPr>
            <p:spPr>
              <a:xfrm>
                <a:off x="6008760" y="5029200"/>
                <a:ext cx="791640" cy="228600"/>
              </a:xfrm>
              <a:prstGeom prst="line">
                <a:avLst/>
              </a:prstGeom>
              <a:ln w="9360">
                <a:solidFill>
                  <a:srgbClr val="000000"/>
                </a:solidFill>
                <a:miter/>
                <a:tailEnd len="med" type="triangle" w="med"/>
              </a:ln>
            </p:spPr>
            <p:style>
              <a:lnRef idx="0"/>
              <a:fillRef idx="0"/>
              <a:effectRef idx="0"/>
              <a:fontRef idx="minor"/>
            </p:style>
            <p:txBody>
              <a:bodyPr lIns="90000" rIns="90000" tIns="46800" bIns="46800" anchor="t">
                <a:noAutofit/>
              </a:bodyPr>
              <a:p>
                <a:endParaRPr b="0" lang="en-US" sz="1800" spc="-1" strike="noStrike">
                  <a:solidFill>
                    <a:srgbClr val="000000"/>
                  </a:solidFill>
                  <a:latin typeface="Arial"/>
                </a:endParaRPr>
              </a:p>
            </p:txBody>
          </p:sp>
          <p:sp>
            <p:nvSpPr>
              <p:cNvPr id="192" name="Line 278"/>
              <p:cNvSpPr/>
              <p:nvPr/>
            </p:nvSpPr>
            <p:spPr>
              <a:xfrm flipH="1">
                <a:off x="7196760" y="5029200"/>
                <a:ext cx="791640" cy="228600"/>
              </a:xfrm>
              <a:prstGeom prst="line">
                <a:avLst/>
              </a:prstGeom>
              <a:ln w="9360">
                <a:solidFill>
                  <a:srgbClr val="000000"/>
                </a:solidFill>
                <a:miter/>
                <a:tailEnd len="med" type="triangle" w="med"/>
              </a:ln>
            </p:spPr>
            <p:style>
              <a:lnRef idx="0"/>
              <a:fillRef idx="0"/>
              <a:effectRef idx="0"/>
              <a:fontRef idx="minor"/>
            </p:style>
            <p:txBody>
              <a:bodyPr lIns="90000" rIns="90000" tIns="46800" bIns="46800" anchor="t">
                <a:noAutofit/>
              </a:bodyPr>
              <a:p>
                <a:endParaRPr b="0" lang="en-US" sz="1800" spc="-1" strike="noStrike">
                  <a:solidFill>
                    <a:srgbClr val="000000"/>
                  </a:solidFill>
                  <a:latin typeface="Arial"/>
                </a:endParaRPr>
              </a:p>
            </p:txBody>
          </p:sp>
        </p:grpSp>
        <p:sp>
          <p:nvSpPr>
            <p:cNvPr id="193" name="Text Box 279"/>
            <p:cNvSpPr/>
            <p:nvPr/>
          </p:nvSpPr>
          <p:spPr>
            <a:xfrm>
              <a:off x="5221080" y="5043600"/>
              <a:ext cx="923040" cy="368280"/>
            </a:xfrm>
            <a:prstGeom prst="rect">
              <a:avLst/>
            </a:prstGeom>
            <a:noFill/>
            <a:ln w="0">
              <a:noFill/>
            </a:ln>
          </p:spPr>
          <p:style>
            <a:lnRef idx="0"/>
            <a:fillRef idx="0"/>
            <a:effectRef idx="0"/>
            <a:fontRef idx="minor"/>
          </p:style>
          <p:txBody>
            <a:bodyPr wrap="none"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merge</a:t>
              </a:r>
              <a:endParaRPr b="0" lang="en-US" sz="1800" spc="-1" strike="noStrike">
                <a:solidFill>
                  <a:srgbClr val="000000"/>
                </a:solidFill>
                <a:latin typeface="Arial"/>
              </a:endParaRPr>
            </a:p>
          </p:txBody>
        </p:sp>
      </p:grpSp>
      <p:grpSp>
        <p:nvGrpSpPr>
          <p:cNvPr id="194" name="Group 280"/>
          <p:cNvGrpSpPr/>
          <p:nvPr/>
        </p:nvGrpSpPr>
        <p:grpSpPr>
          <a:xfrm>
            <a:off x="2554200" y="5715000"/>
            <a:ext cx="4453920" cy="444600"/>
            <a:chOff x="2554200" y="5715000"/>
            <a:chExt cx="4453920" cy="444600"/>
          </a:xfrm>
        </p:grpSpPr>
        <p:grpSp>
          <p:nvGrpSpPr>
            <p:cNvPr id="195" name="Group 281"/>
            <p:cNvGrpSpPr/>
            <p:nvPr/>
          </p:nvGrpSpPr>
          <p:grpSpPr>
            <a:xfrm>
              <a:off x="2743200" y="5715000"/>
              <a:ext cx="4264920" cy="380520"/>
              <a:chOff x="2743200" y="5715000"/>
              <a:chExt cx="4264920" cy="380520"/>
            </a:xfrm>
          </p:grpSpPr>
          <p:sp>
            <p:nvSpPr>
              <p:cNvPr id="196" name="Line 282"/>
              <p:cNvSpPr/>
              <p:nvPr/>
            </p:nvSpPr>
            <p:spPr>
              <a:xfrm>
                <a:off x="2743200" y="5715000"/>
                <a:ext cx="1705320" cy="380520"/>
              </a:xfrm>
              <a:prstGeom prst="line">
                <a:avLst/>
              </a:prstGeom>
              <a:ln w="9360">
                <a:solidFill>
                  <a:srgbClr val="000000"/>
                </a:solidFill>
                <a:miter/>
                <a:tailEnd len="med" type="triangle" w="med"/>
              </a:ln>
            </p:spPr>
            <p:style>
              <a:lnRef idx="0"/>
              <a:fillRef idx="0"/>
              <a:effectRef idx="0"/>
              <a:fontRef idx="minor"/>
            </p:style>
            <p:txBody>
              <a:bodyPr lIns="90000" rIns="90000" tIns="46800" bIns="46800" anchor="t">
                <a:noAutofit/>
              </a:bodyPr>
              <a:p>
                <a:endParaRPr b="0" lang="en-US" sz="1800" spc="-1" strike="noStrike">
                  <a:solidFill>
                    <a:srgbClr val="000000"/>
                  </a:solidFill>
                  <a:latin typeface="Arial"/>
                </a:endParaRPr>
              </a:p>
            </p:txBody>
          </p:sp>
          <p:sp>
            <p:nvSpPr>
              <p:cNvPr id="197" name="Line 283"/>
              <p:cNvSpPr/>
              <p:nvPr/>
            </p:nvSpPr>
            <p:spPr>
              <a:xfrm flipH="1">
                <a:off x="5302800" y="5715000"/>
                <a:ext cx="1705320" cy="380520"/>
              </a:xfrm>
              <a:prstGeom prst="line">
                <a:avLst/>
              </a:prstGeom>
              <a:ln w="9360">
                <a:solidFill>
                  <a:srgbClr val="000000"/>
                </a:solidFill>
                <a:miter/>
                <a:tailEnd len="med" type="triangle" w="med"/>
              </a:ln>
            </p:spPr>
            <p:style>
              <a:lnRef idx="0"/>
              <a:fillRef idx="0"/>
              <a:effectRef idx="0"/>
              <a:fontRef idx="minor"/>
            </p:style>
            <p:txBody>
              <a:bodyPr lIns="90000" rIns="90000" tIns="46800" bIns="46800" anchor="t">
                <a:noAutofit/>
              </a:bodyPr>
              <a:p>
                <a:endParaRPr b="0" lang="en-US" sz="1800" spc="-1" strike="noStrike">
                  <a:solidFill>
                    <a:srgbClr val="000000"/>
                  </a:solidFill>
                  <a:latin typeface="Arial"/>
                </a:endParaRPr>
              </a:p>
            </p:txBody>
          </p:sp>
        </p:grpSp>
        <p:sp>
          <p:nvSpPr>
            <p:cNvPr id="198" name="Text Box 284"/>
            <p:cNvSpPr/>
            <p:nvPr/>
          </p:nvSpPr>
          <p:spPr>
            <a:xfrm>
              <a:off x="2554200" y="5791320"/>
              <a:ext cx="923040" cy="368280"/>
            </a:xfrm>
            <a:prstGeom prst="rect">
              <a:avLst/>
            </a:prstGeom>
            <a:noFill/>
            <a:ln w="0">
              <a:noFill/>
            </a:ln>
          </p:spPr>
          <p:style>
            <a:lnRef idx="0"/>
            <a:fillRef idx="0"/>
            <a:effectRef idx="0"/>
            <a:fontRef idx="minor"/>
          </p:style>
          <p:txBody>
            <a:bodyPr wrap="none"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merge</a:t>
              </a:r>
              <a:endParaRPr b="0" lang="en-US" sz="1800" spc="-1" strike="noStrike">
                <a:solidFill>
                  <a:srgbClr val="000000"/>
                </a:solidFill>
                <a:latin typeface="Arial"/>
              </a:endParaRPr>
            </a:p>
          </p:txBody>
        </p:sp>
      </p:grpSp>
    </p:spTree>
  </p:cSld>
  <mc:AlternateContent>
    <mc:Choice Requires="p14">
      <p:transition spd="slow" p14:dur="2000"/>
    </mc:Choice>
    <mc:Fallback>
      <p:transition spd="slow"/>
    </mc:Fallback>
  </mc:AlternateContent>
  <p:timing>
    <p:tnLst>
      <p:par>
        <p:cTn id="329" dur="indefinite" restart="never" nodeType="tmRoot">
          <p:childTnLst>
            <p:seq>
              <p:cTn id="330" dur="indefinite" nodeType="mainSeq">
                <p:childTnLst>
                  <p:par>
                    <p:cTn id="331" nodeType="clickEffect" fill="hold">
                      <p:stCondLst>
                        <p:cond delay="indefinite"/>
                      </p:stCondLst>
                      <p:childTnLst>
                        <p:par>
                          <p:cTn id="332" nodeType="withEffect" fill="hold">
                            <p:stCondLst>
                              <p:cond delay="0"/>
                            </p:stCondLst>
                            <p:childTnLst>
                              <p:par>
                                <p:cTn id="333" nodeType="clickEffect" fill="hold" presetClass="entr" presetID="10">
                                  <p:stCondLst>
                                    <p:cond delay="0"/>
                                  </p:stCondLst>
                                  <p:childTnLst>
                                    <p:set>
                                      <p:cBhvr>
                                        <p:cTn id="334" dur="1" fill="hold">
                                          <p:stCondLst>
                                            <p:cond delay="0"/>
                                          </p:stCondLst>
                                        </p:cTn>
                                        <p:tgtEl>
                                          <p:spTgt spid="179"/>
                                        </p:tgtEl>
                                        <p:attrNameLst>
                                          <p:attrName>style.visibility</p:attrName>
                                        </p:attrNameLst>
                                      </p:cBhvr>
                                      <p:to>
                                        <p:strVal val="visible"/>
                                      </p:to>
                                    </p:set>
                                    <p:animEffect filter="fade" transition="in">
                                      <p:cBhvr additive="repl">
                                        <p:cTn id="335" dur="1000"/>
                                        <p:tgtEl>
                                          <p:spTgt spid="179"/>
                                        </p:tgtEl>
                                      </p:cBhvr>
                                    </p:animEffect>
                                  </p:childTnLst>
                                </p:cTn>
                              </p:par>
                              <p:par>
                                <p:cTn id="336" nodeType="withEffect" fill="hold" presetClass="entr" presetID="10">
                                  <p:stCondLst>
                                    <p:cond delay="0"/>
                                  </p:stCondLst>
                                  <p:childTnLst>
                                    <p:set>
                                      <p:cBhvr>
                                        <p:cTn id="337" dur="1" fill="hold">
                                          <p:stCondLst>
                                            <p:cond delay="0"/>
                                          </p:stCondLst>
                                        </p:cTn>
                                        <p:tgtEl>
                                          <p:spTgt spid="108"/>
                                        </p:tgtEl>
                                        <p:attrNameLst>
                                          <p:attrName>style.visibility</p:attrName>
                                        </p:attrNameLst>
                                      </p:cBhvr>
                                      <p:to>
                                        <p:strVal val="visible"/>
                                      </p:to>
                                    </p:set>
                                    <p:animEffect filter="fade" transition="in">
                                      <p:cBhvr additive="repl">
                                        <p:cTn id="338" dur="1000"/>
                                        <p:tgtEl>
                                          <p:spTgt spid="108"/>
                                        </p:tgtEl>
                                      </p:cBhvr>
                                    </p:animEffect>
                                  </p:childTnLst>
                                </p:cTn>
                              </p:par>
                              <p:par>
                                <p:cTn id="339" nodeType="withEffect" fill="hold" presetClass="entr" presetID="10">
                                  <p:stCondLst>
                                    <p:cond delay="0"/>
                                  </p:stCondLst>
                                  <p:childTnLst>
                                    <p:set>
                                      <p:cBhvr>
                                        <p:cTn id="340" dur="1" fill="hold">
                                          <p:stCondLst>
                                            <p:cond delay="0"/>
                                          </p:stCondLst>
                                        </p:cTn>
                                        <p:tgtEl>
                                          <p:spTgt spid="143"/>
                                        </p:tgtEl>
                                        <p:attrNameLst>
                                          <p:attrName>style.visibility</p:attrName>
                                        </p:attrNameLst>
                                      </p:cBhvr>
                                      <p:to>
                                        <p:strVal val="visible"/>
                                      </p:to>
                                    </p:set>
                                    <p:animEffect filter="fade" transition="in">
                                      <p:cBhvr additive="repl">
                                        <p:cTn id="341" dur="1000"/>
                                        <p:tgtEl>
                                          <p:spTgt spid="143"/>
                                        </p:tgtEl>
                                      </p:cBhvr>
                                    </p:animEffect>
                                  </p:childTnLst>
                                </p:cTn>
                              </p:par>
                            </p:childTnLst>
                          </p:cTn>
                        </p:par>
                      </p:childTnLst>
                    </p:cTn>
                  </p:par>
                  <p:par>
                    <p:cTn id="342" nodeType="clickEffect" fill="hold">
                      <p:stCondLst>
                        <p:cond delay="indefinite"/>
                      </p:stCondLst>
                      <p:childTnLst>
                        <p:par>
                          <p:cTn id="343" nodeType="withEffect" fill="hold">
                            <p:stCondLst>
                              <p:cond delay="0"/>
                            </p:stCondLst>
                            <p:childTnLst>
                              <p:par>
                                <p:cTn id="344" nodeType="clickEffect" fill="hold" presetClass="entr" presetID="10">
                                  <p:stCondLst>
                                    <p:cond delay="0"/>
                                  </p:stCondLst>
                                  <p:childTnLst>
                                    <p:set>
                                      <p:cBhvr>
                                        <p:cTn id="345" dur="1" fill="hold">
                                          <p:stCondLst>
                                            <p:cond delay="0"/>
                                          </p:stCondLst>
                                        </p:cTn>
                                        <p:tgtEl>
                                          <p:spTgt spid="109"/>
                                        </p:tgtEl>
                                        <p:attrNameLst>
                                          <p:attrName>style.visibility</p:attrName>
                                        </p:attrNameLst>
                                      </p:cBhvr>
                                      <p:to>
                                        <p:strVal val="visible"/>
                                      </p:to>
                                    </p:set>
                                    <p:animEffect filter="fade" transition="in">
                                      <p:cBhvr additive="repl">
                                        <p:cTn id="346" dur="1000"/>
                                        <p:tgtEl>
                                          <p:spTgt spid="109"/>
                                        </p:tgtEl>
                                      </p:cBhvr>
                                    </p:animEffect>
                                  </p:childTnLst>
                                </p:cTn>
                              </p:par>
                              <p:par>
                                <p:cTn id="347" nodeType="withEffect" fill="hold" presetClass="entr" presetID="10">
                                  <p:stCondLst>
                                    <p:cond delay="0"/>
                                  </p:stCondLst>
                                  <p:childTnLst>
                                    <p:set>
                                      <p:cBhvr>
                                        <p:cTn id="348" dur="1" fill="hold">
                                          <p:stCondLst>
                                            <p:cond delay="0"/>
                                          </p:stCondLst>
                                        </p:cTn>
                                        <p:tgtEl>
                                          <p:spTgt spid="123"/>
                                        </p:tgtEl>
                                        <p:attrNameLst>
                                          <p:attrName>style.visibility</p:attrName>
                                        </p:attrNameLst>
                                      </p:cBhvr>
                                      <p:to>
                                        <p:strVal val="visible"/>
                                      </p:to>
                                    </p:set>
                                    <p:animEffect filter="fade" transition="in">
                                      <p:cBhvr additive="repl">
                                        <p:cTn id="349" dur="1000"/>
                                        <p:tgtEl>
                                          <p:spTgt spid="123"/>
                                        </p:tgtEl>
                                      </p:cBhvr>
                                    </p:animEffect>
                                  </p:childTnLst>
                                </p:cTn>
                              </p:par>
                              <p:par>
                                <p:cTn id="350" nodeType="withEffect" fill="hold" presetClass="entr" presetID="10">
                                  <p:stCondLst>
                                    <p:cond delay="0"/>
                                  </p:stCondLst>
                                  <p:childTnLst>
                                    <p:set>
                                      <p:cBhvr>
                                        <p:cTn id="351" dur="1" fill="hold">
                                          <p:stCondLst>
                                            <p:cond delay="0"/>
                                          </p:stCondLst>
                                        </p:cTn>
                                        <p:tgtEl>
                                          <p:spTgt spid="137"/>
                                        </p:tgtEl>
                                        <p:attrNameLst>
                                          <p:attrName>style.visibility</p:attrName>
                                        </p:attrNameLst>
                                      </p:cBhvr>
                                      <p:to>
                                        <p:strVal val="visible"/>
                                      </p:to>
                                    </p:set>
                                    <p:animEffect filter="fade" transition="in">
                                      <p:cBhvr additive="repl">
                                        <p:cTn id="352" dur="1000"/>
                                        <p:tgtEl>
                                          <p:spTgt spid="137"/>
                                        </p:tgtEl>
                                      </p:cBhvr>
                                    </p:animEffect>
                                  </p:childTnLst>
                                </p:cTn>
                              </p:par>
                            </p:childTnLst>
                          </p:cTn>
                        </p:par>
                      </p:childTnLst>
                    </p:cTn>
                  </p:par>
                  <p:par>
                    <p:cTn id="353" nodeType="clickEffect" fill="hold">
                      <p:stCondLst>
                        <p:cond delay="indefinite"/>
                      </p:stCondLst>
                      <p:childTnLst>
                        <p:par>
                          <p:cTn id="354" nodeType="withEffect" fill="hold">
                            <p:stCondLst>
                              <p:cond delay="0"/>
                            </p:stCondLst>
                            <p:childTnLst>
                              <p:par>
                                <p:cTn id="355" nodeType="clickEffect" fill="hold" presetClass="entr" presetID="10">
                                  <p:stCondLst>
                                    <p:cond delay="0"/>
                                  </p:stCondLst>
                                  <p:childTnLst>
                                    <p:set>
                                      <p:cBhvr>
                                        <p:cTn id="356" dur="1" fill="hold">
                                          <p:stCondLst>
                                            <p:cond delay="0"/>
                                          </p:stCondLst>
                                        </p:cTn>
                                        <p:tgtEl>
                                          <p:spTgt spid="110"/>
                                        </p:tgtEl>
                                        <p:attrNameLst>
                                          <p:attrName>style.visibility</p:attrName>
                                        </p:attrNameLst>
                                      </p:cBhvr>
                                      <p:to>
                                        <p:strVal val="visible"/>
                                      </p:to>
                                    </p:set>
                                    <p:animEffect filter="fade" transition="in">
                                      <p:cBhvr additive="repl">
                                        <p:cTn id="357" dur="1000"/>
                                        <p:tgtEl>
                                          <p:spTgt spid="110"/>
                                        </p:tgtEl>
                                      </p:cBhvr>
                                    </p:animEffect>
                                  </p:childTnLst>
                                </p:cTn>
                              </p:par>
                              <p:par>
                                <p:cTn id="358" nodeType="withEffect" fill="hold" presetClass="entr" presetID="10">
                                  <p:stCondLst>
                                    <p:cond delay="0"/>
                                  </p:stCondLst>
                                  <p:childTnLst>
                                    <p:set>
                                      <p:cBhvr>
                                        <p:cTn id="359" dur="1" fill="hold">
                                          <p:stCondLst>
                                            <p:cond delay="0"/>
                                          </p:stCondLst>
                                        </p:cTn>
                                        <p:tgtEl>
                                          <p:spTgt spid="111"/>
                                        </p:tgtEl>
                                        <p:attrNameLst>
                                          <p:attrName>style.visibility</p:attrName>
                                        </p:attrNameLst>
                                      </p:cBhvr>
                                      <p:to>
                                        <p:strVal val="visible"/>
                                      </p:to>
                                    </p:set>
                                    <p:animEffect filter="fade" transition="in">
                                      <p:cBhvr additive="repl">
                                        <p:cTn id="360" dur="1000"/>
                                        <p:tgtEl>
                                          <p:spTgt spid="111"/>
                                        </p:tgtEl>
                                      </p:cBhvr>
                                    </p:animEffect>
                                  </p:childTnLst>
                                </p:cTn>
                              </p:par>
                              <p:par>
                                <p:cTn id="361" nodeType="withEffect" fill="hold" presetClass="entr" presetID="10">
                                  <p:stCondLst>
                                    <p:cond delay="0"/>
                                  </p:stCondLst>
                                  <p:childTnLst>
                                    <p:set>
                                      <p:cBhvr>
                                        <p:cTn id="362" dur="1" fill="hold">
                                          <p:stCondLst>
                                            <p:cond delay="0"/>
                                          </p:stCondLst>
                                        </p:cTn>
                                        <p:tgtEl>
                                          <p:spTgt spid="118"/>
                                        </p:tgtEl>
                                        <p:attrNameLst>
                                          <p:attrName>style.visibility</p:attrName>
                                        </p:attrNameLst>
                                      </p:cBhvr>
                                      <p:to>
                                        <p:strVal val="visible"/>
                                      </p:to>
                                    </p:set>
                                    <p:animEffect filter="fade" transition="in">
                                      <p:cBhvr additive="repl">
                                        <p:cTn id="363" dur="1000"/>
                                        <p:tgtEl>
                                          <p:spTgt spid="118"/>
                                        </p:tgtEl>
                                      </p:cBhvr>
                                    </p:animEffect>
                                  </p:childTnLst>
                                </p:cTn>
                              </p:par>
                            </p:childTnLst>
                          </p:cTn>
                        </p:par>
                      </p:childTnLst>
                    </p:cTn>
                  </p:par>
                  <p:par>
                    <p:cTn id="364" nodeType="clickEffect" fill="hold">
                      <p:stCondLst>
                        <p:cond delay="indefinite"/>
                      </p:stCondLst>
                      <p:childTnLst>
                        <p:par>
                          <p:cTn id="365" nodeType="withEffect" fill="hold">
                            <p:stCondLst>
                              <p:cond delay="0"/>
                            </p:stCondLst>
                            <p:childTnLst>
                              <p:par>
                                <p:cTn id="366" nodeType="clickEffect" fill="hold" presetClass="entr" presetID="10">
                                  <p:stCondLst>
                                    <p:cond delay="0"/>
                                  </p:stCondLst>
                                  <p:childTnLst>
                                    <p:set>
                                      <p:cBhvr>
                                        <p:cTn id="367" dur="1" fill="hold">
                                          <p:stCondLst>
                                            <p:cond delay="0"/>
                                          </p:stCondLst>
                                        </p:cTn>
                                        <p:tgtEl>
                                          <p:spTgt spid="112"/>
                                        </p:tgtEl>
                                        <p:attrNameLst>
                                          <p:attrName>style.visibility</p:attrName>
                                        </p:attrNameLst>
                                      </p:cBhvr>
                                      <p:to>
                                        <p:strVal val="visible"/>
                                      </p:to>
                                    </p:set>
                                    <p:animEffect filter="fade" transition="in">
                                      <p:cBhvr additive="repl">
                                        <p:cTn id="368" dur="1000"/>
                                        <p:tgtEl>
                                          <p:spTgt spid="112"/>
                                        </p:tgtEl>
                                      </p:cBhvr>
                                    </p:animEffect>
                                  </p:childTnLst>
                                </p:cTn>
                              </p:par>
                              <p:par>
                                <p:cTn id="369" nodeType="withEffect" fill="hold" presetClass="entr" presetID="10">
                                  <p:stCondLst>
                                    <p:cond delay="0"/>
                                  </p:stCondLst>
                                  <p:childTnLst>
                                    <p:set>
                                      <p:cBhvr>
                                        <p:cTn id="370" dur="1" fill="hold">
                                          <p:stCondLst>
                                            <p:cond delay="0"/>
                                          </p:stCondLst>
                                        </p:cTn>
                                        <p:tgtEl>
                                          <p:spTgt spid="113"/>
                                        </p:tgtEl>
                                        <p:attrNameLst>
                                          <p:attrName>style.visibility</p:attrName>
                                        </p:attrNameLst>
                                      </p:cBhvr>
                                      <p:to>
                                        <p:strVal val="visible"/>
                                      </p:to>
                                    </p:set>
                                    <p:animEffect filter="fade" transition="in">
                                      <p:cBhvr additive="repl">
                                        <p:cTn id="371" dur="1000"/>
                                        <p:tgtEl>
                                          <p:spTgt spid="113"/>
                                        </p:tgtEl>
                                      </p:cBhvr>
                                    </p:animEffect>
                                  </p:childTnLst>
                                </p:cTn>
                              </p:par>
                            </p:childTnLst>
                          </p:cTn>
                        </p:par>
                      </p:childTnLst>
                    </p:cTn>
                  </p:par>
                  <p:par>
                    <p:cTn id="372" nodeType="clickEffect" fill="hold">
                      <p:stCondLst>
                        <p:cond delay="indefinite"/>
                      </p:stCondLst>
                      <p:childTnLst>
                        <p:par>
                          <p:cTn id="373" nodeType="withEffect" fill="hold">
                            <p:stCondLst>
                              <p:cond delay="0"/>
                            </p:stCondLst>
                            <p:childTnLst>
                              <p:par>
                                <p:cTn id="374" nodeType="clickEffect" fill="hold" presetClass="entr" presetID="10">
                                  <p:stCondLst>
                                    <p:cond delay="0"/>
                                  </p:stCondLst>
                                  <p:childTnLst>
                                    <p:set>
                                      <p:cBhvr>
                                        <p:cTn id="375" dur="1" fill="hold">
                                          <p:stCondLst>
                                            <p:cond delay="0"/>
                                          </p:stCondLst>
                                        </p:cTn>
                                        <p:tgtEl>
                                          <p:spTgt spid="124"/>
                                        </p:tgtEl>
                                        <p:attrNameLst>
                                          <p:attrName>style.visibility</p:attrName>
                                        </p:attrNameLst>
                                      </p:cBhvr>
                                      <p:to>
                                        <p:strVal val="visible"/>
                                      </p:to>
                                    </p:set>
                                    <p:animEffect filter="fade" transition="in">
                                      <p:cBhvr additive="repl">
                                        <p:cTn id="376" dur="1000"/>
                                        <p:tgtEl>
                                          <p:spTgt spid="124"/>
                                        </p:tgtEl>
                                      </p:cBhvr>
                                    </p:animEffect>
                                  </p:childTnLst>
                                </p:cTn>
                              </p:par>
                              <p:par>
                                <p:cTn id="377" nodeType="withEffect" fill="hold" presetClass="entr" presetID="10">
                                  <p:stCondLst>
                                    <p:cond delay="0"/>
                                  </p:stCondLst>
                                  <p:childTnLst>
                                    <p:set>
                                      <p:cBhvr>
                                        <p:cTn id="378" dur="1" fill="hold">
                                          <p:stCondLst>
                                            <p:cond delay="0"/>
                                          </p:stCondLst>
                                        </p:cTn>
                                        <p:tgtEl>
                                          <p:spTgt spid="125"/>
                                        </p:tgtEl>
                                        <p:attrNameLst>
                                          <p:attrName>style.visibility</p:attrName>
                                        </p:attrNameLst>
                                      </p:cBhvr>
                                      <p:to>
                                        <p:strVal val="visible"/>
                                      </p:to>
                                    </p:set>
                                    <p:animEffect filter="fade" transition="in">
                                      <p:cBhvr additive="repl">
                                        <p:cTn id="379" dur="1000"/>
                                        <p:tgtEl>
                                          <p:spTgt spid="125"/>
                                        </p:tgtEl>
                                      </p:cBhvr>
                                    </p:animEffect>
                                  </p:childTnLst>
                                </p:cTn>
                              </p:par>
                              <p:par>
                                <p:cTn id="380" nodeType="withEffect" fill="hold" presetClass="entr" presetID="10">
                                  <p:stCondLst>
                                    <p:cond delay="0"/>
                                  </p:stCondLst>
                                  <p:childTnLst>
                                    <p:set>
                                      <p:cBhvr>
                                        <p:cTn id="381" dur="1" fill="hold">
                                          <p:stCondLst>
                                            <p:cond delay="0"/>
                                          </p:stCondLst>
                                        </p:cTn>
                                        <p:tgtEl>
                                          <p:spTgt spid="132"/>
                                        </p:tgtEl>
                                        <p:attrNameLst>
                                          <p:attrName>style.visibility</p:attrName>
                                        </p:attrNameLst>
                                      </p:cBhvr>
                                      <p:to>
                                        <p:strVal val="visible"/>
                                      </p:to>
                                    </p:set>
                                    <p:animEffect filter="fade" transition="in">
                                      <p:cBhvr additive="repl">
                                        <p:cTn id="382" dur="1000"/>
                                        <p:tgtEl>
                                          <p:spTgt spid="132"/>
                                        </p:tgtEl>
                                      </p:cBhvr>
                                    </p:animEffect>
                                  </p:childTnLst>
                                </p:cTn>
                              </p:par>
                            </p:childTnLst>
                          </p:cTn>
                        </p:par>
                      </p:childTnLst>
                    </p:cTn>
                  </p:par>
                  <p:par>
                    <p:cTn id="383" nodeType="clickEffect" fill="hold">
                      <p:stCondLst>
                        <p:cond delay="indefinite"/>
                      </p:stCondLst>
                      <p:childTnLst>
                        <p:par>
                          <p:cTn id="384" nodeType="withEffect" fill="hold">
                            <p:stCondLst>
                              <p:cond delay="0"/>
                            </p:stCondLst>
                            <p:childTnLst>
                              <p:par>
                                <p:cTn id="385" nodeType="clickEffect" fill="hold" presetClass="entr" presetID="10">
                                  <p:stCondLst>
                                    <p:cond delay="0"/>
                                  </p:stCondLst>
                                  <p:childTnLst>
                                    <p:set>
                                      <p:cBhvr>
                                        <p:cTn id="386" dur="1" fill="hold">
                                          <p:stCondLst>
                                            <p:cond delay="0"/>
                                          </p:stCondLst>
                                        </p:cTn>
                                        <p:tgtEl>
                                          <p:spTgt spid="126"/>
                                        </p:tgtEl>
                                        <p:attrNameLst>
                                          <p:attrName>style.visibility</p:attrName>
                                        </p:attrNameLst>
                                      </p:cBhvr>
                                      <p:to>
                                        <p:strVal val="visible"/>
                                      </p:to>
                                    </p:set>
                                    <p:animEffect filter="fade" transition="in">
                                      <p:cBhvr additive="repl">
                                        <p:cTn id="387" dur="1000"/>
                                        <p:tgtEl>
                                          <p:spTgt spid="126"/>
                                        </p:tgtEl>
                                      </p:cBhvr>
                                    </p:animEffect>
                                  </p:childTnLst>
                                </p:cTn>
                              </p:par>
                              <p:par>
                                <p:cTn id="388" nodeType="withEffect" fill="hold" presetClass="entr" presetID="10">
                                  <p:stCondLst>
                                    <p:cond delay="0"/>
                                  </p:stCondLst>
                                  <p:childTnLst>
                                    <p:set>
                                      <p:cBhvr>
                                        <p:cTn id="389" dur="1" fill="hold">
                                          <p:stCondLst>
                                            <p:cond delay="0"/>
                                          </p:stCondLst>
                                        </p:cTn>
                                        <p:tgtEl>
                                          <p:spTgt spid="127"/>
                                        </p:tgtEl>
                                        <p:attrNameLst>
                                          <p:attrName>style.visibility</p:attrName>
                                        </p:attrNameLst>
                                      </p:cBhvr>
                                      <p:to>
                                        <p:strVal val="visible"/>
                                      </p:to>
                                    </p:set>
                                    <p:animEffect filter="fade" transition="in">
                                      <p:cBhvr additive="repl">
                                        <p:cTn id="390" dur="1000"/>
                                        <p:tgtEl>
                                          <p:spTgt spid="127"/>
                                        </p:tgtEl>
                                      </p:cBhvr>
                                    </p:animEffect>
                                  </p:childTnLst>
                                </p:cTn>
                              </p:par>
                            </p:childTnLst>
                          </p:cTn>
                        </p:par>
                      </p:childTnLst>
                    </p:cTn>
                  </p:par>
                  <p:par>
                    <p:cTn id="391" nodeType="clickEffect" fill="hold">
                      <p:stCondLst>
                        <p:cond delay="indefinite"/>
                      </p:stCondLst>
                      <p:childTnLst>
                        <p:par>
                          <p:cTn id="392" nodeType="withEffect" fill="hold">
                            <p:stCondLst>
                              <p:cond delay="0"/>
                            </p:stCondLst>
                            <p:childTnLst>
                              <p:par>
                                <p:cTn id="393" nodeType="clickEffect" fill="hold" presetClass="entr" presetID="10">
                                  <p:stCondLst>
                                    <p:cond delay="0"/>
                                  </p:stCondLst>
                                  <p:childTnLst>
                                    <p:set>
                                      <p:cBhvr>
                                        <p:cTn id="394" dur="1" fill="hold">
                                          <p:stCondLst>
                                            <p:cond delay="0"/>
                                          </p:stCondLst>
                                        </p:cTn>
                                        <p:tgtEl>
                                          <p:spTgt spid="184"/>
                                        </p:tgtEl>
                                        <p:attrNameLst>
                                          <p:attrName>style.visibility</p:attrName>
                                        </p:attrNameLst>
                                      </p:cBhvr>
                                      <p:to>
                                        <p:strVal val="visible"/>
                                      </p:to>
                                    </p:set>
                                    <p:animEffect filter="fade" transition="in">
                                      <p:cBhvr additive="repl">
                                        <p:cTn id="395" dur="1000"/>
                                        <p:tgtEl>
                                          <p:spTgt spid="184"/>
                                        </p:tgtEl>
                                      </p:cBhvr>
                                    </p:animEffect>
                                  </p:childTnLst>
                                </p:cTn>
                              </p:par>
                              <p:par>
                                <p:cTn id="396" nodeType="withEffect" fill="hold" presetClass="entr" presetID="10">
                                  <p:stCondLst>
                                    <p:cond delay="0"/>
                                  </p:stCondLst>
                                  <p:childTnLst>
                                    <p:set>
                                      <p:cBhvr>
                                        <p:cTn id="397" dur="1" fill="hold">
                                          <p:stCondLst>
                                            <p:cond delay="0"/>
                                          </p:stCondLst>
                                        </p:cTn>
                                        <p:tgtEl>
                                          <p:spTgt spid="142"/>
                                        </p:tgtEl>
                                        <p:attrNameLst>
                                          <p:attrName>style.visibility</p:attrName>
                                        </p:attrNameLst>
                                      </p:cBhvr>
                                      <p:to>
                                        <p:strVal val="visible"/>
                                      </p:to>
                                    </p:set>
                                    <p:animEffect filter="fade" transition="in">
                                      <p:cBhvr additive="repl">
                                        <p:cTn id="398" dur="1000"/>
                                        <p:tgtEl>
                                          <p:spTgt spid="142"/>
                                        </p:tgtEl>
                                      </p:cBhvr>
                                    </p:animEffect>
                                  </p:childTnLst>
                                </p:cTn>
                              </p:par>
                            </p:childTnLst>
                          </p:cTn>
                        </p:par>
                      </p:childTnLst>
                    </p:cTn>
                  </p:par>
                  <p:par>
                    <p:cTn id="399" nodeType="clickEffect" fill="hold">
                      <p:stCondLst>
                        <p:cond delay="indefinite"/>
                      </p:stCondLst>
                      <p:childTnLst>
                        <p:par>
                          <p:cTn id="400" nodeType="withEffect" fill="hold">
                            <p:stCondLst>
                              <p:cond delay="0"/>
                            </p:stCondLst>
                            <p:childTnLst>
                              <p:par>
                                <p:cTn id="401" nodeType="clickEffect" fill="hold" presetClass="entr" presetID="10">
                                  <p:stCondLst>
                                    <p:cond delay="0"/>
                                  </p:stCondLst>
                                  <p:childTnLst>
                                    <p:set>
                                      <p:cBhvr>
                                        <p:cTn id="402" dur="1" fill="hold">
                                          <p:stCondLst>
                                            <p:cond delay="0"/>
                                          </p:stCondLst>
                                        </p:cTn>
                                        <p:tgtEl>
                                          <p:spTgt spid="172"/>
                                        </p:tgtEl>
                                        <p:attrNameLst>
                                          <p:attrName>style.visibility</p:attrName>
                                        </p:attrNameLst>
                                      </p:cBhvr>
                                      <p:to>
                                        <p:strVal val="visible"/>
                                      </p:to>
                                    </p:set>
                                    <p:animEffect filter="fade" transition="in">
                                      <p:cBhvr additive="repl">
                                        <p:cTn id="403" dur="1000"/>
                                        <p:tgtEl>
                                          <p:spTgt spid="172"/>
                                        </p:tgtEl>
                                      </p:cBhvr>
                                    </p:animEffect>
                                  </p:childTnLst>
                                </p:cTn>
                              </p:par>
                              <p:par>
                                <p:cTn id="404" nodeType="withEffect" fill="hold" presetClass="entr" presetID="10">
                                  <p:stCondLst>
                                    <p:cond delay="0"/>
                                  </p:stCondLst>
                                  <p:childTnLst>
                                    <p:set>
                                      <p:cBhvr>
                                        <p:cTn id="405" dur="1" fill="hold">
                                          <p:stCondLst>
                                            <p:cond delay="0"/>
                                          </p:stCondLst>
                                        </p:cTn>
                                        <p:tgtEl>
                                          <p:spTgt spid="144"/>
                                        </p:tgtEl>
                                        <p:attrNameLst>
                                          <p:attrName>style.visibility</p:attrName>
                                        </p:attrNameLst>
                                      </p:cBhvr>
                                      <p:to>
                                        <p:strVal val="visible"/>
                                      </p:to>
                                    </p:set>
                                    <p:animEffect filter="fade" transition="in">
                                      <p:cBhvr additive="repl">
                                        <p:cTn id="406" dur="1000"/>
                                        <p:tgtEl>
                                          <p:spTgt spid="144"/>
                                        </p:tgtEl>
                                      </p:cBhvr>
                                    </p:animEffect>
                                  </p:childTnLst>
                                </p:cTn>
                              </p:par>
                              <p:par>
                                <p:cTn id="407" nodeType="withEffect" fill="hold" presetClass="entr" presetID="10">
                                  <p:stCondLst>
                                    <p:cond delay="0"/>
                                  </p:stCondLst>
                                  <p:childTnLst>
                                    <p:set>
                                      <p:cBhvr>
                                        <p:cTn id="408" dur="1" fill="hold">
                                          <p:stCondLst>
                                            <p:cond delay="0"/>
                                          </p:stCondLst>
                                        </p:cTn>
                                        <p:tgtEl>
                                          <p:spTgt spid="158"/>
                                        </p:tgtEl>
                                        <p:attrNameLst>
                                          <p:attrName>style.visibility</p:attrName>
                                        </p:attrNameLst>
                                      </p:cBhvr>
                                      <p:to>
                                        <p:strVal val="visible"/>
                                      </p:to>
                                    </p:set>
                                    <p:animEffect filter="fade" transition="in">
                                      <p:cBhvr additive="repl">
                                        <p:cTn id="409" dur="1000"/>
                                        <p:tgtEl>
                                          <p:spTgt spid="158"/>
                                        </p:tgtEl>
                                      </p:cBhvr>
                                    </p:animEffect>
                                  </p:childTnLst>
                                </p:cTn>
                              </p:par>
                            </p:childTnLst>
                          </p:cTn>
                        </p:par>
                      </p:childTnLst>
                    </p:cTn>
                  </p:par>
                  <p:par>
                    <p:cTn id="410" nodeType="clickEffect" fill="hold">
                      <p:stCondLst>
                        <p:cond delay="indefinite"/>
                      </p:stCondLst>
                      <p:childTnLst>
                        <p:par>
                          <p:cTn id="411" nodeType="withEffect" fill="hold">
                            <p:stCondLst>
                              <p:cond delay="0"/>
                            </p:stCondLst>
                            <p:childTnLst>
                              <p:par>
                                <p:cTn id="412" nodeType="clickEffect" fill="hold" presetClass="entr" presetID="10">
                                  <p:stCondLst>
                                    <p:cond delay="0"/>
                                  </p:stCondLst>
                                  <p:childTnLst>
                                    <p:set>
                                      <p:cBhvr>
                                        <p:cTn id="413" dur="1" fill="hold">
                                          <p:stCondLst>
                                            <p:cond delay="0"/>
                                          </p:stCondLst>
                                        </p:cTn>
                                        <p:tgtEl>
                                          <p:spTgt spid="153"/>
                                        </p:tgtEl>
                                        <p:attrNameLst>
                                          <p:attrName>style.visibility</p:attrName>
                                        </p:attrNameLst>
                                      </p:cBhvr>
                                      <p:to>
                                        <p:strVal val="visible"/>
                                      </p:to>
                                    </p:set>
                                    <p:animEffect filter="fade" transition="in">
                                      <p:cBhvr additive="repl">
                                        <p:cTn id="414" dur="1000"/>
                                        <p:tgtEl>
                                          <p:spTgt spid="153"/>
                                        </p:tgtEl>
                                      </p:cBhvr>
                                    </p:animEffect>
                                  </p:childTnLst>
                                </p:cTn>
                              </p:par>
                              <p:par>
                                <p:cTn id="415" nodeType="withEffect" fill="hold" presetClass="entr" presetID="10">
                                  <p:stCondLst>
                                    <p:cond delay="0"/>
                                  </p:stCondLst>
                                  <p:childTnLst>
                                    <p:set>
                                      <p:cBhvr>
                                        <p:cTn id="416" dur="1" fill="hold">
                                          <p:stCondLst>
                                            <p:cond delay="0"/>
                                          </p:stCondLst>
                                        </p:cTn>
                                        <p:tgtEl>
                                          <p:spTgt spid="145"/>
                                        </p:tgtEl>
                                        <p:attrNameLst>
                                          <p:attrName>style.visibility</p:attrName>
                                        </p:attrNameLst>
                                      </p:cBhvr>
                                      <p:to>
                                        <p:strVal val="visible"/>
                                      </p:to>
                                    </p:set>
                                    <p:animEffect filter="fade" transition="in">
                                      <p:cBhvr additive="repl">
                                        <p:cTn id="417" dur="1000"/>
                                        <p:tgtEl>
                                          <p:spTgt spid="145"/>
                                        </p:tgtEl>
                                      </p:cBhvr>
                                    </p:animEffect>
                                  </p:childTnLst>
                                </p:cTn>
                              </p:par>
                              <p:par>
                                <p:cTn id="418" nodeType="withEffect" fill="hold" presetClass="entr" presetID="10">
                                  <p:stCondLst>
                                    <p:cond delay="0"/>
                                  </p:stCondLst>
                                  <p:childTnLst>
                                    <p:set>
                                      <p:cBhvr>
                                        <p:cTn id="419" dur="1" fill="hold">
                                          <p:stCondLst>
                                            <p:cond delay="0"/>
                                          </p:stCondLst>
                                        </p:cTn>
                                        <p:tgtEl>
                                          <p:spTgt spid="146"/>
                                        </p:tgtEl>
                                        <p:attrNameLst>
                                          <p:attrName>style.visibility</p:attrName>
                                        </p:attrNameLst>
                                      </p:cBhvr>
                                      <p:to>
                                        <p:strVal val="visible"/>
                                      </p:to>
                                    </p:set>
                                    <p:animEffect filter="fade" transition="in">
                                      <p:cBhvr additive="repl">
                                        <p:cTn id="420" dur="1000"/>
                                        <p:tgtEl>
                                          <p:spTgt spid="146"/>
                                        </p:tgtEl>
                                      </p:cBhvr>
                                    </p:animEffect>
                                  </p:childTnLst>
                                </p:cTn>
                              </p:par>
                            </p:childTnLst>
                          </p:cTn>
                        </p:par>
                      </p:childTnLst>
                    </p:cTn>
                  </p:par>
                  <p:par>
                    <p:cTn id="421" nodeType="clickEffect" fill="hold">
                      <p:stCondLst>
                        <p:cond delay="indefinite"/>
                      </p:stCondLst>
                      <p:childTnLst>
                        <p:par>
                          <p:cTn id="422" nodeType="withEffect" fill="hold">
                            <p:stCondLst>
                              <p:cond delay="0"/>
                            </p:stCondLst>
                            <p:childTnLst>
                              <p:par>
                                <p:cTn id="423" nodeType="clickEffect" fill="hold" presetClass="entr" presetID="10">
                                  <p:stCondLst>
                                    <p:cond delay="0"/>
                                  </p:stCondLst>
                                  <p:childTnLst>
                                    <p:set>
                                      <p:cBhvr>
                                        <p:cTn id="424" dur="1" fill="hold">
                                          <p:stCondLst>
                                            <p:cond delay="0"/>
                                          </p:stCondLst>
                                        </p:cTn>
                                        <p:tgtEl>
                                          <p:spTgt spid="148"/>
                                        </p:tgtEl>
                                        <p:attrNameLst>
                                          <p:attrName>style.visibility</p:attrName>
                                        </p:attrNameLst>
                                      </p:cBhvr>
                                      <p:to>
                                        <p:strVal val="visible"/>
                                      </p:to>
                                    </p:set>
                                    <p:animEffect filter="fade" transition="in">
                                      <p:cBhvr additive="repl">
                                        <p:cTn id="425" dur="1000"/>
                                        <p:tgtEl>
                                          <p:spTgt spid="148"/>
                                        </p:tgtEl>
                                      </p:cBhvr>
                                    </p:animEffect>
                                  </p:childTnLst>
                                </p:cTn>
                              </p:par>
                              <p:par>
                                <p:cTn id="426" nodeType="withEffect" fill="hold" presetClass="entr" presetID="10">
                                  <p:stCondLst>
                                    <p:cond delay="0"/>
                                  </p:stCondLst>
                                  <p:childTnLst>
                                    <p:set>
                                      <p:cBhvr>
                                        <p:cTn id="427" dur="1" fill="hold">
                                          <p:stCondLst>
                                            <p:cond delay="0"/>
                                          </p:stCondLst>
                                        </p:cTn>
                                        <p:tgtEl>
                                          <p:spTgt spid="147"/>
                                        </p:tgtEl>
                                        <p:attrNameLst>
                                          <p:attrName>style.visibility</p:attrName>
                                        </p:attrNameLst>
                                      </p:cBhvr>
                                      <p:to>
                                        <p:strVal val="visible"/>
                                      </p:to>
                                    </p:set>
                                    <p:animEffect filter="fade" transition="in">
                                      <p:cBhvr additive="repl">
                                        <p:cTn id="428" dur="1000"/>
                                        <p:tgtEl>
                                          <p:spTgt spid="147"/>
                                        </p:tgtEl>
                                      </p:cBhvr>
                                    </p:animEffect>
                                  </p:childTnLst>
                                </p:cTn>
                              </p:par>
                            </p:childTnLst>
                          </p:cTn>
                        </p:par>
                      </p:childTnLst>
                    </p:cTn>
                  </p:par>
                  <p:par>
                    <p:cTn id="429" nodeType="clickEffect" fill="hold">
                      <p:stCondLst>
                        <p:cond delay="indefinite"/>
                      </p:stCondLst>
                      <p:childTnLst>
                        <p:par>
                          <p:cTn id="430" nodeType="withEffect" fill="hold">
                            <p:stCondLst>
                              <p:cond delay="0"/>
                            </p:stCondLst>
                            <p:childTnLst>
                              <p:par>
                                <p:cTn id="431" nodeType="clickEffect" fill="hold" presetClass="entr" presetID="10">
                                  <p:stCondLst>
                                    <p:cond delay="0"/>
                                  </p:stCondLst>
                                  <p:childTnLst>
                                    <p:set>
                                      <p:cBhvr>
                                        <p:cTn id="432" dur="1" fill="hold">
                                          <p:stCondLst>
                                            <p:cond delay="0"/>
                                          </p:stCondLst>
                                        </p:cTn>
                                        <p:tgtEl>
                                          <p:spTgt spid="167"/>
                                        </p:tgtEl>
                                        <p:attrNameLst>
                                          <p:attrName>style.visibility</p:attrName>
                                        </p:attrNameLst>
                                      </p:cBhvr>
                                      <p:to>
                                        <p:strVal val="visible"/>
                                      </p:to>
                                    </p:set>
                                    <p:animEffect filter="fade" transition="in">
                                      <p:cBhvr additive="repl">
                                        <p:cTn id="433" dur="1000"/>
                                        <p:tgtEl>
                                          <p:spTgt spid="167"/>
                                        </p:tgtEl>
                                      </p:cBhvr>
                                    </p:animEffect>
                                  </p:childTnLst>
                                </p:cTn>
                              </p:par>
                              <p:par>
                                <p:cTn id="434" nodeType="withEffect" fill="hold" presetClass="entr" presetID="10">
                                  <p:stCondLst>
                                    <p:cond delay="0"/>
                                  </p:stCondLst>
                                  <p:childTnLst>
                                    <p:set>
                                      <p:cBhvr>
                                        <p:cTn id="435" dur="1" fill="hold">
                                          <p:stCondLst>
                                            <p:cond delay="0"/>
                                          </p:stCondLst>
                                        </p:cTn>
                                        <p:tgtEl>
                                          <p:spTgt spid="159"/>
                                        </p:tgtEl>
                                        <p:attrNameLst>
                                          <p:attrName>style.visibility</p:attrName>
                                        </p:attrNameLst>
                                      </p:cBhvr>
                                      <p:to>
                                        <p:strVal val="visible"/>
                                      </p:to>
                                    </p:set>
                                    <p:animEffect filter="fade" transition="in">
                                      <p:cBhvr additive="repl">
                                        <p:cTn id="436" dur="1000"/>
                                        <p:tgtEl>
                                          <p:spTgt spid="159"/>
                                        </p:tgtEl>
                                      </p:cBhvr>
                                    </p:animEffect>
                                  </p:childTnLst>
                                </p:cTn>
                              </p:par>
                              <p:par>
                                <p:cTn id="437" nodeType="withEffect" fill="hold" presetClass="entr" presetID="10">
                                  <p:stCondLst>
                                    <p:cond delay="0"/>
                                  </p:stCondLst>
                                  <p:childTnLst>
                                    <p:set>
                                      <p:cBhvr>
                                        <p:cTn id="438" dur="1" fill="hold">
                                          <p:stCondLst>
                                            <p:cond delay="0"/>
                                          </p:stCondLst>
                                        </p:cTn>
                                        <p:tgtEl>
                                          <p:spTgt spid="160"/>
                                        </p:tgtEl>
                                        <p:attrNameLst>
                                          <p:attrName>style.visibility</p:attrName>
                                        </p:attrNameLst>
                                      </p:cBhvr>
                                      <p:to>
                                        <p:strVal val="visible"/>
                                      </p:to>
                                    </p:set>
                                    <p:animEffect filter="fade" transition="in">
                                      <p:cBhvr additive="repl">
                                        <p:cTn id="439" dur="1000"/>
                                        <p:tgtEl>
                                          <p:spTgt spid="160"/>
                                        </p:tgtEl>
                                      </p:cBhvr>
                                    </p:animEffect>
                                  </p:childTnLst>
                                </p:cTn>
                              </p:par>
                            </p:childTnLst>
                          </p:cTn>
                        </p:par>
                      </p:childTnLst>
                    </p:cTn>
                  </p:par>
                  <p:par>
                    <p:cTn id="440" nodeType="clickEffect" fill="hold">
                      <p:stCondLst>
                        <p:cond delay="indefinite"/>
                      </p:stCondLst>
                      <p:childTnLst>
                        <p:par>
                          <p:cTn id="441" nodeType="withEffect" fill="hold">
                            <p:stCondLst>
                              <p:cond delay="0"/>
                            </p:stCondLst>
                            <p:childTnLst>
                              <p:par>
                                <p:cTn id="442" nodeType="clickEffect" fill="hold" presetClass="entr" presetID="10">
                                  <p:stCondLst>
                                    <p:cond delay="0"/>
                                  </p:stCondLst>
                                  <p:childTnLst>
                                    <p:set>
                                      <p:cBhvr>
                                        <p:cTn id="443" dur="1" fill="hold">
                                          <p:stCondLst>
                                            <p:cond delay="0"/>
                                          </p:stCondLst>
                                        </p:cTn>
                                        <p:tgtEl>
                                          <p:spTgt spid="162"/>
                                        </p:tgtEl>
                                        <p:attrNameLst>
                                          <p:attrName>style.visibility</p:attrName>
                                        </p:attrNameLst>
                                      </p:cBhvr>
                                      <p:to>
                                        <p:strVal val="visible"/>
                                      </p:to>
                                    </p:set>
                                    <p:animEffect filter="fade" transition="in">
                                      <p:cBhvr additive="repl">
                                        <p:cTn id="444" dur="1000"/>
                                        <p:tgtEl>
                                          <p:spTgt spid="162"/>
                                        </p:tgtEl>
                                      </p:cBhvr>
                                    </p:animEffect>
                                  </p:childTnLst>
                                </p:cTn>
                              </p:par>
                              <p:par>
                                <p:cTn id="445" nodeType="withEffect" fill="hold" presetClass="entr" presetID="10">
                                  <p:stCondLst>
                                    <p:cond delay="0"/>
                                  </p:stCondLst>
                                  <p:childTnLst>
                                    <p:set>
                                      <p:cBhvr>
                                        <p:cTn id="446" dur="1" fill="hold">
                                          <p:stCondLst>
                                            <p:cond delay="0"/>
                                          </p:stCondLst>
                                        </p:cTn>
                                        <p:tgtEl>
                                          <p:spTgt spid="161"/>
                                        </p:tgtEl>
                                        <p:attrNameLst>
                                          <p:attrName>style.visibility</p:attrName>
                                        </p:attrNameLst>
                                      </p:cBhvr>
                                      <p:to>
                                        <p:strVal val="visible"/>
                                      </p:to>
                                    </p:set>
                                    <p:animEffect filter="fade" transition="in">
                                      <p:cBhvr additive="repl">
                                        <p:cTn id="447" dur="1000"/>
                                        <p:tgtEl>
                                          <p:spTgt spid="161"/>
                                        </p:tgtEl>
                                      </p:cBhvr>
                                    </p:animEffect>
                                  </p:childTnLst>
                                </p:cTn>
                              </p:par>
                            </p:childTnLst>
                          </p:cTn>
                        </p:par>
                      </p:childTnLst>
                    </p:cTn>
                  </p:par>
                  <p:par>
                    <p:cTn id="448" nodeType="clickEffect" fill="hold">
                      <p:stCondLst>
                        <p:cond delay="indefinite"/>
                      </p:stCondLst>
                      <p:childTnLst>
                        <p:par>
                          <p:cTn id="449" nodeType="withEffect" fill="hold">
                            <p:stCondLst>
                              <p:cond delay="0"/>
                            </p:stCondLst>
                            <p:childTnLst>
                              <p:par>
                                <p:cTn id="450" nodeType="clickEffect" fill="hold" presetClass="entr" presetID="10">
                                  <p:stCondLst>
                                    <p:cond delay="0"/>
                                  </p:stCondLst>
                                  <p:childTnLst>
                                    <p:set>
                                      <p:cBhvr>
                                        <p:cTn id="451" dur="1" fill="hold">
                                          <p:stCondLst>
                                            <p:cond delay="0"/>
                                          </p:stCondLst>
                                        </p:cTn>
                                        <p:tgtEl>
                                          <p:spTgt spid="189"/>
                                        </p:tgtEl>
                                        <p:attrNameLst>
                                          <p:attrName>style.visibility</p:attrName>
                                        </p:attrNameLst>
                                      </p:cBhvr>
                                      <p:to>
                                        <p:strVal val="visible"/>
                                      </p:to>
                                    </p:set>
                                    <p:animEffect filter="fade" transition="in">
                                      <p:cBhvr additive="repl">
                                        <p:cTn id="452" dur="1000"/>
                                        <p:tgtEl>
                                          <p:spTgt spid="189"/>
                                        </p:tgtEl>
                                      </p:cBhvr>
                                    </p:animEffect>
                                  </p:childTnLst>
                                </p:cTn>
                              </p:par>
                              <p:par>
                                <p:cTn id="453" nodeType="withEffect" fill="hold" presetClass="entr" presetID="10">
                                  <p:stCondLst>
                                    <p:cond delay="0"/>
                                  </p:stCondLst>
                                  <p:childTnLst>
                                    <p:set>
                                      <p:cBhvr>
                                        <p:cTn id="454" dur="1" fill="hold">
                                          <p:stCondLst>
                                            <p:cond delay="0"/>
                                          </p:stCondLst>
                                        </p:cTn>
                                        <p:tgtEl>
                                          <p:spTgt spid="177"/>
                                        </p:tgtEl>
                                        <p:attrNameLst>
                                          <p:attrName>style.visibility</p:attrName>
                                        </p:attrNameLst>
                                      </p:cBhvr>
                                      <p:to>
                                        <p:strVal val="visible"/>
                                      </p:to>
                                    </p:set>
                                    <p:animEffect filter="fade" transition="in">
                                      <p:cBhvr additive="repl">
                                        <p:cTn id="455" dur="1000"/>
                                        <p:tgtEl>
                                          <p:spTgt spid="177"/>
                                        </p:tgtEl>
                                      </p:cBhvr>
                                    </p:animEffect>
                                  </p:childTnLst>
                                </p:cTn>
                              </p:par>
                            </p:childTnLst>
                          </p:cTn>
                        </p:par>
                      </p:childTnLst>
                    </p:cTn>
                  </p:par>
                  <p:par>
                    <p:cTn id="456" nodeType="clickEffect" fill="hold">
                      <p:stCondLst>
                        <p:cond delay="indefinite"/>
                      </p:stCondLst>
                      <p:childTnLst>
                        <p:par>
                          <p:cTn id="457" nodeType="withEffect" fill="hold">
                            <p:stCondLst>
                              <p:cond delay="0"/>
                            </p:stCondLst>
                            <p:childTnLst>
                              <p:par>
                                <p:cTn id="458" nodeType="clickEffect" fill="hold" presetClass="entr" presetID="10">
                                  <p:stCondLst>
                                    <p:cond delay="0"/>
                                  </p:stCondLst>
                                  <p:childTnLst>
                                    <p:set>
                                      <p:cBhvr>
                                        <p:cTn id="459" dur="1" fill="hold">
                                          <p:stCondLst>
                                            <p:cond delay="0"/>
                                          </p:stCondLst>
                                        </p:cTn>
                                        <p:tgtEl>
                                          <p:spTgt spid="194"/>
                                        </p:tgtEl>
                                        <p:attrNameLst>
                                          <p:attrName>style.visibility</p:attrName>
                                        </p:attrNameLst>
                                      </p:cBhvr>
                                      <p:to>
                                        <p:strVal val="visible"/>
                                      </p:to>
                                    </p:set>
                                    <p:animEffect filter="fade" transition="in">
                                      <p:cBhvr additive="repl">
                                        <p:cTn id="460" dur="1000"/>
                                        <p:tgtEl>
                                          <p:spTgt spid="194"/>
                                        </p:tgtEl>
                                      </p:cBhvr>
                                    </p:animEffect>
                                  </p:childTnLst>
                                </p:cTn>
                              </p:par>
                              <p:par>
                                <p:cTn id="461" nodeType="withEffect" fill="hold" presetClass="entr" presetID="10">
                                  <p:stCondLst>
                                    <p:cond delay="0"/>
                                  </p:stCondLst>
                                  <p:childTnLst>
                                    <p:set>
                                      <p:cBhvr>
                                        <p:cTn id="462" dur="1" fill="hold">
                                          <p:stCondLst>
                                            <p:cond delay="0"/>
                                          </p:stCondLst>
                                        </p:cTn>
                                        <p:tgtEl>
                                          <p:spTgt spid="178"/>
                                        </p:tgtEl>
                                        <p:attrNameLst>
                                          <p:attrName>style.visibility</p:attrName>
                                        </p:attrNameLst>
                                      </p:cBhvr>
                                      <p:to>
                                        <p:strVal val="visible"/>
                                      </p:to>
                                    </p:set>
                                    <p:animEffect filter="fade" transition="in">
                                      <p:cBhvr additive="repl">
                                        <p:cTn id="463" dur="1000"/>
                                        <p:tgtEl>
                                          <p:spTgt spid="17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9"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Merging sorted halves</a:t>
            </a:r>
            <a:endParaRPr b="1" lang="en-US" sz="4400" spc="-1" strike="noStrike">
              <a:solidFill>
                <a:srgbClr val="ffffff"/>
              </a:solidFill>
              <a:latin typeface="Tahoma"/>
            </a:endParaRPr>
          </a:p>
        </p:txBody>
      </p:sp>
      <p:pic>
        <p:nvPicPr>
          <p:cNvPr id="200" name="Picture 3" descr=""/>
          <p:cNvPicPr/>
          <p:nvPr/>
        </p:nvPicPr>
        <p:blipFill>
          <a:blip r:embed="rId1"/>
          <a:stretch/>
        </p:blipFill>
        <p:spPr>
          <a:xfrm>
            <a:off x="800280" y="1089000"/>
            <a:ext cx="7505640" cy="5764320"/>
          </a:xfrm>
          <a:prstGeom prst="rect">
            <a:avLst/>
          </a:prstGeom>
          <a:ln w="0">
            <a:noFill/>
          </a:ln>
        </p:spPr>
      </p:pic>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1"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Merge halves code</a:t>
            </a:r>
            <a:endParaRPr b="1" lang="en-US" sz="4400" spc="-1" strike="noStrike">
              <a:solidFill>
                <a:srgbClr val="ffffff"/>
              </a:solidFill>
              <a:latin typeface="Tahoma"/>
            </a:endParaRPr>
          </a:p>
        </p:txBody>
      </p:sp>
      <p:sp>
        <p:nvSpPr>
          <p:cNvPr id="202" name="PlaceHolder 2"/>
          <p:cNvSpPr>
            <a:spLocks noGrp="1"/>
          </p:cNvSpPr>
          <p:nvPr>
            <p:ph/>
          </p:nvPr>
        </p:nvSpPr>
        <p:spPr>
          <a:xfrm>
            <a:off x="151920" y="1295280"/>
            <a:ext cx="8991720" cy="5181840"/>
          </a:xfrm>
          <a:prstGeom prst="rect">
            <a:avLst/>
          </a:prstGeom>
          <a:noFill/>
          <a:ln w="0">
            <a:noFill/>
          </a:ln>
        </p:spPr>
        <p:txBody>
          <a:bodyPr lIns="91440" rIns="91440" tIns="45720" bIns="45720" anchor="t">
            <a:normAutofit fontScale="90381"/>
          </a:bodyPr>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008000"/>
                </a:solidFill>
                <a:latin typeface="Courier New"/>
              </a:rPr>
              <a:t>// Merges the left/right elements into a sorted result.</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008000"/>
                </a:solidFill>
                <a:latin typeface="Courier New"/>
              </a:rPr>
              <a:t>// Precondition: left/right are sorted</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public static void merge(int[] result, int[] left, </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int[] right) {</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int i1 = 0;   </a:t>
            </a:r>
            <a:r>
              <a:rPr b="1" lang="en-US" sz="2000" spc="-1" strike="noStrike">
                <a:solidFill>
                  <a:srgbClr val="008000"/>
                </a:solidFill>
                <a:latin typeface="Courier New"/>
              </a:rPr>
              <a:t>// index into left array</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int i2 = 0;   </a:t>
            </a:r>
            <a:r>
              <a:rPr b="1" lang="en-US" sz="2000" spc="-1" strike="noStrike">
                <a:solidFill>
                  <a:srgbClr val="008000"/>
                </a:solidFill>
                <a:latin typeface="Courier New"/>
              </a:rPr>
              <a:t>// index into right array</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for (int i = 0; i &lt; result.length; i++) {</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if (i2 &gt;= right.length ||</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(i1 &lt; left.length &amp;&amp; left[i1] &lt;= right[i2])) {</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result[i] = left[i1];    </a:t>
            </a:r>
            <a:r>
              <a:rPr b="1" lang="en-US" sz="2000" spc="-1" strike="noStrike">
                <a:solidFill>
                  <a:srgbClr val="008000"/>
                </a:solidFill>
                <a:latin typeface="Courier New"/>
              </a:rPr>
              <a:t>// take from left</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i1++;</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else {</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result[i] = right[i2];   </a:t>
            </a:r>
            <a:r>
              <a:rPr b="1" lang="en-US" sz="2000" spc="-1" strike="noStrike">
                <a:solidFill>
                  <a:srgbClr val="008000"/>
                </a:solidFill>
                <a:latin typeface="Courier New"/>
              </a:rPr>
              <a:t>// take from right</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i2++;</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a:t>
            </a:r>
            <a:endParaRPr b="0" lang="en-US" sz="2000" spc="-1" strike="noStrike">
              <a:solidFill>
                <a:srgbClr val="000000"/>
              </a:solidFill>
              <a:latin typeface="Tahoma"/>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Recursion</a:t>
            </a:r>
            <a:endParaRPr b="1" lang="en-US" sz="4400" spc="-1" strike="noStrike">
              <a:solidFill>
                <a:srgbClr val="ffffff"/>
              </a:solidFill>
              <a:latin typeface="Tahoma"/>
            </a:endParaRPr>
          </a:p>
        </p:txBody>
      </p:sp>
      <p:sp>
        <p:nvSpPr>
          <p:cNvPr id="11" name="PlaceHolder 2"/>
          <p:cNvSpPr>
            <a:spLocks noGrp="1"/>
          </p:cNvSpPr>
          <p:nvPr>
            <p:ph/>
          </p:nvPr>
        </p:nvSpPr>
        <p:spPr>
          <a:xfrm>
            <a:off x="151920" y="1295280"/>
            <a:ext cx="8991720" cy="5181840"/>
          </a:xfrm>
          <a:prstGeom prst="rect">
            <a:avLst/>
          </a:prstGeom>
          <a:noFill/>
          <a:ln w="0">
            <a:noFill/>
          </a:ln>
        </p:spPr>
        <p:txBody>
          <a:bodyPr lIns="91440" rIns="91440" tIns="45720" bIns="45720" anchor="t">
            <a:normAutofit/>
          </a:bodyPr>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400" spc="-1" strike="noStrike">
                <a:solidFill>
                  <a:srgbClr val="000000"/>
                </a:solidFill>
                <a:latin typeface="Tahoma"/>
              </a:rPr>
              <a:t>recursion</a:t>
            </a:r>
            <a:r>
              <a:rPr b="0" lang="en-US" sz="2400" spc="-1" strike="noStrike">
                <a:solidFill>
                  <a:srgbClr val="000000"/>
                </a:solidFill>
                <a:latin typeface="Tahoma"/>
              </a:rPr>
              <a:t>: The definition of an operation in terms of itself.</a:t>
            </a:r>
            <a:endParaRPr b="0" lang="en-US" sz="2400" spc="-1" strike="noStrike">
              <a:solidFill>
                <a:srgbClr val="000000"/>
              </a:solidFill>
              <a:latin typeface="Tahoma"/>
            </a:endParaRPr>
          </a:p>
          <a:p>
            <a:pPr lvl="1" marL="625320" indent="-279360">
              <a:spcBef>
                <a:spcPts val="550"/>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Solving a problem using recursion depends on solving</a:t>
            </a:r>
            <a:br>
              <a:rPr sz="2200"/>
            </a:br>
            <a:r>
              <a:rPr b="0" lang="en-US" sz="2200" spc="-1" strike="noStrike">
                <a:solidFill>
                  <a:srgbClr val="000000"/>
                </a:solidFill>
                <a:latin typeface="Tahoma"/>
              </a:rPr>
              <a:t>smaller occurrences of the same problem.</a:t>
            </a:r>
            <a:endParaRPr b="0" lang="en-US" sz="2200" spc="-1" strike="noStrike">
              <a:solidFill>
                <a:srgbClr val="000000"/>
              </a:solidFill>
              <a:latin typeface="Tahoma"/>
            </a:endParaRPr>
          </a:p>
          <a:p>
            <a:pPr lvl="1" marL="625320" indent="0">
              <a:spcBef>
                <a:spcPts val="550"/>
              </a:spcBef>
              <a:buNone/>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lvl="1" marL="625320" indent="0">
              <a:spcBef>
                <a:spcPts val="550"/>
              </a:spcBef>
              <a:buNone/>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400" spc="-1" strike="noStrike">
                <a:solidFill>
                  <a:srgbClr val="000000"/>
                </a:solidFill>
                <a:latin typeface="Tahoma"/>
              </a:rPr>
              <a:t>recursive programming</a:t>
            </a:r>
            <a:r>
              <a:rPr b="0" lang="en-US" sz="2400" spc="-1" strike="noStrike">
                <a:solidFill>
                  <a:srgbClr val="000000"/>
                </a:solidFill>
                <a:latin typeface="Tahoma"/>
              </a:rPr>
              <a:t>: Writing methods that call themselves to solve problems recursively.</a:t>
            </a:r>
            <a:endParaRPr b="0" lang="en-US" sz="2400" spc="-1" strike="noStrike">
              <a:solidFill>
                <a:srgbClr val="000000"/>
              </a:solidFill>
              <a:latin typeface="Tahoma"/>
            </a:endParaRPr>
          </a:p>
          <a:p>
            <a:pPr lvl="1" marL="625320" indent="-279360">
              <a:spcBef>
                <a:spcPts val="550"/>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An equally powerful substitute for </a:t>
            </a:r>
            <a:r>
              <a:rPr b="0" i="1" lang="en-US" sz="2200" spc="-1" strike="noStrike">
                <a:solidFill>
                  <a:srgbClr val="000000"/>
                </a:solidFill>
                <a:latin typeface="Tahoma"/>
              </a:rPr>
              <a:t>iteration</a:t>
            </a:r>
            <a:r>
              <a:rPr b="0" lang="en-US" sz="2200" spc="-1" strike="noStrike">
                <a:solidFill>
                  <a:srgbClr val="000000"/>
                </a:solidFill>
                <a:latin typeface="Tahoma"/>
              </a:rPr>
              <a:t> (loops)</a:t>
            </a:r>
            <a:endParaRPr b="0" lang="en-US" sz="2200" spc="-1" strike="noStrike">
              <a:solidFill>
                <a:srgbClr val="000000"/>
              </a:solidFill>
              <a:latin typeface="Tahoma"/>
            </a:endParaRPr>
          </a:p>
          <a:p>
            <a:pPr lvl="1" marL="625320" indent="-279360">
              <a:spcBef>
                <a:spcPts val="550"/>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Particularly well-suited to solving certain types of problems</a:t>
            </a:r>
            <a:endParaRPr b="0" lang="en-US" sz="2200" spc="-1" strike="noStrike">
              <a:solidFill>
                <a:srgbClr val="000000"/>
              </a:solidFill>
              <a:latin typeface="Tahoma"/>
            </a:endParaRPr>
          </a:p>
        </p:txBody>
      </p:sp>
    </p:spTree>
  </p:cSld>
  <mc:AlternateContent>
    <mc:Choice Requires="p14">
      <p:transition spd="slow" p14:dur="2000"/>
    </mc:Choice>
    <mc:Fallback>
      <p:transition spd="slow"/>
    </mc:Fallback>
  </mc:AlternateContent>
  <p:timing>
    <p:tnLst>
      <p:par>
        <p:cTn id="1" dur="indefinite" restart="never" nodeType="tmRoot">
          <p:childTnLst>
            <p:seq>
              <p:cTn id="2" dur="indefinite" nodeType="mainSeq">
                <p:childTnLst>
                  <p:par>
                    <p:cTn id="3" nodeType="clickEffect" fill="hold">
                      <p:stCondLst>
                        <p:cond delay="indefinite"/>
                      </p:stCondLst>
                      <p:childTnLst>
                        <p:par>
                          <p:cTn id="4" nodeType="withEffect" fill="hold">
                            <p:stCondLst>
                              <p:cond delay="0"/>
                            </p:stCondLst>
                            <p:childTnLst>
                              <p:par>
                                <p:cTn id="5" nodeType="clickEffect" fill="hold" presetClass="entr" presetID="1">
                                  <p:stCondLst>
                                    <p:cond delay="0"/>
                                  </p:stCondLst>
                                  <p:childTnLst>
                                    <p:set>
                                      <p:cBhvr>
                                        <p:cTn id="6" dur="1" fill="hold">
                                          <p:stCondLst>
                                            <p:cond delay="0"/>
                                          </p:stCondLst>
                                        </p:cTn>
                                        <p:tgtEl>
                                          <p:spTgt spid="11">
                                            <p:txEl>
                                              <p:pRg st="4" end="4"/>
                                            </p:txEl>
                                          </p:spTgt>
                                        </p:tgtEl>
                                        <p:attrNameLst>
                                          <p:attrName>style.visibility</p:attrName>
                                        </p:attrNameLst>
                                      </p:cBhvr>
                                      <p:to>
                                        <p:strVal val="visible"/>
                                      </p:to>
                                    </p:set>
                                  </p:childTnLst>
                                </p:cTn>
                              </p:par>
                              <p:par>
                                <p:cTn id="7" nodeType="withEffect" fill="hold" presetClass="entr" presetID="1">
                                  <p:stCondLst>
                                    <p:cond delay="0"/>
                                  </p:stCondLst>
                                  <p:childTnLst>
                                    <p:set>
                                      <p:cBhvr>
                                        <p:cTn id="8" dur="1" fill="hold">
                                          <p:stCondLst>
                                            <p:cond delay="0"/>
                                          </p:stCondLst>
                                        </p:cTn>
                                        <p:tgtEl>
                                          <p:spTgt spid="11">
                                            <p:txEl>
                                              <p:pRg st="5" end="5"/>
                                            </p:txEl>
                                          </p:spTgt>
                                        </p:tgtEl>
                                        <p:attrNameLst>
                                          <p:attrName>style.visibility</p:attrName>
                                        </p:attrNameLst>
                                      </p:cBhvr>
                                      <p:to>
                                        <p:strVal val="visible"/>
                                      </p:to>
                                    </p:set>
                                  </p:childTnLst>
                                </p:cTn>
                              </p:par>
                              <p:par>
                                <p:cTn id="9" nodeType="withEffect" fill="hold" presetClass="entr" presetID="1">
                                  <p:stCondLst>
                                    <p:cond delay="0"/>
                                  </p:stCondLst>
                                  <p:childTnLst>
                                    <p:set>
                                      <p:cBhvr>
                                        <p:cTn id="10" dur="1" fill="hold">
                                          <p:stCondLst>
                                            <p:cond delay="0"/>
                                          </p:stCondLst>
                                        </p:cTn>
                                        <p:tgtEl>
                                          <p:spTgt spid="11">
                                            <p:txEl>
                                              <p:pRg st="6" end="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3"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Merge sort code </a:t>
            </a:r>
            <a:endParaRPr b="1" lang="en-US" sz="4400" spc="-1" strike="noStrike">
              <a:solidFill>
                <a:srgbClr val="ffffff"/>
              </a:solidFill>
              <a:latin typeface="Tahoma"/>
            </a:endParaRPr>
          </a:p>
        </p:txBody>
      </p:sp>
      <p:sp>
        <p:nvSpPr>
          <p:cNvPr id="204" name="PlaceHolder 2"/>
          <p:cNvSpPr>
            <a:spLocks noGrp="1"/>
          </p:cNvSpPr>
          <p:nvPr>
            <p:ph/>
          </p:nvPr>
        </p:nvSpPr>
        <p:spPr>
          <a:xfrm>
            <a:off x="151920" y="1295280"/>
            <a:ext cx="8991720" cy="5181840"/>
          </a:xfrm>
          <a:prstGeom prst="rect">
            <a:avLst/>
          </a:prstGeom>
          <a:noFill/>
          <a:ln w="0">
            <a:noFill/>
          </a:ln>
        </p:spPr>
        <p:txBody>
          <a:bodyPr lIns="91440" rIns="91440" tIns="45720" bIns="45720" anchor="t">
            <a:normAutofit/>
          </a:bodyPr>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008000"/>
                </a:solidFill>
                <a:latin typeface="Courier New"/>
              </a:rPr>
              <a:t>// Rearranges the elements of a into sorted order using</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008000"/>
                </a:solidFill>
                <a:latin typeface="Courier New"/>
              </a:rPr>
              <a:t>// the merge sort algorithm (recursive).</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public static void mergeSort(int[] a) {</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000000"/>
                </a:solidFill>
                <a:latin typeface="Courier New"/>
              </a:rPr>
              <a:t>    </a:t>
            </a:r>
            <a:r>
              <a:rPr b="1" lang="en-US" sz="2000" spc="-1" strike="noStrike">
                <a:solidFill>
                  <a:srgbClr val="000000"/>
                </a:solidFill>
                <a:latin typeface="Courier New"/>
              </a:rPr>
              <a:t>if (a.length &gt;= 2) {</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008000"/>
                </a:solidFill>
                <a:latin typeface="Courier New"/>
              </a:rPr>
              <a:t>        </a:t>
            </a:r>
            <a:r>
              <a:rPr b="1" lang="en-US" sz="2000" spc="-1" strike="noStrike">
                <a:solidFill>
                  <a:srgbClr val="008000"/>
                </a:solidFill>
                <a:latin typeface="Courier New"/>
              </a:rPr>
              <a:t>// split array into two halves</a:t>
            </a:r>
            <a:endParaRPr b="0" lang="en-US" sz="2000" spc="-1" strike="noStrike">
              <a:solidFill>
                <a:srgbClr val="000000"/>
              </a:solidFill>
              <a:latin typeface="Tahoma"/>
            </a:endParaRPr>
          </a:p>
          <a:p>
            <a:pPr marL="231840" indent="-231840">
              <a:lnSpc>
                <a:spcPct val="80000"/>
              </a:lnSpc>
              <a:spcBef>
                <a:spcPts val="425"/>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1700" spc="-1" strike="noStrike">
                <a:solidFill>
                  <a:srgbClr val="000000"/>
                </a:solidFill>
                <a:latin typeface="Courier New"/>
              </a:rPr>
              <a:t>int[] left  = </a:t>
            </a:r>
            <a:r>
              <a:rPr b="1" lang="en-US" sz="1700" spc="-1" strike="noStrike">
                <a:solidFill>
                  <a:srgbClr val="000000"/>
                </a:solidFill>
                <a:latin typeface="Courier New"/>
              </a:rPr>
              <a:t>Arrays.copyOfRange(a, 0, a.length/2)</a:t>
            </a:r>
            <a:r>
              <a:rPr b="0" lang="en-US" sz="1700" spc="-1" strike="noStrike">
                <a:solidFill>
                  <a:srgbClr val="000000"/>
                </a:solidFill>
                <a:latin typeface="Courier New"/>
              </a:rPr>
              <a:t>;</a:t>
            </a:r>
            <a:endParaRPr b="0" lang="en-US" sz="1700" spc="-1" strike="noStrike">
              <a:solidFill>
                <a:srgbClr val="000000"/>
              </a:solidFill>
              <a:latin typeface="Tahoma"/>
            </a:endParaRPr>
          </a:p>
          <a:p>
            <a:pPr marL="231840" indent="-231840">
              <a:lnSpc>
                <a:spcPct val="80000"/>
              </a:lnSpc>
              <a:spcBef>
                <a:spcPts val="425"/>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1700" spc="-1" strike="noStrike">
                <a:solidFill>
                  <a:srgbClr val="000000"/>
                </a:solidFill>
                <a:latin typeface="Courier New"/>
              </a:rPr>
              <a:t>int[] right = </a:t>
            </a:r>
            <a:r>
              <a:rPr b="1" lang="en-US" sz="1700" spc="-1" strike="noStrike">
                <a:solidFill>
                  <a:srgbClr val="000000"/>
                </a:solidFill>
                <a:latin typeface="Courier New"/>
              </a:rPr>
              <a:t>Arrays.copyOfRange(a, a.length/2, a.length)</a:t>
            </a:r>
            <a:r>
              <a:rPr b="0" lang="en-US" sz="1700" spc="-1" strike="noStrike">
                <a:solidFill>
                  <a:srgbClr val="000000"/>
                </a:solidFill>
                <a:latin typeface="Courier New"/>
              </a:rPr>
              <a:t>;</a:t>
            </a:r>
            <a:endParaRPr b="0" lang="en-US" sz="1700" spc="-1" strike="noStrike">
              <a:solidFill>
                <a:srgbClr val="000000"/>
              </a:solidFill>
              <a:latin typeface="Tahoma"/>
            </a:endParaRPr>
          </a:p>
          <a:p>
            <a:pPr marL="231840" indent="-231840">
              <a:lnSpc>
                <a:spcPct val="80000"/>
              </a:lnSpc>
              <a:spcBef>
                <a:spcPts val="425"/>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7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008000"/>
                </a:solidFill>
                <a:latin typeface="Courier New"/>
              </a:rPr>
              <a:t>        </a:t>
            </a:r>
            <a:r>
              <a:rPr b="1" lang="en-US" sz="2000" spc="-1" strike="noStrike">
                <a:solidFill>
                  <a:srgbClr val="008000"/>
                </a:solidFill>
                <a:latin typeface="Courier New"/>
              </a:rPr>
              <a:t>// sort the two halves</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333399"/>
                </a:solidFill>
                <a:latin typeface="Courier New"/>
              </a:rPr>
              <a:t>        </a:t>
            </a:r>
            <a:r>
              <a:rPr b="1" lang="en-US" sz="2000" spc="-1" strike="noStrike">
                <a:solidFill>
                  <a:srgbClr val="333399"/>
                </a:solidFill>
                <a:latin typeface="Courier New"/>
              </a:rPr>
              <a:t>mergeSort(left);</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333399"/>
                </a:solidFill>
                <a:latin typeface="Courier New"/>
              </a:rPr>
              <a:t>        </a:t>
            </a:r>
            <a:r>
              <a:rPr b="1" lang="en-US" sz="2000" spc="-1" strike="noStrike">
                <a:solidFill>
                  <a:srgbClr val="333399"/>
                </a:solidFill>
                <a:latin typeface="Courier New"/>
              </a:rPr>
              <a:t>mergeSort(right);</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000000"/>
                </a:solidFill>
                <a:latin typeface="Courier New"/>
              </a:rPr>
              <a:t>        </a:t>
            </a:r>
            <a:r>
              <a:rPr b="1" lang="en-US" sz="2000" spc="-1" strike="noStrike">
                <a:solidFill>
                  <a:srgbClr val="008000"/>
                </a:solidFill>
                <a:latin typeface="Courier New"/>
              </a:rPr>
              <a:t>// merge the sorted halves into a sorted whole</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merge(a, left, right);</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000000"/>
                </a:solidFill>
                <a:latin typeface="Courier New"/>
              </a:rPr>
              <a:t>    </a:t>
            </a:r>
            <a:r>
              <a:rPr b="1" lang="en-US" sz="2000" spc="-1" strike="noStrike">
                <a:solidFill>
                  <a:srgbClr val="000000"/>
                </a:solidFill>
                <a:latin typeface="Courier New"/>
              </a:rPr>
              <a:t>}</a:t>
            </a:r>
            <a:endParaRPr b="0" lang="en-US" sz="2000" spc="-1" strike="noStrike">
              <a:solidFill>
                <a:srgbClr val="000000"/>
              </a:solidFill>
              <a:latin typeface="Tahoma"/>
            </a:endParaRPr>
          </a:p>
          <a:p>
            <a:pPr marL="231840" indent="-23184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a:t>
            </a:r>
            <a:endParaRPr b="0" lang="en-US" sz="2000" spc="-1" strike="noStrike">
              <a:solidFill>
                <a:srgbClr val="000000"/>
              </a:solidFill>
              <a:latin typeface="Tahoma"/>
            </a:endParaRPr>
          </a:p>
        </p:txBody>
      </p:sp>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5"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Selection sort runtime </a:t>
            </a:r>
            <a:r>
              <a:rPr b="1" lang="en-US" sz="2400" spc="-1" strike="noStrike">
                <a:solidFill>
                  <a:srgbClr val="ffffff"/>
                </a:solidFill>
                <a:latin typeface="Tahoma"/>
              </a:rPr>
              <a:t>(Fig. 13.6)</a:t>
            </a:r>
            <a:endParaRPr b="1" lang="en-US" sz="2400" spc="-1" strike="noStrike">
              <a:solidFill>
                <a:srgbClr val="ffffff"/>
              </a:solidFill>
              <a:latin typeface="Tahoma"/>
            </a:endParaRPr>
          </a:p>
        </p:txBody>
      </p:sp>
      <p:sp>
        <p:nvSpPr>
          <p:cNvPr id="206" name="PlaceHolder 2"/>
          <p:cNvSpPr>
            <a:spLocks noGrp="1"/>
          </p:cNvSpPr>
          <p:nvPr>
            <p:ph/>
          </p:nvPr>
        </p:nvSpPr>
        <p:spPr>
          <a:xfrm>
            <a:off x="151920" y="1295280"/>
            <a:ext cx="8991720" cy="5181840"/>
          </a:xfrm>
          <a:prstGeom prst="rect">
            <a:avLst/>
          </a:prstGeom>
          <a:noFill/>
          <a:ln w="0">
            <a:noFill/>
          </a:ln>
        </p:spPr>
        <p:txBody>
          <a:bodyPr lIns="91440" rIns="91440" tIns="45720" bIns="45720" anchor="t">
            <a:normAutofit/>
          </a:bodyPr>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What is the complexity class (Big-Oh) of selection sort?</a:t>
            </a:r>
            <a:endParaRPr b="0" lang="en-US" sz="2400" spc="-1" strike="noStrike">
              <a:solidFill>
                <a:srgbClr val="000000"/>
              </a:solidFill>
              <a:latin typeface="Tahoma"/>
            </a:endParaRPr>
          </a:p>
        </p:txBody>
      </p:sp>
      <p:pic>
        <p:nvPicPr>
          <p:cNvPr id="207" name="Picture 4" descr=""/>
          <p:cNvPicPr/>
          <p:nvPr/>
        </p:nvPicPr>
        <p:blipFill>
          <a:blip r:embed="rId1"/>
          <a:stretch/>
        </p:blipFill>
        <p:spPr>
          <a:xfrm>
            <a:off x="533520" y="2109960"/>
            <a:ext cx="8076960" cy="4062240"/>
          </a:xfrm>
          <a:prstGeom prst="rect">
            <a:avLst/>
          </a:prstGeom>
          <a:ln w="0">
            <a:noFill/>
          </a:ln>
        </p:spPr>
      </p:pic>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8"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Merge sort runtime</a:t>
            </a:r>
            <a:endParaRPr b="1" lang="en-US" sz="4400" spc="-1" strike="noStrike">
              <a:solidFill>
                <a:srgbClr val="ffffff"/>
              </a:solidFill>
              <a:latin typeface="Tahoma"/>
            </a:endParaRPr>
          </a:p>
        </p:txBody>
      </p:sp>
      <p:sp>
        <p:nvSpPr>
          <p:cNvPr id="209" name="PlaceHolder 2"/>
          <p:cNvSpPr>
            <a:spLocks noGrp="1"/>
          </p:cNvSpPr>
          <p:nvPr>
            <p:ph/>
          </p:nvPr>
        </p:nvSpPr>
        <p:spPr>
          <a:xfrm>
            <a:off x="151920" y="1295280"/>
            <a:ext cx="8991720" cy="5181840"/>
          </a:xfrm>
          <a:prstGeom prst="rect">
            <a:avLst/>
          </a:prstGeom>
          <a:noFill/>
          <a:ln w="0">
            <a:noFill/>
          </a:ln>
        </p:spPr>
        <p:txBody>
          <a:bodyPr lIns="91440" rIns="91440" tIns="45720" bIns="45720" anchor="t">
            <a:normAutofit/>
          </a:bodyPr>
          <a:p>
            <a:pPr marL="231840" indent="-23184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What is the complexity class (Big-Oh) of merge sort?</a:t>
            </a:r>
            <a:endParaRPr b="0" lang="en-US" sz="2400" spc="-1" strike="noStrike">
              <a:solidFill>
                <a:srgbClr val="000000"/>
              </a:solidFill>
              <a:latin typeface="Tahoma"/>
            </a:endParaRPr>
          </a:p>
        </p:txBody>
      </p:sp>
      <p:pic>
        <p:nvPicPr>
          <p:cNvPr id="210" name="Picture 4" descr=""/>
          <p:cNvPicPr/>
          <p:nvPr/>
        </p:nvPicPr>
        <p:blipFill>
          <a:blip r:embed="rId1"/>
          <a:stretch/>
        </p:blipFill>
        <p:spPr>
          <a:xfrm>
            <a:off x="1600200" y="1908000"/>
            <a:ext cx="6005520" cy="4873680"/>
          </a:xfrm>
          <a:prstGeom prst="rect">
            <a:avLst/>
          </a:prstGeom>
          <a:ln w="0">
            <a:noFill/>
          </a:ln>
        </p:spPr>
      </p:pic>
    </p:spTree>
  </p:cSld>
  <mc:AlternateContent>
    <mc:Choice Requires="p14">
      <p:transition spd="slow" p14:dur="2000"/>
    </mc:Choice>
    <mc:Fallback>
      <p:transition spd="slow"/>
    </mc:Fallback>
  </mc:AlternateContent>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1"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Lab 1: Fractal Circles</a:t>
            </a:r>
            <a:endParaRPr b="1" lang="en-US" sz="4400" spc="-1" strike="noStrike">
              <a:solidFill>
                <a:srgbClr val="ffffff"/>
              </a:solidFill>
              <a:latin typeface="Tahoma"/>
            </a:endParaRPr>
          </a:p>
        </p:txBody>
      </p:sp>
      <p:sp>
        <p:nvSpPr>
          <p:cNvPr id="212" name="PlaceHolder 2"/>
          <p:cNvSpPr>
            <a:spLocks noGrp="1"/>
          </p:cNvSpPr>
          <p:nvPr>
            <p:ph/>
          </p:nvPr>
        </p:nvSpPr>
        <p:spPr>
          <a:xfrm>
            <a:off x="151920" y="1143000"/>
            <a:ext cx="8991720" cy="5562720"/>
          </a:xfrm>
          <a:prstGeom prst="rect">
            <a:avLst/>
          </a:prstGeom>
          <a:noFill/>
          <a:ln w="0">
            <a:noFill/>
          </a:ln>
        </p:spPr>
        <p:txBody>
          <a:bodyPr lIns="91440" rIns="91440" tIns="45720" bIns="45720" anchor="t">
            <a:normAutofit/>
          </a:bodyPr>
          <a:p>
            <a:pPr lvl="1" marL="625320" indent="-27936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Use Processing to write the recursive method to print out a recursive </a:t>
            </a:r>
            <a:endParaRPr b="0" lang="en-US" sz="2000" spc="-1" strike="noStrike">
              <a:solidFill>
                <a:srgbClr val="000000"/>
              </a:solidFill>
              <a:latin typeface="Tahoma"/>
            </a:endParaRPr>
          </a:p>
          <a:p>
            <a:pPr lvl="1" marL="625320" indent="-27936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pattern of circles of decreasing radii. Since this is a static image, you don't </a:t>
            </a:r>
            <a:endParaRPr b="0" lang="en-US" sz="2000" spc="-1" strike="noStrike">
              <a:solidFill>
                <a:srgbClr val="000000"/>
              </a:solidFill>
              <a:latin typeface="Tahoma"/>
            </a:endParaRPr>
          </a:p>
          <a:p>
            <a:pPr lvl="1" marL="625320" indent="-27936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need draw(). Use the following complete template:</a:t>
            </a:r>
            <a:endParaRPr b="0" lang="en-US" sz="2000" spc="-1" strike="noStrike">
              <a:solidFill>
                <a:srgbClr val="000000"/>
              </a:solidFill>
              <a:latin typeface="Tahoma"/>
            </a:endParaRPr>
          </a:p>
          <a:p>
            <a:pPr lvl="1" marL="625320" indent="-27936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lvl="1" marL="625320" indent="-27936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void setup() {</a:t>
            </a:r>
            <a:endParaRPr b="0" lang="en-US" sz="2000" spc="-1" strike="noStrike">
              <a:solidFill>
                <a:srgbClr val="000000"/>
              </a:solidFill>
              <a:latin typeface="Tahoma"/>
            </a:endParaRPr>
          </a:p>
          <a:p>
            <a:pPr lvl="1" marL="625320" indent="-27936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background(255);</a:t>
            </a:r>
            <a:endParaRPr b="0" lang="en-US" sz="2000" spc="-1" strike="noStrike">
              <a:solidFill>
                <a:srgbClr val="000000"/>
              </a:solidFill>
              <a:latin typeface="Tahoma"/>
            </a:endParaRPr>
          </a:p>
          <a:p>
            <a:pPr lvl="1" marL="625320" indent="-27936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size(600,600);</a:t>
            </a:r>
            <a:endParaRPr b="0" lang="en-US" sz="2000" spc="-1" strike="noStrike">
              <a:solidFill>
                <a:srgbClr val="000000"/>
              </a:solidFill>
              <a:latin typeface="Tahoma"/>
            </a:endParaRPr>
          </a:p>
          <a:p>
            <a:pPr lvl="1" marL="625320" indent="-27936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circle(width/2,width/4,10);  </a:t>
            </a:r>
            <a:endParaRPr b="0" lang="en-US" sz="2000" spc="-1" strike="noStrike">
              <a:solidFill>
                <a:srgbClr val="000000"/>
              </a:solidFill>
              <a:latin typeface="Tahoma"/>
            </a:endParaRPr>
          </a:p>
          <a:p>
            <a:pPr lvl="1" marL="625320" indent="-27936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a:t>
            </a:r>
            <a:endParaRPr b="0" lang="en-US" sz="2000" spc="-1" strike="noStrike">
              <a:solidFill>
                <a:srgbClr val="000000"/>
              </a:solidFill>
              <a:latin typeface="Tahoma"/>
            </a:endParaRPr>
          </a:p>
          <a:p>
            <a:pPr lvl="1" marL="625320" indent="-27936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void circle(int x, int radius, int depth)</a:t>
            </a:r>
            <a:endParaRPr b="0" lang="en-US" sz="2000" spc="-1" strike="noStrike">
              <a:solidFill>
                <a:srgbClr val="000000"/>
              </a:solidFill>
              <a:latin typeface="Tahoma"/>
            </a:endParaRPr>
          </a:p>
          <a:p>
            <a:pPr lvl="1" marL="625320" indent="-27936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a:t>
            </a:r>
            <a:endParaRPr b="0" lang="en-US" sz="2000" spc="-1" strike="noStrike">
              <a:solidFill>
                <a:srgbClr val="000000"/>
              </a:solidFill>
              <a:latin typeface="Tahoma"/>
            </a:endParaRPr>
          </a:p>
          <a:p>
            <a:pPr lvl="1" marL="625320" indent="-27936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000000"/>
                </a:solidFill>
                <a:latin typeface="Courier New"/>
              </a:rPr>
              <a:t>  </a:t>
            </a:r>
            <a:r>
              <a:rPr b="1" lang="en-US" sz="2000" spc="-1" strike="noStrike">
                <a:solidFill>
                  <a:srgbClr val="000000"/>
                </a:solidFill>
                <a:latin typeface="Courier New"/>
              </a:rPr>
              <a:t>// fill in your code</a:t>
            </a:r>
            <a:endParaRPr b="0" lang="en-US" sz="2000" spc="-1" strike="noStrike">
              <a:solidFill>
                <a:srgbClr val="000000"/>
              </a:solidFill>
              <a:latin typeface="Tahoma"/>
            </a:endParaRPr>
          </a:p>
          <a:p>
            <a:pPr lvl="1" marL="625320" indent="-27936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000000"/>
                </a:solidFill>
                <a:latin typeface="Courier New"/>
              </a:rPr>
              <a:t>  </a:t>
            </a:r>
            <a:r>
              <a:rPr b="1" lang="en-US" sz="2000" spc="-1" strike="noStrike">
                <a:solidFill>
                  <a:srgbClr val="000000"/>
                </a:solidFill>
                <a:latin typeface="Courier New"/>
              </a:rPr>
              <a:t>//(just a 4 lines of code inside an if conditional!)</a:t>
            </a:r>
            <a:endParaRPr b="0" lang="en-US" sz="2000" spc="-1" strike="noStrike">
              <a:solidFill>
                <a:srgbClr val="000000"/>
              </a:solidFill>
              <a:latin typeface="Tahoma"/>
            </a:endParaRPr>
          </a:p>
          <a:p>
            <a:pPr lvl="1" marL="625320" indent="-27936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lvl="1" marL="625320" indent="-27936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endParaRPr b="0" lang="en-US" sz="2000" spc="-1" strike="noStrike">
              <a:solidFill>
                <a:srgbClr val="000000"/>
              </a:solidFill>
              <a:latin typeface="Tahoma"/>
            </a:endParaRPr>
          </a:p>
          <a:p>
            <a:pPr lvl="1" marL="625320" indent="-27936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endParaRPr b="0" lang="en-US" sz="2000" spc="-1" strike="noStrike">
              <a:solidFill>
                <a:srgbClr val="000000"/>
              </a:solidFill>
              <a:latin typeface="Tahoma"/>
            </a:endParaRPr>
          </a:p>
          <a:p>
            <a:pPr lvl="1" marL="625320" indent="-27936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p:txBody>
      </p:sp>
    </p:spTree>
  </p:cSld>
  <mc:AlternateContent>
    <mc:Choice Requires="p14">
      <p:transition spd="slow" p14:dur="2000"/>
    </mc:Choice>
    <mc:Fallback>
      <p:transition spd="slow"/>
    </mc:Fallback>
  </mc:AlternateContent>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3"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Lab 1</a:t>
            </a:r>
            <a:endParaRPr b="1" lang="en-US" sz="4400" spc="-1" strike="noStrike">
              <a:solidFill>
                <a:srgbClr val="ffffff"/>
              </a:solidFill>
              <a:latin typeface="Tahoma"/>
            </a:endParaRPr>
          </a:p>
        </p:txBody>
      </p:sp>
      <p:pic>
        <p:nvPicPr>
          <p:cNvPr id="214" name="Content Placeholder 3" descr=""/>
          <p:cNvPicPr/>
          <p:nvPr/>
        </p:nvPicPr>
        <p:blipFill>
          <a:blip r:embed="rId1"/>
          <a:srcRect l="0" t="11484" r="0" b="11484"/>
          <a:stretch/>
        </p:blipFill>
        <p:spPr>
          <a:xfrm>
            <a:off x="609480" y="2209680"/>
            <a:ext cx="7620120" cy="4391280"/>
          </a:xfrm>
          <a:prstGeom prst="rect">
            <a:avLst/>
          </a:prstGeom>
          <a:ln w="0">
            <a:noFill/>
          </a:ln>
        </p:spPr>
      </p:pic>
      <p:sp>
        <p:nvSpPr>
          <p:cNvPr id="215" name="TextBox 1"/>
          <p:cNvSpPr/>
          <p:nvPr/>
        </p:nvSpPr>
        <p:spPr>
          <a:xfrm>
            <a:off x="16200" y="1306440"/>
            <a:ext cx="7317720" cy="368280"/>
          </a:xfrm>
          <a:prstGeom prst="rect">
            <a:avLst/>
          </a:prstGeom>
          <a:noFill/>
          <a:ln w="0">
            <a:noFill/>
          </a:ln>
        </p:spPr>
        <p:style>
          <a:lnRef idx="0"/>
          <a:fillRef idx="0"/>
          <a:effectRef idx="0"/>
          <a:fontRef idx="minor"/>
        </p:style>
        <p:txBody>
          <a:bodyPr wrap="none"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The previous template with correct completed code produces:</a:t>
            </a:r>
            <a:endParaRPr b="0" lang="en-US"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6" name="PlaceHolder 1"/>
          <p:cNvSpPr>
            <a:spLocks noGrp="1"/>
          </p:cNvSpPr>
          <p:nvPr>
            <p:ph type="title"/>
          </p:nvPr>
        </p:nvSpPr>
        <p:spPr>
          <a:xfrm>
            <a:off x="495360" y="105840"/>
            <a:ext cx="8153280" cy="83844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Lab 2: Sierpinski Triangle</a:t>
            </a:r>
            <a:endParaRPr b="1" lang="en-US" sz="4400" spc="-1" strike="noStrike">
              <a:solidFill>
                <a:srgbClr val="ffffff"/>
              </a:solidFill>
              <a:latin typeface="Tahoma"/>
            </a:endParaRPr>
          </a:p>
        </p:txBody>
      </p:sp>
      <p:pic>
        <p:nvPicPr>
          <p:cNvPr id="217" name="Content Placeholder 5" descr="Screen Shot 2016-02-26 at 1.04.20 PM.png"/>
          <p:cNvPicPr/>
          <p:nvPr/>
        </p:nvPicPr>
        <p:blipFill>
          <a:blip r:embed="rId1"/>
          <a:srcRect l="-14721" t="0" r="-14721" b="0"/>
          <a:stretch/>
        </p:blipFill>
        <p:spPr>
          <a:xfrm>
            <a:off x="1981080" y="1295280"/>
            <a:ext cx="7759800" cy="5181840"/>
          </a:xfrm>
          <a:prstGeom prst="rect">
            <a:avLst/>
          </a:prstGeom>
          <a:ln w="0">
            <a:noFill/>
          </a:ln>
        </p:spPr>
      </p:pic>
      <p:sp>
        <p:nvSpPr>
          <p:cNvPr id="218" name="TextBox 1"/>
          <p:cNvSpPr/>
          <p:nvPr/>
        </p:nvSpPr>
        <p:spPr>
          <a:xfrm>
            <a:off x="304920" y="1319040"/>
            <a:ext cx="4647960" cy="2562840"/>
          </a:xfrm>
          <a:prstGeom prst="rect">
            <a:avLst/>
          </a:prstGeom>
          <a:noFill/>
          <a:ln w="0">
            <a:noFill/>
          </a:ln>
        </p:spPr>
        <p:style>
          <a:lnRef idx="0"/>
          <a:fillRef idx="0"/>
          <a:effectRef idx="0"/>
          <a:fontRef idx="minor"/>
        </p:style>
        <p:txBody>
          <a:bodyPr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Arial"/>
              </a:rPr>
              <a:t>Use Processing to write the recursive </a:t>
            </a:r>
            <a:endParaRPr b="0" lang="en-US" sz="1800" spc="-1" strike="noStrike">
              <a:solidFill>
                <a:srgbClr val="000000"/>
              </a:solidFill>
              <a:latin typeface="Arial"/>
            </a:endParaRPr>
          </a:p>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Arial"/>
              </a:rPr>
              <a:t>method to draw the Sierpinski triangle.</a:t>
            </a:r>
            <a:endParaRPr b="0" lang="en-US" sz="1800" spc="-1" strike="noStrike">
              <a:solidFill>
                <a:srgbClr val="000000"/>
              </a:solidFill>
              <a:latin typeface="Arial"/>
            </a:endParaRPr>
          </a:p>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800" spc="-1" strike="noStrike">
              <a:solidFill>
                <a:srgbClr val="000000"/>
              </a:solidFill>
              <a:latin typeface="Arial"/>
            </a:endParaRPr>
          </a:p>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You may use the template on the </a:t>
            </a:r>
            <a:endParaRPr b="0" lang="en-US" sz="1800" spc="-1" strike="noStrike">
              <a:solidFill>
                <a:srgbClr val="000000"/>
              </a:solidFill>
              <a:latin typeface="Arial"/>
            </a:endParaRPr>
          </a:p>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next slide.(just 5 lines of code!)</a:t>
            </a:r>
            <a:endParaRPr b="0" lang="en-US" sz="1800" spc="-1" strike="noStrike">
              <a:solidFill>
                <a:srgbClr val="000000"/>
              </a:solidFill>
              <a:latin typeface="Arial"/>
            </a:endParaRPr>
          </a:p>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800" spc="-1" strike="noStrike">
              <a:solidFill>
                <a:srgbClr val="000000"/>
              </a:solidFill>
              <a:latin typeface="Arial"/>
            </a:endParaRPr>
          </a:p>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800" spc="-1" strike="noStrike">
              <a:solidFill>
                <a:srgbClr val="000000"/>
              </a:solidFill>
              <a:latin typeface="Arial"/>
            </a:endParaRPr>
          </a:p>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800" spc="-1" strike="noStrike">
              <a:solidFill>
                <a:srgbClr val="000000"/>
              </a:solidFill>
              <a:latin typeface="Arial"/>
            </a:endParaRPr>
          </a:p>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9"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Lab 2: Sierpinski Triangle</a:t>
            </a:r>
            <a:endParaRPr b="1" lang="en-US" sz="4400" spc="-1" strike="noStrike">
              <a:solidFill>
                <a:srgbClr val="ffffff"/>
              </a:solidFill>
              <a:latin typeface="Tahoma"/>
            </a:endParaRPr>
          </a:p>
        </p:txBody>
      </p:sp>
      <p:sp>
        <p:nvSpPr>
          <p:cNvPr id="220" name="PlaceHolder 2"/>
          <p:cNvSpPr>
            <a:spLocks noGrp="1"/>
          </p:cNvSpPr>
          <p:nvPr>
            <p:ph/>
          </p:nvPr>
        </p:nvSpPr>
        <p:spPr>
          <a:xfrm>
            <a:off x="151920" y="1142640"/>
            <a:ext cx="8991720" cy="5715000"/>
          </a:xfrm>
          <a:prstGeom prst="rect">
            <a:avLst/>
          </a:prstGeom>
          <a:noFill/>
          <a:ln w="0">
            <a:noFill/>
          </a:ln>
        </p:spPr>
        <p:txBody>
          <a:bodyPr lIns="91440" rIns="91440" tIns="45720" bIns="45720" anchor="t">
            <a:normAutofit fontScale="93713"/>
          </a:bodyPr>
          <a:p>
            <a:pPr lvl="1" marL="625320" indent="-27936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void setup() {</a:t>
            </a:r>
            <a:endParaRPr b="0" lang="en-US" sz="2000" spc="-1" strike="noStrike">
              <a:solidFill>
                <a:srgbClr val="000000"/>
              </a:solidFill>
              <a:latin typeface="Tahoma"/>
            </a:endParaRPr>
          </a:p>
          <a:p>
            <a:pPr lvl="1" marL="625320" indent="-27936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background(255);</a:t>
            </a:r>
            <a:endParaRPr b="0" lang="en-US" sz="2000" spc="-1" strike="noStrike">
              <a:solidFill>
                <a:srgbClr val="000000"/>
              </a:solidFill>
              <a:latin typeface="Tahoma"/>
            </a:endParaRPr>
          </a:p>
          <a:p>
            <a:pPr lvl="1" marL="625320" indent="-27936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size(600,600);</a:t>
            </a:r>
            <a:endParaRPr b="0" lang="en-US" sz="2000" spc="-1" strike="noStrike">
              <a:solidFill>
                <a:srgbClr val="000000"/>
              </a:solidFill>
              <a:latin typeface="Tahoma"/>
            </a:endParaRPr>
          </a:p>
          <a:p>
            <a:pPr lvl="1" marL="625320" indent="-27936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fill(0,255,0);</a:t>
            </a:r>
            <a:endParaRPr b="0" lang="en-US" sz="2000" spc="-1" strike="noStrike">
              <a:solidFill>
                <a:srgbClr val="000000"/>
              </a:solidFill>
              <a:latin typeface="Tahoma"/>
            </a:endParaRPr>
          </a:p>
          <a:p>
            <a:pPr lvl="1" marL="625320" indent="-27936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00b050"/>
                </a:solidFill>
                <a:latin typeface="Courier New"/>
              </a:rPr>
              <a:t>   </a:t>
            </a:r>
            <a:r>
              <a:rPr b="1" lang="en-US" sz="2000" spc="-1" strike="noStrike">
                <a:solidFill>
                  <a:srgbClr val="00b050"/>
                </a:solidFill>
                <a:latin typeface="Courier New"/>
              </a:rPr>
              <a:t>// draw the first green triangle.</a:t>
            </a:r>
            <a:endParaRPr b="0" lang="en-US" sz="2000" spc="-1" strike="noStrike">
              <a:solidFill>
                <a:srgbClr val="000000"/>
              </a:solidFill>
              <a:latin typeface="Tahoma"/>
            </a:endParaRPr>
          </a:p>
          <a:p>
            <a:pPr lvl="1" marL="625320" indent="-27936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triangle(0,height, width/2, 0, width, height);</a:t>
            </a:r>
            <a:endParaRPr b="0" lang="en-US" sz="2000" spc="-1" strike="noStrike">
              <a:solidFill>
                <a:srgbClr val="000000"/>
              </a:solidFill>
              <a:latin typeface="Tahoma"/>
            </a:endParaRPr>
          </a:p>
          <a:p>
            <a:pPr lvl="1" marL="625320" indent="-27936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lvl="1" marL="625320" indent="-27936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00b050"/>
                </a:solidFill>
                <a:latin typeface="Courier New"/>
              </a:rPr>
              <a:t>   </a:t>
            </a:r>
            <a:r>
              <a:rPr b="1" lang="en-US" sz="2000" spc="-1" strike="noStrike">
                <a:solidFill>
                  <a:srgbClr val="00b050"/>
                </a:solidFill>
                <a:latin typeface="Courier New"/>
              </a:rPr>
              <a:t>// start the recursive call.</a:t>
            </a:r>
            <a:endParaRPr b="0" lang="en-US" sz="2000" spc="-1" strike="noStrike">
              <a:solidFill>
                <a:srgbClr val="000000"/>
              </a:solidFill>
              <a:latin typeface="Tahoma"/>
            </a:endParaRPr>
          </a:p>
          <a:p>
            <a:pPr lvl="1" marL="625320" indent="-27936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fractal(0,height, width/2, 0, width, height, 6);</a:t>
            </a:r>
            <a:endParaRPr b="0" lang="en-US" sz="2000" spc="-1" strike="noStrike">
              <a:solidFill>
                <a:srgbClr val="000000"/>
              </a:solidFill>
              <a:latin typeface="Tahoma"/>
            </a:endParaRPr>
          </a:p>
          <a:p>
            <a:pPr lvl="1" marL="625320" indent="-27936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a:t>
            </a:r>
            <a:endParaRPr b="0" lang="en-US" sz="2000" spc="-1" strike="noStrike">
              <a:solidFill>
                <a:srgbClr val="000000"/>
              </a:solidFill>
              <a:latin typeface="Tahoma"/>
            </a:endParaRPr>
          </a:p>
          <a:p>
            <a:pPr lvl="1" marL="625320" indent="-27936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lvl="1" marL="625320" indent="-27936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void fractal(int x1, int y1, int x2, int y2, int x3, </a:t>
            </a:r>
            <a:endParaRPr b="0" lang="en-US" sz="2000" spc="-1" strike="noStrike">
              <a:solidFill>
                <a:srgbClr val="000000"/>
              </a:solidFill>
              <a:latin typeface="Tahoma"/>
            </a:endParaRPr>
          </a:p>
          <a:p>
            <a:pPr lvl="1" marL="625320" indent="-27936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int y3, int n) {</a:t>
            </a:r>
            <a:endParaRPr b="0" lang="en-US" sz="2000" spc="-1" strike="noStrike">
              <a:solidFill>
                <a:srgbClr val="000000"/>
              </a:solidFill>
              <a:latin typeface="Tahoma"/>
            </a:endParaRPr>
          </a:p>
          <a:p>
            <a:pPr lvl="1" marL="625320" indent="-27936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lvl="1" marL="625320" indent="-27936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000000"/>
                </a:solidFill>
                <a:latin typeface="Courier New"/>
              </a:rPr>
              <a:t>  </a:t>
            </a:r>
            <a:r>
              <a:rPr b="1" lang="en-US" sz="2000" spc="-1" strike="noStrike">
                <a:solidFill>
                  <a:srgbClr val="000000"/>
                </a:solidFill>
                <a:latin typeface="Courier New"/>
              </a:rPr>
              <a:t>// fill in your code</a:t>
            </a:r>
            <a:endParaRPr b="0" lang="en-US" sz="2000" spc="-1" strike="noStrike">
              <a:solidFill>
                <a:srgbClr val="000000"/>
              </a:solidFill>
              <a:latin typeface="Tahoma"/>
            </a:endParaRPr>
          </a:p>
          <a:p>
            <a:pPr lvl="1" marL="625320" indent="-27936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000000"/>
                </a:solidFill>
                <a:latin typeface="Courier New"/>
              </a:rPr>
              <a:t>  </a:t>
            </a:r>
            <a:r>
              <a:rPr b="1" lang="en-US" sz="2000" spc="-1" strike="noStrike">
                <a:solidFill>
                  <a:srgbClr val="000000"/>
                </a:solidFill>
                <a:latin typeface="Courier New"/>
              </a:rPr>
              <a:t>//(just a 5 (algebraically careful) lines of code </a:t>
            </a:r>
            <a:endParaRPr b="0" lang="en-US" sz="2000" spc="-1" strike="noStrike">
              <a:solidFill>
                <a:srgbClr val="000000"/>
              </a:solidFill>
              <a:latin typeface="Tahoma"/>
            </a:endParaRPr>
          </a:p>
          <a:p>
            <a:pPr lvl="1" marL="625320" indent="-27936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000000"/>
                </a:solidFill>
                <a:latin typeface="Courier New"/>
              </a:rPr>
              <a:t>  </a:t>
            </a:r>
            <a:r>
              <a:rPr b="1" lang="en-US" sz="2000" spc="-1" strike="noStrike">
                <a:solidFill>
                  <a:srgbClr val="000000"/>
                </a:solidFill>
                <a:latin typeface="Courier New"/>
              </a:rPr>
              <a:t>// inside an if conditional!)</a:t>
            </a:r>
            <a:endParaRPr b="0" lang="en-US" sz="2000" spc="-1" strike="noStrike">
              <a:solidFill>
                <a:srgbClr val="000000"/>
              </a:solidFill>
              <a:latin typeface="Tahoma"/>
            </a:endParaRPr>
          </a:p>
          <a:p>
            <a:pPr lvl="1" marL="625320" indent="-27936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lvl="1" marL="625320" indent="-27936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a:t>
            </a:r>
            <a:endParaRPr b="0" lang="en-US" sz="2000" spc="-1" strike="noStrike">
              <a:solidFill>
                <a:srgbClr val="000000"/>
              </a:solidFill>
              <a:latin typeface="Tahoma"/>
            </a:endParaRPr>
          </a:p>
          <a:p>
            <a:pPr lvl="1" marL="625320" indent="-27936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lvl="1" marL="625320" indent="-27936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Why learn recursion?</a:t>
            </a:r>
            <a:endParaRPr b="1" lang="en-US" sz="4400" spc="-1" strike="noStrike">
              <a:solidFill>
                <a:srgbClr val="ffffff"/>
              </a:solidFill>
              <a:latin typeface="Tahoma"/>
            </a:endParaRPr>
          </a:p>
        </p:txBody>
      </p:sp>
      <p:sp>
        <p:nvSpPr>
          <p:cNvPr id="13" name="PlaceHolder 2"/>
          <p:cNvSpPr>
            <a:spLocks noGrp="1"/>
          </p:cNvSpPr>
          <p:nvPr>
            <p:ph/>
          </p:nvPr>
        </p:nvSpPr>
        <p:spPr>
          <a:xfrm>
            <a:off x="151920" y="1295280"/>
            <a:ext cx="8991720" cy="5181840"/>
          </a:xfrm>
          <a:prstGeom prst="rect">
            <a:avLst/>
          </a:prstGeom>
          <a:noFill/>
          <a:ln w="0">
            <a:noFill/>
          </a:ln>
        </p:spPr>
        <p:txBody>
          <a:bodyPr lIns="91440" rIns="91440" tIns="45720" bIns="45720" anchor="t">
            <a:normAutofit/>
          </a:bodyPr>
          <a:p>
            <a:pPr marL="231840" indent="-23184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"cultural experience" - A different way of thinking of problems</a:t>
            </a:r>
            <a:endParaRPr b="0" lang="en-US" sz="2400" spc="-1" strike="noStrike">
              <a:solidFill>
                <a:srgbClr val="000000"/>
              </a:solidFill>
              <a:latin typeface="Tahoma"/>
            </a:endParaRPr>
          </a:p>
          <a:p>
            <a:pPr lvl="1" marL="625320" indent="0">
              <a:spcBef>
                <a:spcPts val="550"/>
              </a:spcBef>
              <a:buNone/>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marL="231840" indent="-23184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Can solve some kinds of problems better than iteration</a:t>
            </a:r>
            <a:endParaRPr b="0" lang="en-US" sz="2400" spc="-1" strike="noStrike">
              <a:solidFill>
                <a:srgbClr val="000000"/>
              </a:solidFill>
              <a:latin typeface="Tahoma"/>
            </a:endParaRPr>
          </a:p>
          <a:p>
            <a:pPr lvl="1" marL="625320" indent="0">
              <a:spcBef>
                <a:spcPts val="550"/>
              </a:spcBef>
              <a:buNone/>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marL="231840" indent="-23184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Leads to elegant, simplistic, short code (when used well)</a:t>
            </a:r>
            <a:endParaRPr b="0" lang="en-US" sz="2400" spc="-1" strike="noStrike">
              <a:solidFill>
                <a:srgbClr val="000000"/>
              </a:solidFill>
              <a:latin typeface="Tahoma"/>
            </a:endParaRPr>
          </a:p>
          <a:p>
            <a:pPr lvl="1" marL="625320" indent="0">
              <a:spcBef>
                <a:spcPts val="550"/>
              </a:spcBef>
              <a:buNone/>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marL="231840" indent="-23184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Many programming languages ("functional" languages such as Scheme, ML, and Haskell) use recursion exclusively  (no loops)</a:t>
            </a:r>
            <a:endParaRPr b="0" lang="en-US" sz="2400" spc="-1" strike="noStrike">
              <a:solidFill>
                <a:srgbClr val="000000"/>
              </a:solidFill>
              <a:latin typeface="Tahoma"/>
            </a:endParaRPr>
          </a:p>
          <a:p>
            <a:pPr lvl="1" marL="625320" indent="0">
              <a:spcBef>
                <a:spcPts val="550"/>
              </a:spcBef>
              <a:buNone/>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lvl="1" marL="625320" indent="-27936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p:txBody>
      </p:sp>
    </p:spTree>
  </p:cSld>
  <mc:AlternateContent>
    <mc:Choice Requires="p14">
      <p:transition spd="slow" p14:dur="2000"/>
    </mc:Choice>
    <mc:Fallback>
      <p:transition spd="slow"/>
    </mc:Fallback>
  </mc:AlternateContent>
  <p:timing>
    <p:tnLst>
      <p:par>
        <p:cTn id="11" dur="indefinite" restart="never" nodeType="tmRoot">
          <p:childTnLst>
            <p:seq>
              <p:cTn id="12" dur="indefinite" nodeType="mainSeq">
                <p:childTnLst>
                  <p:par>
                    <p:cTn id="13" nodeType="clickEffect" fill="hold">
                      <p:stCondLst>
                        <p:cond delay="indefinite"/>
                      </p:stCondLst>
                      <p:childTnLst>
                        <p:par>
                          <p:cTn id="14" nodeType="withEffect" fill="hold">
                            <p:stCondLst>
                              <p:cond delay="0"/>
                            </p:stCondLst>
                            <p:childTnLst>
                              <p:par>
                                <p:cTn id="15" nodeType="clickEffect" fill="hold" presetClass="entr" presetID="1">
                                  <p:stCondLst>
                                    <p:cond delay="0"/>
                                  </p:stCondLst>
                                  <p:childTnLst>
                                    <p:set>
                                      <p:cBhvr>
                                        <p:cTn id="16" dur="1" fill="hold">
                                          <p:stCondLst>
                                            <p:cond delay="0"/>
                                          </p:stCondLst>
                                        </p:cTn>
                                        <p:tgtEl>
                                          <p:spTgt spid="13">
                                            <p:txEl>
                                              <p:pRg st="4" end="4"/>
                                            </p:txEl>
                                          </p:spTgt>
                                        </p:tgtEl>
                                        <p:attrNameLst>
                                          <p:attrName>style.visibility</p:attrName>
                                        </p:attrNameLst>
                                      </p:cBhvr>
                                      <p:to>
                                        <p:strVal val="visible"/>
                                      </p:to>
                                    </p:set>
                                  </p:childTnLst>
                                </p:cTn>
                              </p:par>
                              <p:par>
                                <p:cTn id="17" nodeType="withEffect" fill="hold" presetClass="entr" presetID="1">
                                  <p:stCondLst>
                                    <p:cond delay="0"/>
                                  </p:stCondLst>
                                  <p:childTnLst>
                                    <p:set>
                                      <p:cBhvr>
                                        <p:cTn id="18" dur="1" fill="hold">
                                          <p:stCondLst>
                                            <p:cond delay="0"/>
                                          </p:stCondLst>
                                        </p:cTn>
                                        <p:tgtEl>
                                          <p:spTgt spid="13">
                                            <p:txEl>
                                              <p:pRg st="6" end="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Recursion and cases</a:t>
            </a:r>
            <a:endParaRPr b="1" lang="en-US" sz="4400" spc="-1" strike="noStrike">
              <a:solidFill>
                <a:srgbClr val="ffffff"/>
              </a:solidFill>
              <a:latin typeface="Tahoma"/>
            </a:endParaRPr>
          </a:p>
        </p:txBody>
      </p:sp>
      <p:sp>
        <p:nvSpPr>
          <p:cNvPr id="15" name="PlaceHolder 2"/>
          <p:cNvSpPr>
            <a:spLocks noGrp="1"/>
          </p:cNvSpPr>
          <p:nvPr>
            <p:ph/>
          </p:nvPr>
        </p:nvSpPr>
        <p:spPr>
          <a:xfrm>
            <a:off x="151920" y="1295280"/>
            <a:ext cx="8991720" cy="5181840"/>
          </a:xfrm>
          <a:prstGeom prst="rect">
            <a:avLst/>
          </a:prstGeom>
          <a:noFill/>
          <a:ln w="0">
            <a:noFill/>
          </a:ln>
        </p:spPr>
        <p:txBody>
          <a:bodyPr lIns="91440" rIns="91440" tIns="45720" bIns="45720" anchor="t">
            <a:normAutofit fontScale="93713" lnSpcReduction="10000"/>
          </a:bodyPr>
          <a:p>
            <a:pPr marL="231840" indent="-23184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Every recursive algorithm involves at least 2 cases:</a:t>
            </a:r>
            <a:endParaRPr b="0" lang="en-US" sz="2400" spc="-1" strike="noStrike">
              <a:solidFill>
                <a:srgbClr val="000000"/>
              </a:solidFill>
              <a:latin typeface="Tahoma"/>
            </a:endParaRPr>
          </a:p>
          <a:p>
            <a:pPr lvl="1" marL="625320" indent="-279360">
              <a:spcBef>
                <a:spcPts val="2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800" spc="-1" strike="noStrike">
              <a:solidFill>
                <a:srgbClr val="000000"/>
              </a:solidFill>
              <a:latin typeface="Tahoma"/>
            </a:endParaRPr>
          </a:p>
          <a:p>
            <a:pPr lvl="1" marL="625320" indent="-279360">
              <a:spcBef>
                <a:spcPts val="550"/>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en-US" sz="2200" spc="-1" strike="noStrike">
                <a:solidFill>
                  <a:srgbClr val="000000"/>
                </a:solidFill>
                <a:latin typeface="Tahoma"/>
              </a:rPr>
              <a:t>base case</a:t>
            </a:r>
            <a:r>
              <a:rPr b="0" lang="en-US" sz="2200" spc="-1" strike="noStrike">
                <a:solidFill>
                  <a:srgbClr val="000000"/>
                </a:solidFill>
                <a:latin typeface="Tahoma"/>
              </a:rPr>
              <a:t>: A simple occurrence that can be answered directly.</a:t>
            </a:r>
            <a:endParaRPr b="0" lang="en-US" sz="2200" spc="-1" strike="noStrike">
              <a:solidFill>
                <a:srgbClr val="000000"/>
              </a:solidFill>
              <a:latin typeface="Tahoma"/>
            </a:endParaRPr>
          </a:p>
          <a:p>
            <a:pPr lvl="1" marL="625320" indent="0">
              <a:spcBef>
                <a:spcPts val="550"/>
              </a:spcBef>
              <a:buNone/>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lvl="1" marL="625320" indent="-279360">
              <a:spcBef>
                <a:spcPts val="550"/>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en-US" sz="2200" spc="-1" strike="noStrike">
                <a:solidFill>
                  <a:srgbClr val="000000"/>
                </a:solidFill>
                <a:latin typeface="Tahoma"/>
              </a:rPr>
              <a:t>recursive case</a:t>
            </a:r>
            <a:r>
              <a:rPr b="0" lang="en-US" sz="2200" spc="-1" strike="noStrike">
                <a:solidFill>
                  <a:srgbClr val="000000"/>
                </a:solidFill>
                <a:latin typeface="Tahoma"/>
              </a:rPr>
              <a:t>: A more complex occurrence of the problem that cannot be directly answered, but can instead be described in terms of smaller occurrences of the same problem.</a:t>
            </a:r>
            <a:endParaRPr b="0" lang="en-US" sz="2200" spc="-1" strike="noStrike">
              <a:solidFill>
                <a:srgbClr val="000000"/>
              </a:solidFill>
              <a:latin typeface="Tahoma"/>
            </a:endParaRPr>
          </a:p>
          <a:p>
            <a:pPr lvl="1" marL="625320" indent="-27936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lvl="1" marL="625320" indent="-279360">
              <a:spcBef>
                <a:spcPts val="550"/>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Some recursive algorithms have more than one base or recursive case, but all have at least one of each.</a:t>
            </a:r>
            <a:endParaRPr b="0" lang="en-US" sz="2200" spc="-1" strike="noStrike">
              <a:solidFill>
                <a:srgbClr val="000000"/>
              </a:solidFill>
              <a:latin typeface="Tahoma"/>
            </a:endParaRPr>
          </a:p>
          <a:p>
            <a:pPr lvl="1" marL="625320" indent="0">
              <a:spcBef>
                <a:spcPts val="550"/>
              </a:spcBef>
              <a:buNone/>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lvl="1" marL="625320" indent="-279360">
              <a:spcBef>
                <a:spcPts val="550"/>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A crucial part of recursive programming is identifying these cases.</a:t>
            </a:r>
            <a:endParaRPr b="0" lang="en-US" sz="2200" spc="-1" strike="noStrike">
              <a:solidFill>
                <a:srgbClr val="000000"/>
              </a:solidFill>
              <a:latin typeface="Tahoma"/>
            </a:endParaRPr>
          </a:p>
        </p:txBody>
      </p:sp>
    </p:spTree>
  </p:cSld>
  <mc:AlternateContent>
    <mc:Choice Requires="p14">
      <p:transition spd="slow" p14:dur="2000"/>
    </mc:Choice>
    <mc:Fallback>
      <p:transition spd="slow"/>
    </mc:Fallback>
  </mc:AlternateContent>
  <p:timing>
    <p:tnLst>
      <p:par>
        <p:cTn id="19" dur="indefinite" restart="never" nodeType="tmRoot">
          <p:childTnLst>
            <p:seq>
              <p:cTn id="20" dur="indefinite" nodeType="mainSeq">
                <p:childTnLst>
                  <p:par>
                    <p:cTn id="21" nodeType="clickEffect" fill="hold">
                      <p:stCondLst>
                        <p:cond delay="indefinite"/>
                      </p:stCondLst>
                      <p:childTnLst>
                        <p:par>
                          <p:cTn id="22" nodeType="withEffect" fill="hold">
                            <p:stCondLst>
                              <p:cond delay="0"/>
                            </p:stCondLst>
                            <p:childTnLst>
                              <p:par>
                                <p:cTn id="23" nodeType="clickEffect" fill="hold" presetClass="entr" presetID="1">
                                  <p:stCondLst>
                                    <p:cond delay="0"/>
                                  </p:stCondLst>
                                  <p:childTnLst>
                                    <p:set>
                                      <p:cBhvr>
                                        <p:cTn id="24" dur="1" fill="hold">
                                          <p:stCondLst>
                                            <p:cond delay="0"/>
                                          </p:stCondLst>
                                        </p:cTn>
                                        <p:tgtEl>
                                          <p:spTgt spid="15">
                                            <p:txEl>
                                              <p:pRg st="4" end="4"/>
                                            </p:txEl>
                                          </p:spTgt>
                                        </p:tgtEl>
                                        <p:attrNameLst>
                                          <p:attrName>style.visibility</p:attrName>
                                        </p:attrNameLst>
                                      </p:cBhvr>
                                      <p:to>
                                        <p:strVal val="visible"/>
                                      </p:to>
                                    </p:set>
                                  </p:childTnLst>
                                </p:cTn>
                              </p:par>
                            </p:childTnLst>
                          </p:cTn>
                        </p:par>
                      </p:childTnLst>
                    </p:cTn>
                  </p:par>
                  <p:par>
                    <p:cTn id="25" nodeType="clickEffect" fill="hold">
                      <p:stCondLst>
                        <p:cond delay="indefinite"/>
                      </p:stCondLst>
                      <p:childTnLst>
                        <p:par>
                          <p:cTn id="26" nodeType="withEffect" fill="hold">
                            <p:stCondLst>
                              <p:cond delay="0"/>
                            </p:stCondLst>
                            <p:childTnLst>
                              <p:par>
                                <p:cTn id="27" nodeType="clickEffect" fill="hold" presetClass="entr" presetID="1">
                                  <p:stCondLst>
                                    <p:cond delay="0"/>
                                  </p:stCondLst>
                                  <p:childTnLst>
                                    <p:set>
                                      <p:cBhvr>
                                        <p:cTn id="28" dur="1" fill="hold">
                                          <p:stCondLst>
                                            <p:cond delay="0"/>
                                          </p:stCondLst>
                                        </p:cTn>
                                        <p:tgtEl>
                                          <p:spTgt spid="15">
                                            <p:txEl>
                                              <p:pRg st="6" end="6"/>
                                            </p:txEl>
                                          </p:spTgt>
                                        </p:tgtEl>
                                        <p:attrNameLst>
                                          <p:attrName>style.visibility</p:attrName>
                                        </p:attrNameLst>
                                      </p:cBhvr>
                                      <p:to>
                                        <p:strVal val="visible"/>
                                      </p:to>
                                    </p:set>
                                  </p:childTnLst>
                                </p:cTn>
                              </p:par>
                              <p:par>
                                <p:cTn id="29" nodeType="withEffect" fill="hold" presetClass="entr" presetID="1">
                                  <p:stCondLst>
                                    <p:cond delay="0"/>
                                  </p:stCondLst>
                                  <p:childTnLst>
                                    <p:set>
                                      <p:cBhvr>
                                        <p:cTn id="30" dur="1" fill="hold">
                                          <p:stCondLst>
                                            <p:cond delay="0"/>
                                          </p:stCondLst>
                                        </p:cTn>
                                        <p:tgtEl>
                                          <p:spTgt spid="15">
                                            <p:txEl>
                                              <p:pRg st="8" end="8"/>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Example</a:t>
            </a:r>
            <a:endParaRPr b="1" lang="en-US" sz="4400" spc="-1" strike="noStrike">
              <a:solidFill>
                <a:srgbClr val="ffffff"/>
              </a:solidFill>
              <a:latin typeface="Tahoma"/>
            </a:endParaRPr>
          </a:p>
        </p:txBody>
      </p:sp>
      <p:sp>
        <p:nvSpPr>
          <p:cNvPr id="17" name="PlaceHolder 2"/>
          <p:cNvSpPr>
            <a:spLocks noGrp="1"/>
          </p:cNvSpPr>
          <p:nvPr>
            <p:ph/>
          </p:nvPr>
        </p:nvSpPr>
        <p:spPr>
          <a:xfrm>
            <a:off x="151920" y="1294920"/>
            <a:ext cx="8991720" cy="5410440"/>
          </a:xfrm>
          <a:prstGeom prst="rect">
            <a:avLst/>
          </a:prstGeom>
          <a:noFill/>
          <a:ln w="0">
            <a:noFill/>
          </a:ln>
        </p:spPr>
        <p:txBody>
          <a:bodyPr lIns="91440" rIns="91440" tIns="45720" bIns="45720" anchor="t">
            <a:normAutofit/>
          </a:bodyPr>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You are lined up in front of your favorite store for Black Friday deals. The line is long and wraps around the building so that you cannot see the front of the line. How do you figure out your position without getting out of line? </a:t>
            </a:r>
            <a:endParaRPr b="0" lang="en-US" sz="2000" spc="-1" strike="noStrike">
              <a:solidFill>
                <a:srgbClr val="000000"/>
              </a:solidFill>
              <a:latin typeface="Tahoma"/>
            </a:endParaRPr>
          </a:p>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Answer: Ask the person in front of you.</a:t>
            </a:r>
            <a:endParaRPr b="0" lang="en-US" sz="2000" spc="-1" strike="noStrike">
              <a:solidFill>
                <a:srgbClr val="000000"/>
              </a:solidFill>
              <a:latin typeface="Tahoma"/>
            </a:endParaRPr>
          </a:p>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000000"/>
                </a:solidFill>
                <a:latin typeface="Tahoma"/>
              </a:rPr>
              <a:t>Base case: </a:t>
            </a:r>
            <a:r>
              <a:rPr b="0" lang="en-US" sz="2000" spc="-1" strike="noStrike">
                <a:solidFill>
                  <a:srgbClr val="000000"/>
                </a:solidFill>
                <a:latin typeface="Tahoma"/>
              </a:rPr>
              <a:t>If a customer is at the front of the line and someone asks him for his position, he’ll “return” 1.</a:t>
            </a:r>
            <a:endParaRPr b="0" lang="en-US" sz="2000" spc="-1" strike="noStrike">
              <a:solidFill>
                <a:srgbClr val="000000"/>
              </a:solidFill>
              <a:latin typeface="Tahoma"/>
            </a:endParaRPr>
          </a:p>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000000"/>
                </a:solidFill>
                <a:latin typeface="Tahoma"/>
              </a:rPr>
              <a:t>Recursive case: </a:t>
            </a:r>
            <a:r>
              <a:rPr b="0" lang="en-US" sz="2000" spc="-1" strike="noStrike">
                <a:solidFill>
                  <a:srgbClr val="000000"/>
                </a:solidFill>
                <a:latin typeface="Tahoma"/>
              </a:rPr>
              <a:t>If a customer is at position n and someone asks him for his position, he’ll ask the person in front of him. </a:t>
            </a:r>
            <a:endParaRPr b="0" lang="en-US" sz="2000" spc="-1" strike="noStrike">
              <a:solidFill>
                <a:srgbClr val="000000"/>
              </a:solidFill>
              <a:latin typeface="Tahoma"/>
            </a:endParaRPr>
          </a:p>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Note: The recursive case reduces an n problem to an n-1 problem. Each person repeated asks until the question reaches the first person in line. He will answer informing the person behind him, who will then inform the person behind him, etc… until the answer reaches you. </a:t>
            </a:r>
            <a:endParaRPr b="0" lang="en-US" sz="2000" spc="-1" strike="noStrike">
              <a:solidFill>
                <a:srgbClr val="000000"/>
              </a:solidFill>
              <a:latin typeface="Tahoma"/>
            </a:endParaRPr>
          </a:p>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p:txBody>
      </p:sp>
    </p:spTree>
  </p:cSld>
  <mc:AlternateContent>
    <mc:Choice Requires="p14">
      <p:transition spd="slow" p14:dur="2000"/>
    </mc:Choice>
    <mc:Fallback>
      <p:transition spd="slow"/>
    </mc:Fallback>
  </mc:AlternateContent>
  <p:timing>
    <p:tnLst>
      <p:par>
        <p:cTn id="31" dur="indefinite" restart="never" nodeType="tmRoot">
          <p:childTnLst>
            <p:seq>
              <p:cTn id="32" dur="indefinite" nodeType="mainSeq">
                <p:childTnLst>
                  <p:par>
                    <p:cTn id="33" nodeType="clickEffect" fill="hold">
                      <p:stCondLst>
                        <p:cond delay="indefinite"/>
                      </p:stCondLst>
                      <p:childTnLst>
                        <p:par>
                          <p:cTn id="34" nodeType="withEffect" fill="hold">
                            <p:stCondLst>
                              <p:cond delay="0"/>
                            </p:stCondLst>
                            <p:childTnLst>
                              <p:par>
                                <p:cTn id="35" nodeType="clickEffect" fill="hold" presetClass="entr" presetID="1">
                                  <p:stCondLst>
                                    <p:cond delay="0"/>
                                  </p:stCondLst>
                                  <p:childTnLst>
                                    <p:set>
                                      <p:cBhvr>
                                        <p:cTn id="36"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37" nodeType="clickEffect" fill="hold">
                      <p:stCondLst>
                        <p:cond delay="indefinite"/>
                      </p:stCondLst>
                      <p:childTnLst>
                        <p:par>
                          <p:cTn id="38" nodeType="withEffect" fill="hold">
                            <p:stCondLst>
                              <p:cond delay="0"/>
                            </p:stCondLst>
                            <p:childTnLst>
                              <p:par>
                                <p:cTn id="39" nodeType="clickEffect" fill="hold" presetClass="entr" presetID="1">
                                  <p:stCondLst>
                                    <p:cond delay="0"/>
                                  </p:stCondLst>
                                  <p:childTnLst>
                                    <p:set>
                                      <p:cBhvr>
                                        <p:cTn id="40" dur="1" fill="hold">
                                          <p:stCondLst>
                                            <p:cond delay="0"/>
                                          </p:stCondLst>
                                        </p:cTn>
                                        <p:tgtEl>
                                          <p:spTgt spid="17">
                                            <p:txEl>
                                              <p:pRg st="1" end="1"/>
                                            </p:txEl>
                                          </p:spTgt>
                                        </p:tgtEl>
                                        <p:attrNameLst>
                                          <p:attrName>style.visibility</p:attrName>
                                        </p:attrNameLst>
                                      </p:cBhvr>
                                      <p:to>
                                        <p:strVal val="visible"/>
                                      </p:to>
                                    </p:set>
                                  </p:childTnLst>
                                </p:cTn>
                              </p:par>
                            </p:childTnLst>
                          </p:cTn>
                        </p:par>
                      </p:childTnLst>
                    </p:cTn>
                  </p:par>
                  <p:par>
                    <p:cTn id="41" nodeType="clickEffect" fill="hold">
                      <p:stCondLst>
                        <p:cond delay="indefinite"/>
                      </p:stCondLst>
                      <p:childTnLst>
                        <p:par>
                          <p:cTn id="42" nodeType="withEffect" fill="hold">
                            <p:stCondLst>
                              <p:cond delay="0"/>
                            </p:stCondLst>
                            <p:childTnLst>
                              <p:par>
                                <p:cTn id="43" nodeType="clickEffect" fill="hold" presetClass="entr" presetID="1">
                                  <p:stCondLst>
                                    <p:cond delay="0"/>
                                  </p:stCondLst>
                                  <p:childTnLst>
                                    <p:set>
                                      <p:cBhvr>
                                        <p:cTn id="44" dur="1" fill="hold">
                                          <p:stCondLst>
                                            <p:cond delay="0"/>
                                          </p:stCondLst>
                                        </p:cTn>
                                        <p:tgtEl>
                                          <p:spTgt spid="17">
                                            <p:txEl>
                                              <p:pRg st="3" end="3"/>
                                            </p:txEl>
                                          </p:spTgt>
                                        </p:tgtEl>
                                        <p:attrNameLst>
                                          <p:attrName>style.visibility</p:attrName>
                                        </p:attrNameLst>
                                      </p:cBhvr>
                                      <p:to>
                                        <p:strVal val="visible"/>
                                      </p:to>
                                    </p:set>
                                  </p:childTnLst>
                                </p:cTn>
                              </p:par>
                            </p:childTnLst>
                          </p:cTn>
                        </p:par>
                      </p:childTnLst>
                    </p:cTn>
                  </p:par>
                  <p:par>
                    <p:cTn id="45" nodeType="clickEffect" fill="hold">
                      <p:stCondLst>
                        <p:cond delay="indefinite"/>
                      </p:stCondLst>
                      <p:childTnLst>
                        <p:par>
                          <p:cTn id="46" nodeType="withEffect" fill="hold">
                            <p:stCondLst>
                              <p:cond delay="0"/>
                            </p:stCondLst>
                            <p:childTnLst>
                              <p:par>
                                <p:cTn id="47" nodeType="clickEffect" fill="hold" presetClass="entr" presetID="1">
                                  <p:stCondLst>
                                    <p:cond delay="0"/>
                                  </p:stCondLst>
                                  <p:childTnLst>
                                    <p:set>
                                      <p:cBhvr>
                                        <p:cTn id="48" dur="1" fill="hold">
                                          <p:stCondLst>
                                            <p:cond delay="0"/>
                                          </p:stCondLst>
                                        </p:cTn>
                                        <p:tgtEl>
                                          <p:spTgt spid="17">
                                            <p:txEl>
                                              <p:pRg st="4" end="4"/>
                                            </p:txEl>
                                          </p:spTgt>
                                        </p:tgtEl>
                                        <p:attrNameLst>
                                          <p:attrName>style.visibility</p:attrName>
                                        </p:attrNameLst>
                                      </p:cBhvr>
                                      <p:to>
                                        <p:strVal val="visible"/>
                                      </p:to>
                                    </p:set>
                                  </p:childTnLst>
                                </p:cTn>
                              </p:par>
                            </p:childTnLst>
                          </p:cTn>
                        </p:par>
                      </p:childTnLst>
                    </p:cTn>
                  </p:par>
                  <p:par>
                    <p:cTn id="49" nodeType="clickEffect" fill="hold">
                      <p:stCondLst>
                        <p:cond delay="indefinite"/>
                      </p:stCondLst>
                      <p:childTnLst>
                        <p:par>
                          <p:cTn id="50" nodeType="withEffect" fill="hold">
                            <p:stCondLst>
                              <p:cond delay="0"/>
                            </p:stCondLst>
                            <p:childTnLst>
                              <p:par>
                                <p:cTn id="51" nodeType="clickEffect" fill="hold" presetClass="entr" presetID="1">
                                  <p:stCondLst>
                                    <p:cond delay="0"/>
                                  </p:stCondLst>
                                  <p:childTnLst>
                                    <p:set>
                                      <p:cBhvr>
                                        <p:cTn id="52" dur="1" fill="hold">
                                          <p:stCondLst>
                                            <p:cond delay="0"/>
                                          </p:stCondLst>
                                        </p:cTn>
                                        <p:tgtEl>
                                          <p:spTgt spid="17">
                                            <p:txEl>
                                              <p:pRg st="6" end="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Recursion in Java</a:t>
            </a:r>
            <a:endParaRPr b="1" lang="en-US" sz="4400" spc="-1" strike="noStrike">
              <a:solidFill>
                <a:srgbClr val="ffffff"/>
              </a:solidFill>
              <a:latin typeface="Tahoma"/>
            </a:endParaRPr>
          </a:p>
        </p:txBody>
      </p:sp>
      <p:sp>
        <p:nvSpPr>
          <p:cNvPr id="19" name="PlaceHolder 2"/>
          <p:cNvSpPr>
            <a:spLocks noGrp="1"/>
          </p:cNvSpPr>
          <p:nvPr>
            <p:ph/>
          </p:nvPr>
        </p:nvSpPr>
        <p:spPr>
          <a:xfrm>
            <a:off x="151920" y="1295280"/>
            <a:ext cx="8991720" cy="5181840"/>
          </a:xfrm>
          <a:prstGeom prst="rect">
            <a:avLst/>
          </a:prstGeom>
          <a:noFill/>
          <a:ln w="0">
            <a:noFill/>
          </a:ln>
        </p:spPr>
        <p:txBody>
          <a:bodyPr lIns="91440" rIns="91440" tIns="45720" bIns="45720" anchor="t">
            <a:normAutofit fontScale="96628" lnSpcReduction="10000"/>
          </a:bodyPr>
          <a:p>
            <a:pPr marL="231840" indent="-23184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Consider the following method to print a line of </a:t>
            </a:r>
            <a:r>
              <a:rPr b="0" lang="en-US" sz="2400" spc="-1" strike="noStrike">
                <a:solidFill>
                  <a:srgbClr val="000000"/>
                </a:solidFill>
                <a:latin typeface="Courier New"/>
              </a:rPr>
              <a:t>*</a:t>
            </a:r>
            <a:r>
              <a:rPr b="0" lang="en-US" sz="2400" spc="-1" strike="noStrike">
                <a:solidFill>
                  <a:srgbClr val="000000"/>
                </a:solidFill>
                <a:latin typeface="Tahoma"/>
              </a:rPr>
              <a:t> characters:</a:t>
            </a:r>
            <a:endParaRPr b="0" lang="en-US" sz="2400" spc="-1" strike="noStrike">
              <a:solidFill>
                <a:srgbClr val="000000"/>
              </a:solidFill>
              <a:latin typeface="Tahoma"/>
            </a:endParaRPr>
          </a:p>
          <a:p>
            <a:pPr lvl="1" marL="625320" indent="-27936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lvl="1" marL="625320" indent="-27936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008000"/>
                </a:solidFill>
                <a:latin typeface="Courier New"/>
              </a:rPr>
              <a:t>// Prints a line containing the given number of stars.</a:t>
            </a:r>
            <a:endParaRPr b="0" lang="en-US" sz="2000" spc="-1" strike="noStrike">
              <a:solidFill>
                <a:srgbClr val="000000"/>
              </a:solidFill>
              <a:latin typeface="Tahoma"/>
            </a:endParaRPr>
          </a:p>
          <a:p>
            <a:pPr lvl="1" marL="625320" indent="-27936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008000"/>
                </a:solidFill>
                <a:latin typeface="Courier New"/>
              </a:rPr>
              <a:t>// Precondition: n &gt;= 0</a:t>
            </a:r>
            <a:endParaRPr b="0" lang="en-US" sz="2000" spc="-1" strike="noStrike">
              <a:solidFill>
                <a:srgbClr val="000000"/>
              </a:solidFill>
              <a:latin typeface="Tahoma"/>
            </a:endParaRPr>
          </a:p>
          <a:p>
            <a:pPr lvl="1" marL="625320" indent="-27936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public static void printStars(int n) {</a:t>
            </a:r>
            <a:endParaRPr b="0" lang="en-US" sz="2000" spc="-1" strike="noStrike">
              <a:solidFill>
                <a:srgbClr val="000000"/>
              </a:solidFill>
              <a:latin typeface="Tahoma"/>
            </a:endParaRPr>
          </a:p>
          <a:p>
            <a:pPr lvl="1" marL="625320" indent="-27936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for (int i = 0; i &lt; n; i++) {</a:t>
            </a:r>
            <a:endParaRPr b="0" lang="en-US" sz="2000" spc="-1" strike="noStrike">
              <a:solidFill>
                <a:srgbClr val="000000"/>
              </a:solidFill>
              <a:latin typeface="Tahoma"/>
            </a:endParaRPr>
          </a:p>
          <a:p>
            <a:pPr lvl="1" marL="625320" indent="-27936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System.out.print("*");</a:t>
            </a:r>
            <a:endParaRPr b="0" lang="en-US" sz="2000" spc="-1" strike="noStrike">
              <a:solidFill>
                <a:srgbClr val="000000"/>
              </a:solidFill>
              <a:latin typeface="Tahoma"/>
            </a:endParaRPr>
          </a:p>
          <a:p>
            <a:pPr lvl="1" marL="625320" indent="-27936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a:t>
            </a:r>
            <a:endParaRPr b="0" lang="en-US" sz="2000" spc="-1" strike="noStrike">
              <a:solidFill>
                <a:srgbClr val="000000"/>
              </a:solidFill>
              <a:latin typeface="Tahoma"/>
            </a:endParaRPr>
          </a:p>
          <a:p>
            <a:pPr lvl="1" marL="625320" indent="-27936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System.out.println();   </a:t>
            </a:r>
            <a:r>
              <a:rPr b="1" lang="en-US" sz="2000" spc="-1" strike="noStrike">
                <a:solidFill>
                  <a:srgbClr val="008000"/>
                </a:solidFill>
                <a:latin typeface="Courier New"/>
              </a:rPr>
              <a:t>// end the line of output</a:t>
            </a:r>
            <a:endParaRPr b="0" lang="en-US" sz="2000" spc="-1" strike="noStrike">
              <a:solidFill>
                <a:srgbClr val="000000"/>
              </a:solidFill>
              <a:latin typeface="Tahoma"/>
            </a:endParaRPr>
          </a:p>
          <a:p>
            <a:pPr lvl="1" marL="625320" indent="-27936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a:t>
            </a:r>
            <a:endParaRPr b="0" lang="en-US" sz="2000" spc="-1" strike="noStrike">
              <a:solidFill>
                <a:srgbClr val="000000"/>
              </a:solidFill>
              <a:latin typeface="Tahoma"/>
            </a:endParaRPr>
          </a:p>
          <a:p>
            <a:pPr lvl="1" marL="625320" indent="-27936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lvl="1" marL="625320" indent="-27936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marL="231840" indent="-23184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Write a recursive version of this method (that calls itself).</a:t>
            </a:r>
            <a:endParaRPr b="0" lang="en-US" sz="2400" spc="-1" strike="noStrike">
              <a:solidFill>
                <a:srgbClr val="000000"/>
              </a:solidFill>
              <a:latin typeface="Tahoma"/>
            </a:endParaRPr>
          </a:p>
          <a:p>
            <a:pPr lvl="1" marL="625320" indent="-279360">
              <a:spcBef>
                <a:spcPts val="550"/>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Solve the problem </a:t>
            </a:r>
            <a:r>
              <a:rPr b="0" lang="en-US" sz="2200" spc="-1" strike="noStrike" u="sng">
                <a:solidFill>
                  <a:srgbClr val="000000"/>
                </a:solidFill>
                <a:uFillTx/>
                <a:latin typeface="Tahoma"/>
              </a:rPr>
              <a:t>without using any loops</a:t>
            </a:r>
            <a:r>
              <a:rPr b="0" lang="en-US" sz="2200" spc="-1" strike="noStrike">
                <a:solidFill>
                  <a:srgbClr val="000000"/>
                </a:solidFill>
                <a:latin typeface="Tahoma"/>
              </a:rPr>
              <a:t>.</a:t>
            </a:r>
            <a:endParaRPr b="0" lang="en-US" sz="2200" spc="-1" strike="noStrike">
              <a:solidFill>
                <a:srgbClr val="000000"/>
              </a:solidFill>
              <a:latin typeface="Tahoma"/>
            </a:endParaRPr>
          </a:p>
          <a:p>
            <a:pPr lvl="1" marL="625320" indent="-279360">
              <a:spcBef>
                <a:spcPts val="550"/>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Hint: Your solution should print just one star at a time.</a:t>
            </a:r>
            <a:endParaRPr b="0" lang="en-US" sz="2200" spc="-1" strike="noStrike">
              <a:solidFill>
                <a:srgbClr val="000000"/>
              </a:solidFill>
              <a:latin typeface="Tahoma"/>
            </a:endParaRPr>
          </a:p>
        </p:txBody>
      </p:sp>
    </p:spTree>
  </p:cSld>
  <mc:AlternateContent>
    <mc:Choice Requires="p14">
      <p:transition spd="slow" p14:dur="2000"/>
    </mc:Choice>
    <mc:Fallback>
      <p:transition spd="slow"/>
    </mc:Fallback>
  </mc:AlternateContent>
  <p:timing>
    <p:tnLst>
      <p:par>
        <p:cTn id="53" dur="indefinite" restart="never" nodeType="tmRoot">
          <p:childTnLst>
            <p:seq>
              <p:cTn id="54" dur="indefinite" nodeType="mainSeq">
                <p:childTnLst>
                  <p:par>
                    <p:cTn id="55" nodeType="clickEffect" fill="hold">
                      <p:stCondLst>
                        <p:cond delay="indefinite"/>
                      </p:stCondLst>
                      <p:childTnLst>
                        <p:par>
                          <p:cTn id="56" nodeType="withEffect" fill="hold">
                            <p:stCondLst>
                              <p:cond delay="0"/>
                            </p:stCondLst>
                            <p:childTnLst>
                              <p:par>
                                <p:cTn id="57" nodeType="clickEffect" fill="hold" presetClass="entr" presetID="1">
                                  <p:stCondLst>
                                    <p:cond delay="0"/>
                                  </p:stCondLst>
                                  <p:childTnLst>
                                    <p:set>
                                      <p:cBhvr>
                                        <p:cTn id="58" dur="1" fill="hold">
                                          <p:stCondLst>
                                            <p:cond delay="0"/>
                                          </p:stCondLst>
                                        </p:cTn>
                                        <p:tgtEl>
                                          <p:spTgt spid="19">
                                            <p:txEl>
                                              <p:pRg st="12" end="12"/>
                                            </p:txEl>
                                          </p:spTgt>
                                        </p:tgtEl>
                                        <p:attrNameLst>
                                          <p:attrName>style.visibility</p:attrName>
                                        </p:attrNameLst>
                                      </p:cBhvr>
                                      <p:to>
                                        <p:strVal val="visible"/>
                                      </p:to>
                                    </p:set>
                                  </p:childTnLst>
                                </p:cTn>
                              </p:par>
                              <p:par>
                                <p:cTn id="59" nodeType="withEffect" fill="hold" presetClass="entr" presetID="1">
                                  <p:stCondLst>
                                    <p:cond delay="0"/>
                                  </p:stCondLst>
                                  <p:childTnLst>
                                    <p:set>
                                      <p:cBhvr>
                                        <p:cTn id="60" dur="1" fill="hold">
                                          <p:stCondLst>
                                            <p:cond delay="0"/>
                                          </p:stCondLst>
                                        </p:cTn>
                                        <p:tgtEl>
                                          <p:spTgt spid="19">
                                            <p:txEl>
                                              <p:pRg st="13" end="13"/>
                                            </p:txEl>
                                          </p:spTgt>
                                        </p:tgtEl>
                                        <p:attrNameLst>
                                          <p:attrName>style.visibility</p:attrName>
                                        </p:attrNameLst>
                                      </p:cBhvr>
                                      <p:to>
                                        <p:strVal val="visible"/>
                                      </p:to>
                                    </p:set>
                                  </p:childTnLst>
                                </p:cTn>
                              </p:par>
                              <p:par>
                                <p:cTn id="61" nodeType="withEffect" fill="hold" presetClass="entr" presetID="1">
                                  <p:stCondLst>
                                    <p:cond delay="0"/>
                                  </p:stCondLst>
                                  <p:childTnLst>
                                    <p:set>
                                      <p:cBhvr>
                                        <p:cTn id="62" dur="1" fill="hold">
                                          <p:stCondLst>
                                            <p:cond delay="0"/>
                                          </p:stCondLst>
                                        </p:cTn>
                                        <p:tgtEl>
                                          <p:spTgt spid="19">
                                            <p:txEl>
                                              <p:pRg st="14" end="1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"Recursion Zen"</a:t>
            </a:r>
            <a:endParaRPr b="1" lang="en-US" sz="4400" spc="-1" strike="noStrike">
              <a:solidFill>
                <a:srgbClr val="ffffff"/>
              </a:solidFill>
              <a:latin typeface="Tahoma"/>
            </a:endParaRPr>
          </a:p>
        </p:txBody>
      </p:sp>
      <p:sp>
        <p:nvSpPr>
          <p:cNvPr id="21" name="PlaceHolder 2"/>
          <p:cNvSpPr>
            <a:spLocks noGrp="1"/>
          </p:cNvSpPr>
          <p:nvPr>
            <p:ph/>
          </p:nvPr>
        </p:nvSpPr>
        <p:spPr>
          <a:xfrm>
            <a:off x="151920" y="1295280"/>
            <a:ext cx="8991720" cy="5181840"/>
          </a:xfrm>
          <a:prstGeom prst="rect">
            <a:avLst/>
          </a:prstGeom>
          <a:noFill/>
          <a:ln w="0">
            <a:noFill/>
          </a:ln>
        </p:spPr>
        <p:txBody>
          <a:bodyPr lIns="91440" rIns="91440" tIns="45720" bIns="45720" anchor="t">
            <a:normAutofit fontScale="93713" lnSpcReduction="10000"/>
          </a:bodyPr>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The real, even simpler, base case is an </a:t>
            </a:r>
            <a:r>
              <a:rPr b="0" lang="en-US" sz="2400" spc="-1" strike="noStrike">
                <a:solidFill>
                  <a:srgbClr val="000000"/>
                </a:solidFill>
                <a:latin typeface="Courier New"/>
              </a:rPr>
              <a:t>n</a:t>
            </a:r>
            <a:r>
              <a:rPr b="0" lang="en-US" sz="2400" spc="-1" strike="noStrike">
                <a:solidFill>
                  <a:srgbClr val="000000"/>
                </a:solidFill>
                <a:latin typeface="Tahoma"/>
              </a:rPr>
              <a:t> of 0, not 1:</a:t>
            </a:r>
            <a:endParaRPr b="0" lang="en-US" sz="2400" spc="-1" strike="noStrike">
              <a:solidFill>
                <a:srgbClr val="000000"/>
              </a:solidFill>
              <a:latin typeface="Tahoma"/>
            </a:endParaRPr>
          </a:p>
          <a:p>
            <a:pPr lvl="1" marL="625320" indent="-279360">
              <a:lnSpc>
                <a:spcPct val="80000"/>
              </a:lnSpc>
              <a:spcBef>
                <a:spcPts val="2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800" spc="-1" strike="noStrike">
              <a:solidFill>
                <a:srgbClr val="000000"/>
              </a:solidFill>
              <a:latin typeface="Tahoma"/>
            </a:endParaRPr>
          </a:p>
          <a:p>
            <a:pPr lvl="1" marL="625320" indent="-279360">
              <a:lnSpc>
                <a:spcPct val="80000"/>
              </a:lnSpc>
              <a:spcBef>
                <a:spcPts val="2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800" spc="-1" strike="noStrike">
              <a:solidFill>
                <a:srgbClr val="000000"/>
              </a:solidFill>
              <a:latin typeface="Tahoma"/>
            </a:endParaRPr>
          </a:p>
          <a:p>
            <a:pPr lvl="1" marL="625320" indent="-279360">
              <a:lnSpc>
                <a:spcPct val="80000"/>
              </a:lnSpc>
              <a:spcBef>
                <a:spcPts val="2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800" spc="-1" strike="noStrike">
              <a:solidFill>
                <a:srgbClr val="000000"/>
              </a:solidFill>
              <a:latin typeface="Tahoma"/>
            </a:endParaRPr>
          </a:p>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public static void printStars(int n) {</a:t>
            </a:r>
            <a:endParaRPr b="0" lang="en-US" sz="2000" spc="-1" strike="noStrike">
              <a:solidFill>
                <a:srgbClr val="000000"/>
              </a:solidFill>
              <a:latin typeface="Tahoma"/>
            </a:endParaRPr>
          </a:p>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if (n == </a:t>
            </a:r>
            <a:r>
              <a:rPr b="1" lang="en-US" sz="2000" spc="-1" strike="noStrike">
                <a:solidFill>
                  <a:srgbClr val="333399"/>
                </a:solidFill>
                <a:latin typeface="Courier New"/>
              </a:rPr>
              <a:t>0</a:t>
            </a:r>
            <a:r>
              <a:rPr b="0" lang="en-US" sz="2000" spc="-1" strike="noStrike">
                <a:solidFill>
                  <a:srgbClr val="000000"/>
                </a:solidFill>
                <a:latin typeface="Courier New"/>
              </a:rPr>
              <a:t>) {</a:t>
            </a:r>
            <a:endParaRPr b="0" lang="en-US" sz="2000" spc="-1" strike="noStrike">
              <a:solidFill>
                <a:srgbClr val="000000"/>
              </a:solidFill>
              <a:latin typeface="Tahoma"/>
            </a:endParaRPr>
          </a:p>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008000"/>
                </a:solidFill>
                <a:latin typeface="Courier New"/>
              </a:rPr>
              <a:t>        </a:t>
            </a:r>
            <a:r>
              <a:rPr b="1" lang="en-US" sz="2000" spc="-1" strike="noStrike">
                <a:solidFill>
                  <a:srgbClr val="008000"/>
                </a:solidFill>
                <a:latin typeface="Courier New"/>
              </a:rPr>
              <a:t>// base case; just end the line of output</a:t>
            </a:r>
            <a:endParaRPr b="0" lang="en-US" sz="2000" spc="-1" strike="noStrike">
              <a:solidFill>
                <a:srgbClr val="000000"/>
              </a:solidFill>
              <a:latin typeface="Tahoma"/>
            </a:endParaRPr>
          </a:p>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System.out.println</a:t>
            </a:r>
            <a:r>
              <a:rPr b="1" lang="en-US" sz="2000" spc="-1" strike="noStrike">
                <a:solidFill>
                  <a:srgbClr val="333399"/>
                </a:solidFill>
                <a:latin typeface="Courier New"/>
              </a:rPr>
              <a:t>()</a:t>
            </a:r>
            <a:r>
              <a:rPr b="0" lang="en-US" sz="2000" spc="-1" strike="noStrike">
                <a:solidFill>
                  <a:srgbClr val="000000"/>
                </a:solidFill>
                <a:latin typeface="Courier New"/>
              </a:rPr>
              <a:t>;</a:t>
            </a:r>
            <a:endParaRPr b="0" lang="en-US" sz="2000" spc="-1" strike="noStrike">
              <a:solidFill>
                <a:srgbClr val="000000"/>
              </a:solidFill>
              <a:latin typeface="Tahoma"/>
            </a:endParaRPr>
          </a:p>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endParaRPr b="0" lang="en-US" sz="2000" spc="-1" strike="noStrike">
              <a:solidFill>
                <a:srgbClr val="000000"/>
              </a:solidFill>
              <a:latin typeface="Tahoma"/>
            </a:endParaRPr>
          </a:p>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else {</a:t>
            </a:r>
            <a:endParaRPr b="0" lang="en-US" sz="2000" spc="-1" strike="noStrike">
              <a:solidFill>
                <a:srgbClr val="000000"/>
              </a:solidFill>
              <a:latin typeface="Tahoma"/>
            </a:endParaRPr>
          </a:p>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008000"/>
                </a:solidFill>
                <a:latin typeface="Courier New"/>
              </a:rPr>
              <a:t>        </a:t>
            </a:r>
            <a:r>
              <a:rPr b="1" lang="en-US" sz="2000" spc="-1" strike="noStrike">
                <a:solidFill>
                  <a:srgbClr val="008000"/>
                </a:solidFill>
                <a:latin typeface="Courier New"/>
              </a:rPr>
              <a:t>// recursive case; print one more star</a:t>
            </a:r>
            <a:endParaRPr b="0" lang="en-US" sz="2000" spc="-1" strike="noStrike">
              <a:solidFill>
                <a:srgbClr val="000000"/>
              </a:solidFill>
              <a:latin typeface="Tahoma"/>
            </a:endParaRPr>
          </a:p>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System.out.print("*");</a:t>
            </a:r>
            <a:endParaRPr b="0" lang="en-US" sz="2000" spc="-1" strike="noStrike">
              <a:solidFill>
                <a:srgbClr val="000000"/>
              </a:solidFill>
              <a:latin typeface="Tahoma"/>
            </a:endParaRPr>
          </a:p>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000000"/>
                </a:solidFill>
                <a:latin typeface="Courier New"/>
              </a:rPr>
              <a:t>        </a:t>
            </a:r>
            <a:r>
              <a:rPr b="1" lang="en-US" sz="2000" spc="-1" strike="noStrike">
                <a:solidFill>
                  <a:srgbClr val="000000"/>
                </a:solidFill>
                <a:latin typeface="Courier New"/>
              </a:rPr>
              <a:t>printStars(n - 1);</a:t>
            </a:r>
            <a:endParaRPr b="0" lang="en-US" sz="2000" spc="-1" strike="noStrike">
              <a:solidFill>
                <a:srgbClr val="000000"/>
              </a:solidFill>
              <a:latin typeface="Tahoma"/>
            </a:endParaRPr>
          </a:p>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a:t>
            </a:r>
            <a:endParaRPr b="0" lang="en-US" sz="2000" spc="-1" strike="noStrike">
              <a:solidFill>
                <a:srgbClr val="000000"/>
              </a:solidFill>
              <a:latin typeface="Tahoma"/>
            </a:endParaRPr>
          </a:p>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a:t>
            </a:r>
            <a:endParaRPr b="0" lang="en-US" sz="2000" spc="-1" strike="noStrike">
              <a:solidFill>
                <a:srgbClr val="000000"/>
              </a:solidFill>
              <a:latin typeface="Tahoma"/>
            </a:endParaRPr>
          </a:p>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lvl="1" marL="625320" indent="-279360">
              <a:lnSpc>
                <a:spcPct val="7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lvl="1" marL="625320" indent="-279360">
              <a:spcBef>
                <a:spcPts val="2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1" lang="en-US" sz="2200" spc="-1" strike="noStrike">
                <a:solidFill>
                  <a:srgbClr val="000000"/>
                </a:solidFill>
                <a:latin typeface="Tahoma"/>
              </a:rPr>
              <a:t>Recursion Zen</a:t>
            </a:r>
            <a:r>
              <a:rPr b="0" lang="en-US" sz="2200" spc="-1" strike="noStrike">
                <a:solidFill>
                  <a:srgbClr val="000000"/>
                </a:solidFill>
                <a:latin typeface="Tahoma"/>
              </a:rPr>
              <a:t>: The art of properly identifying the best set of cases for a recursive algorithm and expressing them elegantly.</a:t>
            </a:r>
            <a:br>
              <a:rPr sz="2200"/>
            </a:br>
            <a:br>
              <a:rPr sz="800"/>
            </a:br>
            <a:r>
              <a:rPr b="0" lang="en-US" sz="800" spc="-1" strike="noStrike">
                <a:solidFill>
                  <a:srgbClr val="000000"/>
                </a:solidFill>
                <a:latin typeface="Tahoma"/>
              </a:rPr>
              <a:t> </a:t>
            </a:r>
            <a:endParaRPr b="0" lang="en-US" sz="800" spc="-1" strike="noStrike">
              <a:solidFill>
                <a:srgbClr val="000000"/>
              </a:solidFill>
              <a:latin typeface="Tahoma"/>
            </a:endParaRPr>
          </a:p>
        </p:txBody>
      </p:sp>
    </p:spTree>
  </p:cSld>
  <mc:AlternateContent>
    <mc:Choice Requires="p14">
      <p:transition spd="slow" p14:dur="2000"/>
    </mc:Choice>
    <mc:Fallback>
      <p:transition spd="slow"/>
    </mc:Fallback>
  </mc:AlternateContent>
  <p:timing>
    <p:tnLst>
      <p:par>
        <p:cTn id="63" dur="indefinite" restart="never" nodeType="tmRoot">
          <p:childTnLst>
            <p:seq>
              <p:cTn id="64" dur="indefinite" nodeType="mainSeq">
                <p:childTnLst>
                  <p:par>
                    <p:cTn id="65" nodeType="clickEffect" fill="hold">
                      <p:stCondLst>
                        <p:cond delay="indefinite"/>
                      </p:stCondLst>
                      <p:childTnLst>
                        <p:par>
                          <p:cTn id="66" nodeType="withEffect" fill="hold">
                            <p:stCondLst>
                              <p:cond delay="0"/>
                            </p:stCondLst>
                            <p:childTnLst>
                              <p:par>
                                <p:cTn id="67" nodeType="clickEffect" fill="hold" presetClass="entr" presetID="1">
                                  <p:stCondLst>
                                    <p:cond delay="0"/>
                                  </p:stCondLst>
                                  <p:childTnLst>
                                    <p:set>
                                      <p:cBhvr>
                                        <p:cTn id="68" dur="1" fill="hold">
                                          <p:stCondLst>
                                            <p:cond delay="0"/>
                                          </p:stCondLst>
                                        </p:cTn>
                                        <p:tgtEl>
                                          <p:spTgt spid="21">
                                            <p:txEl>
                                              <p:pRg st="0" end="0"/>
                                            </p:txEl>
                                          </p:spTgt>
                                        </p:tgtEl>
                                        <p:attrNameLst>
                                          <p:attrName>style.visibility</p:attrName>
                                        </p:attrNameLst>
                                      </p:cBhvr>
                                      <p:to>
                                        <p:strVal val="visible"/>
                                      </p:to>
                                    </p:set>
                                  </p:childTnLst>
                                </p:cTn>
                              </p:par>
                              <p:par>
                                <p:cTn id="69" nodeType="withEffect" fill="hold" presetClass="entr" presetID="1">
                                  <p:stCondLst>
                                    <p:cond delay="0"/>
                                  </p:stCondLst>
                                  <p:childTnLst>
                                    <p:set>
                                      <p:cBhvr>
                                        <p:cTn id="70" dur="1" fill="hold">
                                          <p:stCondLst>
                                            <p:cond delay="0"/>
                                          </p:stCondLst>
                                        </p:cTn>
                                        <p:tgtEl>
                                          <p:spTgt spid="21">
                                            <p:txEl>
                                              <p:pRg st="4" end="4"/>
                                            </p:txEl>
                                          </p:spTgt>
                                        </p:tgtEl>
                                        <p:attrNameLst>
                                          <p:attrName>style.visibility</p:attrName>
                                        </p:attrNameLst>
                                      </p:cBhvr>
                                      <p:to>
                                        <p:strVal val="visible"/>
                                      </p:to>
                                    </p:set>
                                  </p:childTnLst>
                                </p:cTn>
                              </p:par>
                              <p:par>
                                <p:cTn id="71" nodeType="withEffect" fill="hold" presetClass="entr" presetID="1">
                                  <p:stCondLst>
                                    <p:cond delay="0"/>
                                  </p:stCondLst>
                                  <p:childTnLst>
                                    <p:set>
                                      <p:cBhvr>
                                        <p:cTn id="72" dur="1" fill="hold">
                                          <p:stCondLst>
                                            <p:cond delay="0"/>
                                          </p:stCondLst>
                                        </p:cTn>
                                        <p:tgtEl>
                                          <p:spTgt spid="21">
                                            <p:txEl>
                                              <p:pRg st="5" end="5"/>
                                            </p:txEl>
                                          </p:spTgt>
                                        </p:tgtEl>
                                        <p:attrNameLst>
                                          <p:attrName>style.visibility</p:attrName>
                                        </p:attrNameLst>
                                      </p:cBhvr>
                                      <p:to>
                                        <p:strVal val="visible"/>
                                      </p:to>
                                    </p:set>
                                  </p:childTnLst>
                                </p:cTn>
                              </p:par>
                              <p:par>
                                <p:cTn id="73" nodeType="withEffect" fill="hold" presetClass="entr" presetID="1">
                                  <p:stCondLst>
                                    <p:cond delay="0"/>
                                  </p:stCondLst>
                                  <p:childTnLst>
                                    <p:set>
                                      <p:cBhvr>
                                        <p:cTn id="74" dur="1" fill="hold">
                                          <p:stCondLst>
                                            <p:cond delay="0"/>
                                          </p:stCondLst>
                                        </p:cTn>
                                        <p:tgtEl>
                                          <p:spTgt spid="21">
                                            <p:txEl>
                                              <p:pRg st="6" end="6"/>
                                            </p:txEl>
                                          </p:spTgt>
                                        </p:tgtEl>
                                        <p:attrNameLst>
                                          <p:attrName>style.visibility</p:attrName>
                                        </p:attrNameLst>
                                      </p:cBhvr>
                                      <p:to>
                                        <p:strVal val="visible"/>
                                      </p:to>
                                    </p:set>
                                  </p:childTnLst>
                                </p:cTn>
                              </p:par>
                              <p:par>
                                <p:cTn id="75" nodeType="withEffect" fill="hold" presetClass="entr" presetID="1">
                                  <p:stCondLst>
                                    <p:cond delay="0"/>
                                  </p:stCondLst>
                                  <p:childTnLst>
                                    <p:set>
                                      <p:cBhvr>
                                        <p:cTn id="76" dur="1" fill="hold">
                                          <p:stCondLst>
                                            <p:cond delay="0"/>
                                          </p:stCondLst>
                                        </p:cTn>
                                        <p:tgtEl>
                                          <p:spTgt spid="21">
                                            <p:txEl>
                                              <p:pRg st="7" end="7"/>
                                            </p:txEl>
                                          </p:spTgt>
                                        </p:tgtEl>
                                        <p:attrNameLst>
                                          <p:attrName>style.visibility</p:attrName>
                                        </p:attrNameLst>
                                      </p:cBhvr>
                                      <p:to>
                                        <p:strVal val="visible"/>
                                      </p:to>
                                    </p:set>
                                  </p:childTnLst>
                                </p:cTn>
                              </p:par>
                              <p:par>
                                <p:cTn id="77" nodeType="withEffect" fill="hold" presetClass="entr" presetID="1">
                                  <p:stCondLst>
                                    <p:cond delay="0"/>
                                  </p:stCondLst>
                                  <p:childTnLst>
                                    <p:set>
                                      <p:cBhvr>
                                        <p:cTn id="78" dur="1" fill="hold">
                                          <p:stCondLst>
                                            <p:cond delay="0"/>
                                          </p:stCondLst>
                                        </p:cTn>
                                        <p:tgtEl>
                                          <p:spTgt spid="21">
                                            <p:txEl>
                                              <p:pRg st="8" end="8"/>
                                            </p:txEl>
                                          </p:spTgt>
                                        </p:tgtEl>
                                        <p:attrNameLst>
                                          <p:attrName>style.visibility</p:attrName>
                                        </p:attrNameLst>
                                      </p:cBhvr>
                                      <p:to>
                                        <p:strVal val="visible"/>
                                      </p:to>
                                    </p:set>
                                  </p:childTnLst>
                                </p:cTn>
                              </p:par>
                            </p:childTnLst>
                          </p:cTn>
                        </p:par>
                      </p:childTnLst>
                    </p:cTn>
                  </p:par>
                  <p:par>
                    <p:cTn id="79" nodeType="clickEffect" fill="hold">
                      <p:stCondLst>
                        <p:cond delay="indefinite"/>
                      </p:stCondLst>
                      <p:childTnLst>
                        <p:par>
                          <p:cTn id="80" nodeType="withEffect" fill="hold">
                            <p:stCondLst>
                              <p:cond delay="0"/>
                            </p:stCondLst>
                            <p:childTnLst>
                              <p:par>
                                <p:cTn id="81" nodeType="clickEffect" fill="hold" presetClass="entr" presetID="1">
                                  <p:stCondLst>
                                    <p:cond delay="0"/>
                                  </p:stCondLst>
                                  <p:childTnLst>
                                    <p:set>
                                      <p:cBhvr>
                                        <p:cTn id="82" dur="1" fill="hold">
                                          <p:stCondLst>
                                            <p:cond delay="0"/>
                                          </p:stCondLst>
                                        </p:cTn>
                                        <p:tgtEl>
                                          <p:spTgt spid="21">
                                            <p:txEl>
                                              <p:pRg st="9" end="9"/>
                                            </p:txEl>
                                          </p:spTgt>
                                        </p:tgtEl>
                                        <p:attrNameLst>
                                          <p:attrName>style.visibility</p:attrName>
                                        </p:attrNameLst>
                                      </p:cBhvr>
                                      <p:to>
                                        <p:strVal val="visible"/>
                                      </p:to>
                                    </p:set>
                                  </p:childTnLst>
                                </p:cTn>
                              </p:par>
                              <p:par>
                                <p:cTn id="83" nodeType="withEffect" fill="hold" presetClass="entr" presetID="1">
                                  <p:stCondLst>
                                    <p:cond delay="0"/>
                                  </p:stCondLst>
                                  <p:childTnLst>
                                    <p:set>
                                      <p:cBhvr>
                                        <p:cTn id="84" dur="1" fill="hold">
                                          <p:stCondLst>
                                            <p:cond delay="0"/>
                                          </p:stCondLst>
                                        </p:cTn>
                                        <p:tgtEl>
                                          <p:spTgt spid="21">
                                            <p:txEl>
                                              <p:pRg st="10" end="10"/>
                                            </p:txEl>
                                          </p:spTgt>
                                        </p:tgtEl>
                                        <p:attrNameLst>
                                          <p:attrName>style.visibility</p:attrName>
                                        </p:attrNameLst>
                                      </p:cBhvr>
                                      <p:to>
                                        <p:strVal val="visible"/>
                                      </p:to>
                                    </p:set>
                                  </p:childTnLst>
                                </p:cTn>
                              </p:par>
                              <p:par>
                                <p:cTn id="85" nodeType="withEffect" fill="hold" presetClass="entr" presetID="1">
                                  <p:stCondLst>
                                    <p:cond delay="0"/>
                                  </p:stCondLst>
                                  <p:childTnLst>
                                    <p:set>
                                      <p:cBhvr>
                                        <p:cTn id="86" dur="1" fill="hold">
                                          <p:stCondLst>
                                            <p:cond delay="0"/>
                                          </p:stCondLst>
                                        </p:cTn>
                                        <p:tgtEl>
                                          <p:spTgt spid="21">
                                            <p:txEl>
                                              <p:pRg st="11" end="11"/>
                                            </p:txEl>
                                          </p:spTgt>
                                        </p:tgtEl>
                                        <p:attrNameLst>
                                          <p:attrName>style.visibility</p:attrName>
                                        </p:attrNameLst>
                                      </p:cBhvr>
                                      <p:to>
                                        <p:strVal val="visible"/>
                                      </p:to>
                                    </p:set>
                                  </p:childTnLst>
                                </p:cTn>
                              </p:par>
                            </p:childTnLst>
                          </p:cTn>
                        </p:par>
                      </p:childTnLst>
                    </p:cTn>
                  </p:par>
                  <p:par>
                    <p:cTn id="87" nodeType="clickEffect" fill="hold">
                      <p:stCondLst>
                        <p:cond delay="indefinite"/>
                      </p:stCondLst>
                      <p:childTnLst>
                        <p:par>
                          <p:cTn id="88" nodeType="withEffect" fill="hold">
                            <p:stCondLst>
                              <p:cond delay="0"/>
                            </p:stCondLst>
                            <p:childTnLst>
                              <p:par>
                                <p:cTn id="89" nodeType="clickEffect" fill="hold" presetClass="entr" presetID="1">
                                  <p:stCondLst>
                                    <p:cond delay="0"/>
                                  </p:stCondLst>
                                  <p:childTnLst>
                                    <p:set>
                                      <p:cBhvr>
                                        <p:cTn id="90" dur="1" fill="hold">
                                          <p:stCondLst>
                                            <p:cond delay="0"/>
                                          </p:stCondLst>
                                        </p:cTn>
                                        <p:tgtEl>
                                          <p:spTgt spid="21">
                                            <p:txEl>
                                              <p:pRg st="12" end="12"/>
                                            </p:txEl>
                                          </p:spTgt>
                                        </p:tgtEl>
                                        <p:attrNameLst>
                                          <p:attrName>style.visibility</p:attrName>
                                        </p:attrNameLst>
                                      </p:cBhvr>
                                      <p:to>
                                        <p:strVal val="visible"/>
                                      </p:to>
                                    </p:set>
                                  </p:childTnLst>
                                </p:cTn>
                              </p:par>
                              <p:par>
                                <p:cTn id="91" nodeType="withEffect" fill="hold" presetClass="entr" presetID="1">
                                  <p:stCondLst>
                                    <p:cond delay="0"/>
                                  </p:stCondLst>
                                  <p:childTnLst>
                                    <p:set>
                                      <p:cBhvr>
                                        <p:cTn id="92" dur="1" fill="hold">
                                          <p:stCondLst>
                                            <p:cond delay="0"/>
                                          </p:stCondLst>
                                        </p:cTn>
                                        <p:tgtEl>
                                          <p:spTgt spid="21">
                                            <p:txEl>
                                              <p:pRg st="13" end="13"/>
                                            </p:txEl>
                                          </p:spTgt>
                                        </p:tgtEl>
                                        <p:attrNameLst>
                                          <p:attrName>style.visibility</p:attrName>
                                        </p:attrNameLst>
                                      </p:cBhvr>
                                      <p:to>
                                        <p:strVal val="visible"/>
                                      </p:to>
                                    </p:set>
                                  </p:childTnLst>
                                </p:cTn>
                              </p:par>
                              <p:par>
                                <p:cTn id="93" nodeType="withEffect" fill="hold" presetClass="entr" presetID="1">
                                  <p:stCondLst>
                                    <p:cond delay="0"/>
                                  </p:stCondLst>
                                  <p:childTnLst>
                                    <p:set>
                                      <p:cBhvr>
                                        <p:cTn id="94" dur="1" fill="hold">
                                          <p:stCondLst>
                                            <p:cond delay="0"/>
                                          </p:stCondLst>
                                        </p:cTn>
                                        <p:tgtEl>
                                          <p:spTgt spid="21">
                                            <p:txEl>
                                              <p:pRg st="14" end="14"/>
                                            </p:txEl>
                                          </p:spTgt>
                                        </p:tgtEl>
                                        <p:attrNameLst>
                                          <p:attrName>style.visibility</p:attrName>
                                        </p:attrNameLst>
                                      </p:cBhvr>
                                      <p:to>
                                        <p:strVal val="visible"/>
                                      </p:to>
                                    </p:set>
                                  </p:childTnLst>
                                </p:cTn>
                              </p:par>
                              <p:par>
                                <p:cTn id="95" nodeType="withEffect" fill="hold" presetClass="entr" presetID="1">
                                  <p:stCondLst>
                                    <p:cond delay="0"/>
                                  </p:stCondLst>
                                  <p:childTnLst>
                                    <p:set>
                                      <p:cBhvr>
                                        <p:cTn id="96" dur="1" fill="hold">
                                          <p:stCondLst>
                                            <p:cond delay="0"/>
                                          </p:stCondLst>
                                        </p:cTn>
                                        <p:tgtEl>
                                          <p:spTgt spid="21">
                                            <p:txEl>
                                              <p:pRg st="17" end="17"/>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Exercise</a:t>
            </a:r>
            <a:endParaRPr b="1" lang="en-US" sz="4400" spc="-1" strike="noStrike">
              <a:solidFill>
                <a:srgbClr val="ffffff"/>
              </a:solidFill>
              <a:latin typeface="Tahoma"/>
            </a:endParaRPr>
          </a:p>
        </p:txBody>
      </p:sp>
      <p:sp>
        <p:nvSpPr>
          <p:cNvPr id="23" name="PlaceHolder 2"/>
          <p:cNvSpPr>
            <a:spLocks noGrp="1"/>
          </p:cNvSpPr>
          <p:nvPr>
            <p:ph/>
          </p:nvPr>
        </p:nvSpPr>
        <p:spPr>
          <a:xfrm>
            <a:off x="151920" y="1295280"/>
            <a:ext cx="8991720" cy="5181840"/>
          </a:xfrm>
          <a:prstGeom prst="rect">
            <a:avLst/>
          </a:prstGeom>
          <a:noFill/>
          <a:ln w="0">
            <a:noFill/>
          </a:ln>
        </p:spPr>
        <p:txBody>
          <a:bodyPr lIns="91440" rIns="91440" tIns="45720" bIns="45720" anchor="t">
            <a:normAutofit/>
          </a:bodyPr>
          <a:p>
            <a:pPr indent="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Write a recursive method </a:t>
            </a:r>
            <a:r>
              <a:rPr b="0" lang="en-US" sz="2000" spc="-1" strike="noStrike">
                <a:solidFill>
                  <a:srgbClr val="000000"/>
                </a:solidFill>
                <a:latin typeface="Courier New"/>
              </a:rPr>
              <a:t>pow</a:t>
            </a:r>
            <a:r>
              <a:rPr b="0" lang="en-US" sz="2000" spc="-1" strike="noStrike">
                <a:solidFill>
                  <a:srgbClr val="000000"/>
                </a:solidFill>
                <a:latin typeface="Tahoma"/>
              </a:rPr>
              <a:t> accepts an integer base and exponent and returns the base raised to that exponent.</a:t>
            </a:r>
            <a:endParaRPr b="0" lang="en-US" sz="2000" spc="-1" strike="noStrike">
              <a:solidFill>
                <a:srgbClr val="000000"/>
              </a:solidFill>
              <a:latin typeface="Tahoma"/>
            </a:endParaRPr>
          </a:p>
          <a:p>
            <a:pPr lvl="1" marL="625320" indent="-279360">
              <a:spcBef>
                <a:spcPts val="499"/>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Example: </a:t>
            </a:r>
            <a:r>
              <a:rPr b="0" lang="en-US" sz="2000" spc="-1" strike="noStrike">
                <a:solidFill>
                  <a:srgbClr val="000000"/>
                </a:solidFill>
                <a:latin typeface="Courier New"/>
              </a:rPr>
              <a:t>pow(3, 4)</a:t>
            </a:r>
            <a:r>
              <a:rPr b="0" lang="en-US" sz="2000" spc="-1" strike="noStrike">
                <a:solidFill>
                  <a:srgbClr val="000000"/>
                </a:solidFill>
                <a:latin typeface="Tahoma"/>
              </a:rPr>
              <a:t> returns 81</a:t>
            </a:r>
            <a:endParaRPr b="0" lang="en-US" sz="2000" spc="-1" strike="noStrike">
              <a:solidFill>
                <a:srgbClr val="000000"/>
              </a:solidFill>
              <a:latin typeface="Tahoma"/>
            </a:endParaRPr>
          </a:p>
          <a:p>
            <a:pPr lvl="1" marL="625320" indent="-279360">
              <a:spcBef>
                <a:spcPts val="499"/>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Solve the problem recursively and without using loops.</a:t>
            </a:r>
            <a:endParaRPr b="0" lang="en-US" sz="2000" spc="-1" strike="noStrike">
              <a:solidFill>
                <a:srgbClr val="000000"/>
              </a:solidFill>
              <a:latin typeface="Tahoma"/>
            </a:endParaRPr>
          </a:p>
          <a:p>
            <a:pPr lvl="1" marL="625320" indent="-27936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lvl="1" marL="625320" indent="-27936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008000"/>
                </a:solidFill>
                <a:latin typeface="Courier New"/>
              </a:rPr>
              <a:t>// Precondition: exponent &gt;= 0, base &gt; 0</a:t>
            </a:r>
            <a:endParaRPr b="0" lang="en-US" sz="2000" spc="-1" strike="noStrike">
              <a:solidFill>
                <a:srgbClr val="000000"/>
              </a:solidFill>
              <a:latin typeface="Tahoma"/>
            </a:endParaRPr>
          </a:p>
          <a:p>
            <a:pPr lvl="1" marL="625320" indent="-27936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public static int pow(int base, int exponent) {</a:t>
            </a:r>
            <a:endParaRPr b="0" lang="en-US" sz="2000" spc="-1" strike="noStrike">
              <a:solidFill>
                <a:srgbClr val="000000"/>
              </a:solidFill>
              <a:latin typeface="Tahoma"/>
            </a:endParaRPr>
          </a:p>
          <a:p>
            <a:pPr lvl="1" marL="625320" indent="-27936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if (exponent == 0) {</a:t>
            </a:r>
            <a:endParaRPr b="0" lang="en-US" sz="2000" spc="-1" strike="noStrike">
              <a:solidFill>
                <a:srgbClr val="000000"/>
              </a:solidFill>
              <a:latin typeface="Tahoma"/>
            </a:endParaRPr>
          </a:p>
          <a:p>
            <a:pPr lvl="1" marL="625320" indent="-27936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008000"/>
                </a:solidFill>
                <a:latin typeface="Courier New"/>
              </a:rPr>
              <a:t>        </a:t>
            </a:r>
            <a:r>
              <a:rPr b="1" lang="en-US" sz="2000" spc="-1" strike="noStrike">
                <a:solidFill>
                  <a:srgbClr val="008000"/>
                </a:solidFill>
                <a:latin typeface="Courier New"/>
              </a:rPr>
              <a:t>// base case; any number to 0th power is 1</a:t>
            </a:r>
            <a:endParaRPr b="0" lang="en-US" sz="2000" spc="-1" strike="noStrike">
              <a:solidFill>
                <a:srgbClr val="000000"/>
              </a:solidFill>
              <a:latin typeface="Tahoma"/>
            </a:endParaRPr>
          </a:p>
          <a:p>
            <a:pPr lvl="1" marL="625320" indent="-27936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return 1;</a:t>
            </a:r>
            <a:endParaRPr b="0" lang="en-US" sz="2000" spc="-1" strike="noStrike">
              <a:solidFill>
                <a:srgbClr val="000000"/>
              </a:solidFill>
              <a:latin typeface="Tahoma"/>
            </a:endParaRPr>
          </a:p>
          <a:p>
            <a:pPr lvl="1" marL="625320" indent="-27936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endParaRPr b="0" lang="en-US" sz="2000" spc="-1" strike="noStrike">
              <a:solidFill>
                <a:srgbClr val="000000"/>
              </a:solidFill>
              <a:latin typeface="Tahoma"/>
            </a:endParaRPr>
          </a:p>
          <a:p>
            <a:pPr lvl="1" marL="625320" indent="-27936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else {</a:t>
            </a:r>
            <a:endParaRPr b="0" lang="en-US" sz="2000" spc="-1" strike="noStrike">
              <a:solidFill>
                <a:srgbClr val="000000"/>
              </a:solidFill>
              <a:latin typeface="Tahoma"/>
            </a:endParaRPr>
          </a:p>
          <a:p>
            <a:pPr lvl="1" marL="625320" indent="-27936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008000"/>
                </a:solidFill>
                <a:latin typeface="Courier New"/>
              </a:rPr>
              <a:t>        </a:t>
            </a:r>
            <a:r>
              <a:rPr b="1" lang="en-US" sz="2000" spc="-1" strike="noStrike">
                <a:solidFill>
                  <a:srgbClr val="008000"/>
                </a:solidFill>
                <a:latin typeface="Courier New"/>
              </a:rPr>
              <a:t>// recursive case:  x^y = x * x^(y-1)</a:t>
            </a:r>
            <a:endParaRPr b="0" lang="en-US" sz="2000" spc="-1" strike="noStrike">
              <a:solidFill>
                <a:srgbClr val="000000"/>
              </a:solidFill>
              <a:latin typeface="Tahoma"/>
            </a:endParaRPr>
          </a:p>
          <a:p>
            <a:pPr lvl="1" marL="625320" indent="-27936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return base * pow(base, exponent - 1);</a:t>
            </a:r>
            <a:endParaRPr b="0" lang="en-US" sz="2000" spc="-1" strike="noStrike">
              <a:solidFill>
                <a:srgbClr val="000000"/>
              </a:solidFill>
              <a:latin typeface="Tahoma"/>
            </a:endParaRPr>
          </a:p>
          <a:p>
            <a:pPr lvl="1" marL="625320" indent="-27936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a:t>
            </a:r>
            <a:endParaRPr b="0" lang="en-US" sz="2000" spc="-1" strike="noStrike">
              <a:solidFill>
                <a:srgbClr val="000000"/>
              </a:solidFill>
              <a:latin typeface="Tahoma"/>
            </a:endParaRPr>
          </a:p>
          <a:p>
            <a:pPr lvl="1" marL="625320" indent="-279360">
              <a:lnSpc>
                <a:spcPct val="8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a:t>
            </a:r>
            <a:endParaRPr b="0" lang="en-US" sz="2000" spc="-1" strike="noStrike">
              <a:solidFill>
                <a:srgbClr val="000000"/>
              </a:solidFill>
              <a:latin typeface="Tahoma"/>
            </a:endParaRPr>
          </a:p>
          <a:p>
            <a:pPr indent="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p:txBody>
      </p:sp>
    </p:spTree>
  </p:cSld>
  <mc:AlternateContent>
    <mc:Choice Requires="p14">
      <p:transition spd="slow" p14:dur="2000"/>
    </mc:Choice>
    <mc:Fallback>
      <p:transition spd="slow"/>
    </mc:Fallback>
  </mc:AlternateContent>
  <p:timing>
    <p:tnLst>
      <p:par>
        <p:cTn id="97" dur="indefinite" restart="never" nodeType="tmRoot">
          <p:childTnLst>
            <p:seq>
              <p:cTn id="98" dur="indefinite" nodeType="mainSeq">
                <p:childTnLst>
                  <p:par>
                    <p:cTn id="99" nodeType="clickEffect" fill="hold">
                      <p:stCondLst>
                        <p:cond delay="indefinite"/>
                      </p:stCondLst>
                      <p:childTnLst>
                        <p:par>
                          <p:cTn id="100" nodeType="withEffect" fill="hold">
                            <p:stCondLst>
                              <p:cond delay="0"/>
                            </p:stCondLst>
                            <p:childTnLst>
                              <p:par>
                                <p:cTn id="101" nodeType="clickEffect" fill="hold" presetClass="entr" presetID="1">
                                  <p:stCondLst>
                                    <p:cond delay="0"/>
                                  </p:stCondLst>
                                  <p:childTnLst>
                                    <p:set>
                                      <p:cBhvr>
                                        <p:cTn id="102" dur="1" fill="hold">
                                          <p:stCondLst>
                                            <p:cond delay="0"/>
                                          </p:stCondLst>
                                        </p:cTn>
                                        <p:tgtEl>
                                          <p:spTgt spid="23">
                                            <p:txEl>
                                              <p:pRg st="4" end="4"/>
                                            </p:txEl>
                                          </p:spTgt>
                                        </p:tgtEl>
                                        <p:attrNameLst>
                                          <p:attrName>style.visibility</p:attrName>
                                        </p:attrNameLst>
                                      </p:cBhvr>
                                      <p:to>
                                        <p:strVal val="visible"/>
                                      </p:to>
                                    </p:set>
                                  </p:childTnLst>
                                </p:cTn>
                              </p:par>
                              <p:par>
                                <p:cTn id="103" nodeType="withEffect" fill="hold" presetClass="entr" presetID="1">
                                  <p:stCondLst>
                                    <p:cond delay="0"/>
                                  </p:stCondLst>
                                  <p:childTnLst>
                                    <p:set>
                                      <p:cBhvr>
                                        <p:cTn id="104" dur="1" fill="hold">
                                          <p:stCondLst>
                                            <p:cond delay="0"/>
                                          </p:stCondLst>
                                        </p:cTn>
                                        <p:tgtEl>
                                          <p:spTgt spid="23">
                                            <p:txEl>
                                              <p:pRg st="5" end="5"/>
                                            </p:txEl>
                                          </p:spTgt>
                                        </p:tgtEl>
                                        <p:attrNameLst>
                                          <p:attrName>style.visibility</p:attrName>
                                        </p:attrNameLst>
                                      </p:cBhvr>
                                      <p:to>
                                        <p:strVal val="visible"/>
                                      </p:to>
                                    </p:set>
                                  </p:childTnLst>
                                </p:cTn>
                              </p:par>
                            </p:childTnLst>
                          </p:cTn>
                        </p:par>
                      </p:childTnLst>
                    </p:cTn>
                  </p:par>
                  <p:par>
                    <p:cTn id="105" nodeType="clickEffect" fill="hold">
                      <p:stCondLst>
                        <p:cond delay="indefinite"/>
                      </p:stCondLst>
                      <p:childTnLst>
                        <p:par>
                          <p:cTn id="106" nodeType="withEffect" fill="hold">
                            <p:stCondLst>
                              <p:cond delay="0"/>
                            </p:stCondLst>
                            <p:childTnLst>
                              <p:par>
                                <p:cTn id="107" nodeType="clickEffect" fill="hold" presetClass="entr" presetID="1">
                                  <p:stCondLst>
                                    <p:cond delay="0"/>
                                  </p:stCondLst>
                                  <p:childTnLst>
                                    <p:set>
                                      <p:cBhvr>
                                        <p:cTn id="108" dur="1" fill="hold">
                                          <p:stCondLst>
                                            <p:cond delay="0"/>
                                          </p:stCondLst>
                                        </p:cTn>
                                        <p:tgtEl>
                                          <p:spTgt spid="23">
                                            <p:txEl>
                                              <p:pRg st="6" end="6"/>
                                            </p:txEl>
                                          </p:spTgt>
                                        </p:tgtEl>
                                        <p:attrNameLst>
                                          <p:attrName>style.visibility</p:attrName>
                                        </p:attrNameLst>
                                      </p:cBhvr>
                                      <p:to>
                                        <p:strVal val="visible"/>
                                      </p:to>
                                    </p:set>
                                  </p:childTnLst>
                                </p:cTn>
                              </p:par>
                              <p:par>
                                <p:cTn id="109" nodeType="withEffect" fill="hold" presetClass="entr" presetID="1">
                                  <p:stCondLst>
                                    <p:cond delay="0"/>
                                  </p:stCondLst>
                                  <p:childTnLst>
                                    <p:set>
                                      <p:cBhvr>
                                        <p:cTn id="110" dur="1" fill="hold">
                                          <p:stCondLst>
                                            <p:cond delay="0"/>
                                          </p:stCondLst>
                                        </p:cTn>
                                        <p:tgtEl>
                                          <p:spTgt spid="23">
                                            <p:txEl>
                                              <p:pRg st="7" end="7"/>
                                            </p:txEl>
                                          </p:spTgt>
                                        </p:tgtEl>
                                        <p:attrNameLst>
                                          <p:attrName>style.visibility</p:attrName>
                                        </p:attrNameLst>
                                      </p:cBhvr>
                                      <p:to>
                                        <p:strVal val="visible"/>
                                      </p:to>
                                    </p:set>
                                  </p:childTnLst>
                                </p:cTn>
                              </p:par>
                              <p:par>
                                <p:cTn id="111" nodeType="withEffect" fill="hold" presetClass="entr" presetID="1">
                                  <p:stCondLst>
                                    <p:cond delay="0"/>
                                  </p:stCondLst>
                                  <p:childTnLst>
                                    <p:set>
                                      <p:cBhvr>
                                        <p:cTn id="112" dur="1" fill="hold">
                                          <p:stCondLst>
                                            <p:cond delay="0"/>
                                          </p:stCondLst>
                                        </p:cTn>
                                        <p:tgtEl>
                                          <p:spTgt spid="23">
                                            <p:txEl>
                                              <p:pRg st="8" end="8"/>
                                            </p:txEl>
                                          </p:spTgt>
                                        </p:tgtEl>
                                        <p:attrNameLst>
                                          <p:attrName>style.visibility</p:attrName>
                                        </p:attrNameLst>
                                      </p:cBhvr>
                                      <p:to>
                                        <p:strVal val="visible"/>
                                      </p:to>
                                    </p:set>
                                  </p:childTnLst>
                                </p:cTn>
                              </p:par>
                              <p:par>
                                <p:cTn id="113" nodeType="withEffect" fill="hold" presetClass="entr" presetID="1">
                                  <p:stCondLst>
                                    <p:cond delay="0"/>
                                  </p:stCondLst>
                                  <p:childTnLst>
                                    <p:set>
                                      <p:cBhvr>
                                        <p:cTn id="114" dur="1" fill="hold">
                                          <p:stCondLst>
                                            <p:cond delay="0"/>
                                          </p:stCondLst>
                                        </p:cTn>
                                        <p:tgtEl>
                                          <p:spTgt spid="23">
                                            <p:txEl>
                                              <p:pRg st="9" end="9"/>
                                            </p:txEl>
                                          </p:spTgt>
                                        </p:tgtEl>
                                        <p:attrNameLst>
                                          <p:attrName>style.visibility</p:attrName>
                                        </p:attrNameLst>
                                      </p:cBhvr>
                                      <p:to>
                                        <p:strVal val="visible"/>
                                      </p:to>
                                    </p:set>
                                  </p:childTnLst>
                                </p:cTn>
                              </p:par>
                            </p:childTnLst>
                          </p:cTn>
                        </p:par>
                      </p:childTnLst>
                    </p:cTn>
                  </p:par>
                  <p:par>
                    <p:cTn id="115" nodeType="clickEffect" fill="hold">
                      <p:stCondLst>
                        <p:cond delay="indefinite"/>
                      </p:stCondLst>
                      <p:childTnLst>
                        <p:par>
                          <p:cTn id="116" nodeType="withEffect" fill="hold">
                            <p:stCondLst>
                              <p:cond delay="0"/>
                            </p:stCondLst>
                            <p:childTnLst>
                              <p:par>
                                <p:cTn id="117" nodeType="clickEffect" fill="hold" presetClass="entr" presetID="1">
                                  <p:stCondLst>
                                    <p:cond delay="0"/>
                                  </p:stCondLst>
                                  <p:childTnLst>
                                    <p:set>
                                      <p:cBhvr>
                                        <p:cTn id="118" dur="1" fill="hold">
                                          <p:stCondLst>
                                            <p:cond delay="0"/>
                                          </p:stCondLst>
                                        </p:cTn>
                                        <p:tgtEl>
                                          <p:spTgt spid="23">
                                            <p:txEl>
                                              <p:pRg st="10" end="10"/>
                                            </p:txEl>
                                          </p:spTgt>
                                        </p:tgtEl>
                                        <p:attrNameLst>
                                          <p:attrName>style.visibility</p:attrName>
                                        </p:attrNameLst>
                                      </p:cBhvr>
                                      <p:to>
                                        <p:strVal val="visible"/>
                                      </p:to>
                                    </p:set>
                                  </p:childTnLst>
                                </p:cTn>
                              </p:par>
                              <p:par>
                                <p:cTn id="119" nodeType="withEffect" fill="hold" presetClass="entr" presetID="1">
                                  <p:stCondLst>
                                    <p:cond delay="0"/>
                                  </p:stCondLst>
                                  <p:childTnLst>
                                    <p:set>
                                      <p:cBhvr>
                                        <p:cTn id="120" dur="1" fill="hold">
                                          <p:stCondLst>
                                            <p:cond delay="0"/>
                                          </p:stCondLst>
                                        </p:cTn>
                                        <p:tgtEl>
                                          <p:spTgt spid="23">
                                            <p:txEl>
                                              <p:pRg st="11" end="11"/>
                                            </p:txEl>
                                          </p:spTgt>
                                        </p:tgtEl>
                                        <p:attrNameLst>
                                          <p:attrName>style.visibility</p:attrName>
                                        </p:attrNameLst>
                                      </p:cBhvr>
                                      <p:to>
                                        <p:strVal val="visible"/>
                                      </p:to>
                                    </p:set>
                                  </p:childTnLst>
                                </p:cTn>
                              </p:par>
                            </p:childTnLst>
                          </p:cTn>
                        </p:par>
                      </p:childTnLst>
                    </p:cTn>
                  </p:par>
                  <p:par>
                    <p:cTn id="121" nodeType="clickEffect" fill="hold">
                      <p:stCondLst>
                        <p:cond delay="indefinite"/>
                      </p:stCondLst>
                      <p:childTnLst>
                        <p:par>
                          <p:cTn id="122" nodeType="withEffect" fill="hold">
                            <p:stCondLst>
                              <p:cond delay="0"/>
                            </p:stCondLst>
                            <p:childTnLst>
                              <p:par>
                                <p:cTn id="123" nodeType="clickEffect" fill="hold" presetClass="entr" presetID="1">
                                  <p:stCondLst>
                                    <p:cond delay="0"/>
                                  </p:stCondLst>
                                  <p:childTnLst>
                                    <p:set>
                                      <p:cBhvr>
                                        <p:cTn id="124" dur="1" fill="hold">
                                          <p:stCondLst>
                                            <p:cond delay="0"/>
                                          </p:stCondLst>
                                        </p:cTn>
                                        <p:tgtEl>
                                          <p:spTgt spid="23">
                                            <p:txEl>
                                              <p:pRg st="12" end="12"/>
                                            </p:txEl>
                                          </p:spTgt>
                                        </p:tgtEl>
                                        <p:attrNameLst>
                                          <p:attrName>style.visibility</p:attrName>
                                        </p:attrNameLst>
                                      </p:cBhvr>
                                      <p:to>
                                        <p:strVal val="visible"/>
                                      </p:to>
                                    </p:set>
                                  </p:childTnLst>
                                </p:cTn>
                              </p:par>
                              <p:par>
                                <p:cTn id="125" nodeType="withEffect" fill="hold" presetClass="entr" presetID="1">
                                  <p:stCondLst>
                                    <p:cond delay="0"/>
                                  </p:stCondLst>
                                  <p:childTnLst>
                                    <p:set>
                                      <p:cBhvr>
                                        <p:cTn id="126" dur="1" fill="hold">
                                          <p:stCondLst>
                                            <p:cond delay="0"/>
                                          </p:stCondLst>
                                        </p:cTn>
                                        <p:tgtEl>
                                          <p:spTgt spid="23">
                                            <p:txEl>
                                              <p:pRg st="13" end="13"/>
                                            </p:txEl>
                                          </p:spTgt>
                                        </p:tgtEl>
                                        <p:attrNameLst>
                                          <p:attrName>style.visibility</p:attrName>
                                        </p:attrNameLst>
                                      </p:cBhvr>
                                      <p:to>
                                        <p:strVal val="visible"/>
                                      </p:to>
                                    </p:set>
                                  </p:childTnLst>
                                </p:cTn>
                              </p:par>
                              <p:par>
                                <p:cTn id="127" nodeType="withEffect" fill="hold" presetClass="entr" presetID="1">
                                  <p:stCondLst>
                                    <p:cond delay="0"/>
                                  </p:stCondLst>
                                  <p:childTnLst>
                                    <p:set>
                                      <p:cBhvr>
                                        <p:cTn id="128" dur="1" fill="hold">
                                          <p:stCondLst>
                                            <p:cond delay="0"/>
                                          </p:stCondLst>
                                        </p:cTn>
                                        <p:tgtEl>
                                          <p:spTgt spid="23">
                                            <p:txEl>
                                              <p:pRg st="14" end="1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Recursive Trace 1</a:t>
            </a:r>
            <a:endParaRPr b="1" lang="en-US" sz="4400" spc="-1" strike="noStrike">
              <a:solidFill>
                <a:srgbClr val="ffffff"/>
              </a:solidFill>
              <a:latin typeface="Tahoma"/>
            </a:endParaRPr>
          </a:p>
        </p:txBody>
      </p:sp>
      <p:sp>
        <p:nvSpPr>
          <p:cNvPr id="25" name="PlaceHolder 2"/>
          <p:cNvSpPr>
            <a:spLocks noGrp="1"/>
          </p:cNvSpPr>
          <p:nvPr>
            <p:ph/>
          </p:nvPr>
        </p:nvSpPr>
        <p:spPr>
          <a:xfrm>
            <a:off x="151920" y="1295280"/>
            <a:ext cx="8991720" cy="5181840"/>
          </a:xfrm>
          <a:prstGeom prst="rect">
            <a:avLst/>
          </a:prstGeom>
          <a:noFill/>
          <a:ln w="0">
            <a:noFill/>
          </a:ln>
        </p:spPr>
        <p:txBody>
          <a:bodyPr lIns="91440" rIns="91440" tIns="45720" bIns="45720" anchor="t">
            <a:normAutofit/>
          </a:bodyPr>
          <a:p>
            <a:pPr marL="231840" indent="-23184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Consider the following recursive method:</a:t>
            </a:r>
            <a:endParaRPr b="0" lang="en-US" sz="2400" spc="-1" strike="noStrike">
              <a:solidFill>
                <a:srgbClr val="000000"/>
              </a:solidFill>
              <a:latin typeface="Tahoma"/>
            </a:endParaRPr>
          </a:p>
          <a:p>
            <a:pPr lvl="1" marL="625320" indent="-279360">
              <a:lnSpc>
                <a:spcPct val="80000"/>
              </a:lnSpc>
              <a:spcBef>
                <a:spcPts val="2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800" spc="-1" strike="noStrike">
              <a:solidFill>
                <a:srgbClr val="000000"/>
              </a:solidFill>
              <a:latin typeface="Tahoma"/>
            </a:endParaRPr>
          </a:p>
          <a:p>
            <a:pPr lvl="1" marL="625320" indent="-279360">
              <a:lnSpc>
                <a:spcPct val="8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public static int mystery(int n) {</a:t>
            </a:r>
            <a:endParaRPr b="0" lang="en-US" sz="2200" spc="-1" strike="noStrike">
              <a:solidFill>
                <a:srgbClr val="000000"/>
              </a:solidFill>
              <a:latin typeface="Tahoma"/>
            </a:endParaRPr>
          </a:p>
          <a:p>
            <a:pPr lvl="1" marL="625320" indent="-279360">
              <a:lnSpc>
                <a:spcPct val="8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if (n &lt; 10) {</a:t>
            </a:r>
            <a:endParaRPr b="0" lang="en-US" sz="2200" spc="-1" strike="noStrike">
              <a:solidFill>
                <a:srgbClr val="000000"/>
              </a:solidFill>
              <a:latin typeface="Tahoma"/>
            </a:endParaRPr>
          </a:p>
          <a:p>
            <a:pPr lvl="1" marL="625320" indent="-279360">
              <a:lnSpc>
                <a:spcPct val="8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return n;</a:t>
            </a:r>
            <a:endParaRPr b="0" lang="en-US" sz="2200" spc="-1" strike="noStrike">
              <a:solidFill>
                <a:srgbClr val="000000"/>
              </a:solidFill>
              <a:latin typeface="Tahoma"/>
            </a:endParaRPr>
          </a:p>
          <a:p>
            <a:pPr lvl="1" marL="625320" indent="-279360">
              <a:lnSpc>
                <a:spcPct val="8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 else {</a:t>
            </a:r>
            <a:endParaRPr b="0" lang="en-US" sz="2200" spc="-1" strike="noStrike">
              <a:solidFill>
                <a:srgbClr val="000000"/>
              </a:solidFill>
              <a:latin typeface="Tahoma"/>
            </a:endParaRPr>
          </a:p>
          <a:p>
            <a:pPr lvl="1" marL="625320" indent="-279360">
              <a:lnSpc>
                <a:spcPct val="8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int a = n / 10;</a:t>
            </a:r>
            <a:endParaRPr b="0" lang="en-US" sz="2200" spc="-1" strike="noStrike">
              <a:solidFill>
                <a:srgbClr val="000000"/>
              </a:solidFill>
              <a:latin typeface="Tahoma"/>
            </a:endParaRPr>
          </a:p>
          <a:p>
            <a:pPr lvl="1" marL="625320" indent="-279360">
              <a:lnSpc>
                <a:spcPct val="8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int b = n % 10;</a:t>
            </a:r>
            <a:endParaRPr b="0" lang="en-US" sz="2200" spc="-1" strike="noStrike">
              <a:solidFill>
                <a:srgbClr val="000000"/>
              </a:solidFill>
              <a:latin typeface="Tahoma"/>
            </a:endParaRPr>
          </a:p>
          <a:p>
            <a:pPr lvl="1" marL="625320" indent="-279360">
              <a:lnSpc>
                <a:spcPct val="8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return </a:t>
            </a:r>
            <a:r>
              <a:rPr b="1" lang="en-US" sz="2200" spc="-1" strike="noStrike">
                <a:solidFill>
                  <a:srgbClr val="000000"/>
                </a:solidFill>
                <a:latin typeface="Courier New"/>
              </a:rPr>
              <a:t>mystery(a + b)</a:t>
            </a:r>
            <a:r>
              <a:rPr b="0" lang="en-US" sz="2200" spc="-1" strike="noStrike">
                <a:solidFill>
                  <a:srgbClr val="000000"/>
                </a:solidFill>
                <a:latin typeface="Courier New"/>
              </a:rPr>
              <a:t>;</a:t>
            </a:r>
            <a:endParaRPr b="0" lang="en-US" sz="2200" spc="-1" strike="noStrike">
              <a:solidFill>
                <a:srgbClr val="000000"/>
              </a:solidFill>
              <a:latin typeface="Tahoma"/>
            </a:endParaRPr>
          </a:p>
          <a:p>
            <a:pPr lvl="1" marL="625320" indent="-279360">
              <a:lnSpc>
                <a:spcPct val="8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a:t>
            </a:r>
            <a:endParaRPr b="0" lang="en-US" sz="2200" spc="-1" strike="noStrike">
              <a:solidFill>
                <a:srgbClr val="000000"/>
              </a:solidFill>
              <a:latin typeface="Tahoma"/>
            </a:endParaRPr>
          </a:p>
          <a:p>
            <a:pPr lvl="1" marL="625320" indent="-279360">
              <a:lnSpc>
                <a:spcPct val="8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a:t>
            </a:r>
            <a:endParaRPr b="0" lang="en-US" sz="2200" spc="-1" strike="noStrike">
              <a:solidFill>
                <a:srgbClr val="000000"/>
              </a:solidFill>
              <a:latin typeface="Tahoma"/>
            </a:endParaRPr>
          </a:p>
          <a:p>
            <a:pPr lvl="1" marL="625320" indent="-279360">
              <a:lnSpc>
                <a:spcPct val="8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lvl="1" marL="625320" indent="-279360">
              <a:spcBef>
                <a:spcPts val="550"/>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What is the result of the following call?</a:t>
            </a:r>
            <a:endParaRPr b="0" lang="en-US" sz="2200" spc="-1" strike="noStrike">
              <a:solidFill>
                <a:srgbClr val="000000"/>
              </a:solidFill>
              <a:latin typeface="Tahoma"/>
            </a:endParaRPr>
          </a:p>
          <a:p>
            <a:pPr lvl="2" marL="914400" indent="-174600">
              <a:lnSpc>
                <a:spcPct val="100000"/>
              </a:lnSpc>
              <a:spcBef>
                <a:spcPts val="550"/>
              </a:spcBef>
              <a:buNone/>
              <a:tabLst>
                <a:tab algn="l" pos="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mystery(648)</a:t>
            </a:r>
            <a:endParaRPr b="0" lang="en-US" sz="2200" spc="-1" strike="noStrike">
              <a:solidFill>
                <a:srgbClr val="000000"/>
              </a:solidFill>
              <a:latin typeface="Tahoma"/>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xmlns:r="http://schemas.openxmlformats.org/officeDocument/2006/relationships" name="Offic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2.xml><?xml version="1.0" encoding="utf-8"?>
<a:theme xmlns:a="http://schemas.openxmlformats.org/drawingml/2006/main" xmlns:r="http://schemas.openxmlformats.org/officeDocument/2006/relationships" name="Offic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xmlns:vt="http://schemas.openxmlformats.org/officeDocument/2006/docPropsVTypes">
  <Template/>
  <TotalTime>3496</TotalTime>
  <Application>LibreOffice/24.2.7.2$Linux_X86_64 LibreOffice_project/420$Build-2</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2008-06-28T20:57:21Z</dcterms:created>
  <dc:creator>Marty Stepp</dc:creator>
  <dc:description>Slides used in the University of Washington's CSE 142 Python sessions.</dc:description>
  <cp:keywords>Python</cp:keywords>
  <dc:language>en-US</dc:language>
  <cp:lastModifiedBy>Long Nguyen</cp:lastModifiedBy>
  <cp:lastPrinted>2019-01-09T15:39:18Z</cp:lastPrinted>
  <dcterms:modified xsi:type="dcterms:W3CDTF">2023-03-22T15:06:49Z</dcterms:modified>
  <cp:revision>267</cp:revision>
  <dc:subject/>
  <dc:title>CSE 142 Python Slides</dc:title>
</cp:coreProperties>
</file>