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Types>
</file>

<file path=_rels/.rels><?xml version='1.0' encoding='UTF-8' standalone='yes'?>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x="9144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 name=""/>
          <p:cNvSpPr/>
          <p:nvPr/>
        </p:nvSpPr>
        <p:spPr>
          <a:xfrm>
            <a:off x="0" y="0"/>
            <a:ext cx="6858000" cy="9144000"/>
          </a:xfrm>
          <a:prstGeom prst="rect">
            <a:avLst/>
          </a:prstGeom>
          <a:solidFill>
            <a:srgbClr val="ffffff"/>
          </a:solidFill>
          <a:ln w="0">
            <a:noFill/>
          </a:ln>
        </p:spPr>
        <p:txBody>
          <a:bodyPr lIns="90000" rIns="90000" tIns="45000" bIns="45000" anchor="ctr" anchorCtr="1">
            <a:noAutofit/>
          </a:bodyPr>
          <a:p>
            <a:endParaRPr b="0" lang="en-US" sz="1800" spc="-1" strike="noStrike">
              <a:solidFill>
                <a:srgbClr val="000000"/>
              </a:solidFill>
              <a:latin typeface="Arial"/>
            </a:endParaRPr>
          </a:p>
        </p:txBody>
      </p:sp>
      <p:sp>
        <p:nvSpPr>
          <p:cNvPr id="8" name="PlaceHolder 1"/>
          <p:cNvSpPr>
            <a:spLocks noGrp="1"/>
          </p:cNvSpPr>
          <p:nvPr>
            <p:ph type="hdr"/>
          </p:nvPr>
        </p:nvSpPr>
        <p:spPr>
          <a:xfrm>
            <a:off x="-360" y="0"/>
            <a:ext cx="2971800" cy="457200"/>
          </a:xfrm>
          <a:prstGeom prst="rect">
            <a:avLst/>
          </a:prstGeom>
          <a:noFill/>
          <a:ln w="0">
            <a:noFill/>
          </a:ln>
        </p:spPr>
        <p:txBody>
          <a:bodyPr lIns="90000" rIns="90000" tIns="46800" bIns="46800" anchor="t">
            <a:noAutofit/>
          </a:bodyPr>
          <a:p>
            <a:pPr indent="0">
              <a:buNone/>
            </a:pPr>
            <a:endParaRPr b="0" lang="en-US" sz="2400" spc="-1" strike="noStrike">
              <a:solidFill>
                <a:srgbClr val="000000"/>
              </a:solidFill>
              <a:latin typeface="Times New Roman"/>
            </a:endParaRPr>
          </a:p>
        </p:txBody>
      </p:sp>
      <p:sp>
        <p:nvSpPr>
          <p:cNvPr id="9" name="PlaceHolder 2"/>
          <p:cNvSpPr>
            <a:spLocks noGrp="1"/>
          </p:cNvSpPr>
          <p:nvPr>
            <p:ph type="dt" idx="1"/>
          </p:nvPr>
        </p:nvSpPr>
        <p:spPr>
          <a:xfrm>
            <a:off x="3884400" y="0"/>
            <a:ext cx="2971800" cy="457200"/>
          </a:xfrm>
          <a:prstGeom prst="rect">
            <a:avLst/>
          </a:prstGeom>
          <a:noFill/>
          <a:ln w="0">
            <a:noFill/>
          </a:ln>
        </p:spPr>
        <p:txBody>
          <a:bodyPr lIns="90000" rIns="90000" tIns="46800" bIns="46800" anchor="t">
            <a:noAutofit/>
          </a:bodyPr>
          <a:p>
            <a:pPr indent="0">
              <a:buNone/>
            </a:pPr>
            <a:endParaRPr b="0" lang="en-US" sz="2400" spc="-1" strike="noStrike">
              <a:solidFill>
                <a:srgbClr val="000000"/>
              </a:solidFill>
              <a:latin typeface="Times New Roman"/>
            </a:endParaRPr>
          </a:p>
        </p:txBody>
      </p:sp>
      <p:sp>
        <p:nvSpPr>
          <p:cNvPr id="10" name="PlaceHolder 3"/>
          <p:cNvSpPr>
            <a:spLocks noGrp="1"/>
          </p:cNvSpPr>
          <p:nvPr>
            <p:ph type="sldImg"/>
          </p:nvPr>
        </p:nvSpPr>
        <p:spPr>
          <a:xfrm>
            <a:off x="1143000" y="685440"/>
            <a:ext cx="4572000" cy="3429000"/>
          </a:xfrm>
          <a:prstGeom prst="rect">
            <a:avLst/>
          </a:prstGeom>
          <a:noFill/>
          <a:ln w="9360">
            <a:solidFill>
              <a:srgbClr val="000000"/>
            </a:solidFill>
            <a:miter/>
          </a:ln>
        </p:spPr>
        <p:txBody>
          <a:bodyPr lIns="90000" rIns="90000" tIns="46800" bIns="46800" anchor="t">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move the slide</a:t>
            </a:r>
            <a:endParaRPr b="1" lang="en-US" sz="4400" spc="-1" strike="noStrike">
              <a:solidFill>
                <a:srgbClr val="ffffff"/>
              </a:solidFill>
              <a:latin typeface="Tahoma"/>
            </a:endParaRPr>
          </a:p>
        </p:txBody>
      </p:sp>
      <p:sp>
        <p:nvSpPr>
          <p:cNvPr id="11" name="PlaceHolder 4"/>
          <p:cNvSpPr>
            <a:spLocks noGrp="1"/>
          </p:cNvSpPr>
          <p:nvPr>
            <p:ph type="body"/>
          </p:nvPr>
        </p:nvSpPr>
        <p:spPr>
          <a:xfrm>
            <a:off x="685800" y="4343400"/>
            <a:ext cx="5486400" cy="4114800"/>
          </a:xfrm>
          <a:prstGeom prst="rect">
            <a:avLst/>
          </a:prstGeom>
          <a:noFill/>
          <a:ln w="0">
            <a:noFill/>
          </a:ln>
        </p:spPr>
        <p:txBody>
          <a:bodyPr lIns="90000" rIns="90000" tIns="46800" bIns="4680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Click to edit the notes format</a:t>
            </a:r>
            <a:endParaRPr b="0" lang="en-US" sz="1200" spc="-1" strike="noStrike">
              <a:solidFill>
                <a:srgbClr val="000000"/>
              </a:solidFill>
              <a:latin typeface="Arial"/>
            </a:endParaRPr>
          </a:p>
        </p:txBody>
      </p:sp>
      <p:sp>
        <p:nvSpPr>
          <p:cNvPr id="12" name="PlaceHolder 5"/>
          <p:cNvSpPr>
            <a:spLocks noGrp="1"/>
          </p:cNvSpPr>
          <p:nvPr>
            <p:ph type="ftr" idx="2"/>
          </p:nvPr>
        </p:nvSpPr>
        <p:spPr>
          <a:xfrm>
            <a:off x="-360" y="8685360"/>
            <a:ext cx="2971800" cy="457200"/>
          </a:xfrm>
          <a:prstGeom prst="rect">
            <a:avLst/>
          </a:prstGeom>
          <a:noFill/>
          <a:ln w="0">
            <a:noFill/>
          </a:ln>
        </p:spPr>
        <p:txBody>
          <a:bodyPr lIns="90000" rIns="90000" tIns="46800" bIns="46800" anchor="b">
            <a:noAutofit/>
          </a:bodyPr>
          <a:p>
            <a:pPr indent="0">
              <a:buNone/>
            </a:pPr>
            <a:endParaRPr b="0" lang="en-US" sz="2400" spc="-1" strike="noStrike">
              <a:solidFill>
                <a:srgbClr val="000000"/>
              </a:solidFill>
              <a:latin typeface="Times New Roman"/>
            </a:endParaRPr>
          </a:p>
        </p:txBody>
      </p:sp>
      <p:sp>
        <p:nvSpPr>
          <p:cNvPr id="13" name="PlaceHolder 6"/>
          <p:cNvSpPr>
            <a:spLocks noGrp="1"/>
          </p:cNvSpPr>
          <p:nvPr>
            <p:ph type="sldNum" idx="3"/>
          </p:nvPr>
        </p:nvSpPr>
        <p:spPr>
          <a:xfrm>
            <a:off x="3884400" y="8685360"/>
            <a:ext cx="2971800" cy="457200"/>
          </a:xfrm>
          <a:prstGeom prst="rect">
            <a:avLst/>
          </a:prstGeom>
          <a:noFill/>
          <a:ln w="0">
            <a:noFill/>
          </a:ln>
        </p:spPr>
        <p:txBody>
          <a:bodyPr lIns="90000" rIns="90000" tIns="46800" bIns="46800" anchor="b">
            <a:noAutofit/>
          </a:bodyPr>
          <a:lstStyle>
            <a:lvl1pPr marL="216000" indent="0" algn="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defRPr b="0" lang="en-US" sz="1200" spc="-1" strike="noStrike">
                <a:solidFill>
                  <a:srgbClr val="000000"/>
                </a:solidFill>
                <a:latin typeface="Times New Roman"/>
              </a:defRPr>
            </a:lvl1pPr>
          </a:lstStyle>
          <a:p>
            <a:pPr marL="216000" indent="0" algn="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6E5CAB1D-35C0-4DF8-A533-C3E9424556A3}" type="slidenum">
              <a:rPr b="0" lang="en-US" sz="1200" spc="-1" strike="noStrike">
                <a:solidFill>
                  <a:srgbClr val="000000"/>
                </a:solidFill>
                <a:latin typeface="Times New Roman"/>
              </a:rPr>
              <a:t>&lt;number&gt;</a:t>
            </a:fld>
            <a:endParaRPr b="0" lang="en-US"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5.xml.rels><?xml version='1.0' encoding='UTF-8' standalone='yes'?>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D3493DBB-F178-46E3-AE4C-A873306C59D0}"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82" name="Text Box 2"/>
          <p:cNvSpPr/>
          <p:nvPr/>
        </p:nvSpPr>
        <p:spPr>
          <a:xfrm>
            <a:off x="1143000" y="685800"/>
            <a:ext cx="4572000" cy="3429000"/>
          </a:xfrm>
          <a:prstGeom prst="rect">
            <a:avLst/>
          </a:prstGeom>
          <a:solidFill>
            <a:srgbClr val="ffffff"/>
          </a:solidFill>
          <a:ln w="9360">
            <a:solidFill>
              <a:srgbClr val="000000"/>
            </a:solidFill>
            <a:miter/>
          </a:ln>
        </p:spPr>
        <p:style>
          <a:lnRef idx="0"/>
          <a:fillRef idx="0"/>
          <a:effectRef idx="0"/>
          <a:fontRef idx="minor"/>
        </p:style>
        <p:txBody>
          <a:bodyPr wrap="none" lIns="90000" rIns="90000" tIns="46800" bIns="46800" anchor="ctr">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p:txBody>
      </p:sp>
      <p:sp>
        <p:nvSpPr>
          <p:cNvPr id="83" name="PlaceHolder 1"/>
          <p:cNvSpPr>
            <a:spLocks noGrp="1"/>
          </p:cNvSpPr>
          <p:nvPr>
            <p:ph type="body"/>
          </p:nvPr>
        </p:nvSpPr>
        <p:spPr>
          <a:xfrm>
            <a:off x="914400" y="4343400"/>
            <a:ext cx="5027760" cy="4114800"/>
          </a:xfrm>
          <a:prstGeom prst="rect">
            <a:avLst/>
          </a:prstGeom>
          <a:noFill/>
          <a:ln w="0">
            <a:noFill/>
          </a:ln>
        </p:spPr>
        <p:txBody>
          <a:bodyPr lIns="0" rIns="0" tIns="0" bIns="0" anchor="ctr">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CC9D628A-768E-4D53-A217-8D5014ADEFD4}"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85" name="Text Box 2"/>
          <p:cNvSpPr/>
          <p:nvPr/>
        </p:nvSpPr>
        <p:spPr>
          <a:xfrm>
            <a:off x="1143000" y="685800"/>
            <a:ext cx="4572000" cy="3429000"/>
          </a:xfrm>
          <a:prstGeom prst="rect">
            <a:avLst/>
          </a:prstGeom>
          <a:solidFill>
            <a:srgbClr val="ffffff"/>
          </a:solidFill>
          <a:ln w="9360">
            <a:solidFill>
              <a:srgbClr val="000000"/>
            </a:solidFill>
            <a:miter/>
          </a:ln>
        </p:spPr>
        <p:style>
          <a:lnRef idx="0"/>
          <a:fillRef idx="0"/>
          <a:effectRef idx="0"/>
          <a:fontRef idx="minor"/>
        </p:style>
        <p:txBody>
          <a:bodyPr wrap="none" lIns="90000" rIns="90000" tIns="46800" bIns="46800" anchor="ctr">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p:txBody>
      </p:sp>
      <p:sp>
        <p:nvSpPr>
          <p:cNvPr id="86" name="PlaceHolder 1"/>
          <p:cNvSpPr>
            <a:spLocks noGrp="1"/>
          </p:cNvSpPr>
          <p:nvPr>
            <p:ph type="body"/>
          </p:nvPr>
        </p:nvSpPr>
        <p:spPr>
          <a:xfrm>
            <a:off x="914400" y="4343400"/>
            <a:ext cx="5027760" cy="4114800"/>
          </a:xfrm>
          <a:prstGeom prst="rect">
            <a:avLst/>
          </a:prstGeom>
          <a:noFill/>
          <a:ln w="0">
            <a:noFill/>
          </a:ln>
        </p:spPr>
        <p:txBody>
          <a:bodyPr lIns="0" rIns="0" tIns="0" bIns="0" anchor="ctr">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5A622268-480B-4DEA-859A-F81EFB6046C9}"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88" name="Text Box 2"/>
          <p:cNvSpPr/>
          <p:nvPr/>
        </p:nvSpPr>
        <p:spPr>
          <a:xfrm>
            <a:off x="1143000" y="685800"/>
            <a:ext cx="4572000" cy="3429000"/>
          </a:xfrm>
          <a:prstGeom prst="rect">
            <a:avLst/>
          </a:prstGeom>
          <a:solidFill>
            <a:srgbClr val="ffffff"/>
          </a:solidFill>
          <a:ln w="9360">
            <a:solidFill>
              <a:srgbClr val="000000"/>
            </a:solidFill>
            <a:miter/>
          </a:ln>
        </p:spPr>
        <p:style>
          <a:lnRef idx="0"/>
          <a:fillRef idx="0"/>
          <a:effectRef idx="0"/>
          <a:fontRef idx="minor"/>
        </p:style>
        <p:txBody>
          <a:bodyPr wrap="none" lIns="90000" rIns="90000" tIns="46800" bIns="46800" anchor="ctr">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p:txBody>
      </p:sp>
      <p:sp>
        <p:nvSpPr>
          <p:cNvPr id="89" name="PlaceHolder 1"/>
          <p:cNvSpPr>
            <a:spLocks noGrp="1"/>
          </p:cNvSpPr>
          <p:nvPr>
            <p:ph type="body"/>
          </p:nvPr>
        </p:nvSpPr>
        <p:spPr>
          <a:xfrm>
            <a:off x="914400" y="4343400"/>
            <a:ext cx="5027760" cy="4114800"/>
          </a:xfrm>
          <a:prstGeom prst="rect">
            <a:avLst/>
          </a:prstGeom>
          <a:noFill/>
          <a:ln w="0">
            <a:noFill/>
          </a:ln>
        </p:spPr>
        <p:txBody>
          <a:bodyPr lIns="0" rIns="0" tIns="0" bIns="0" anchor="ctr">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4FE874CC-51C1-478B-A732-A8B5FB179E89}"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91" name="Text Box 2"/>
          <p:cNvSpPr/>
          <p:nvPr/>
        </p:nvSpPr>
        <p:spPr>
          <a:xfrm>
            <a:off x="1143000" y="685800"/>
            <a:ext cx="4572000" cy="3429000"/>
          </a:xfrm>
          <a:prstGeom prst="rect">
            <a:avLst/>
          </a:prstGeom>
          <a:solidFill>
            <a:srgbClr val="ffffff"/>
          </a:solidFill>
          <a:ln w="9360">
            <a:solidFill>
              <a:srgbClr val="000000"/>
            </a:solidFill>
            <a:miter/>
          </a:ln>
        </p:spPr>
        <p:style>
          <a:lnRef idx="0"/>
          <a:fillRef idx="0"/>
          <a:effectRef idx="0"/>
          <a:fontRef idx="minor"/>
        </p:style>
        <p:txBody>
          <a:bodyPr wrap="none" lIns="90000" rIns="90000" tIns="46800" bIns="46800" anchor="ctr">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p:txBody>
      </p:sp>
      <p:sp>
        <p:nvSpPr>
          <p:cNvPr id="92" name="PlaceHolder 1"/>
          <p:cNvSpPr>
            <a:spLocks noGrp="1"/>
          </p:cNvSpPr>
          <p:nvPr>
            <p:ph type="body"/>
          </p:nvPr>
        </p:nvSpPr>
        <p:spPr>
          <a:xfrm>
            <a:off x="914400" y="4343400"/>
            <a:ext cx="5027760" cy="4114800"/>
          </a:xfrm>
          <a:prstGeom prst="rect">
            <a:avLst/>
          </a:prstGeom>
          <a:noFill/>
          <a:ln w="0">
            <a:noFill/>
          </a:ln>
        </p:spPr>
        <p:txBody>
          <a:bodyPr lIns="0" rIns="0" tIns="0" bIns="0" anchor="ctr">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Tree>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efault">
    <p:spTree>
      <p:nvGrpSpPr>
        <p:cNvPr id="1" name=""/>
        <p:cNvGrpSpPr/>
        <p:nvPr/>
      </p:nvGrpSpPr>
      <p:grpSpPr>
        <a:xfrm>
          <a:off x="0" y="0"/>
          <a:ext cx="0" cy="0"/>
          <a:chOff x="0" y="0"/>
          <a:chExt cx="0" cy="0"/>
        </a:xfrm>
      </p:grpSpPr>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1">
    <p:spTree>
      <p:nvGrpSpPr>
        <p:cNvPr id="1" name=""/>
        <p:cNvGrpSpPr/>
        <p:nvPr/>
      </p:nvGrpSpPr>
      <p:grpSpPr>
        <a:xfrm>
          <a:off x="0" y="0"/>
          <a:ext cx="0" cy="0"/>
          <a:chOff x="0" y="0"/>
          <a:chExt cx="0" cy="0"/>
        </a:xfrm>
      </p:grpSpPr>
    </p:spTree>
  </p:cSld>
</p:sldLayout>
</file>

<file path=ppt/slideMasters/_rels/slideMaster1.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AutoShape 3"/>
          <p:cNvSpPr/>
          <p:nvPr/>
        </p:nvSpPr>
        <p:spPr>
          <a:xfrm>
            <a:off x="0" y="0"/>
            <a:ext cx="9144000" cy="1066680"/>
          </a:xfrm>
          <a:prstGeom prst="roundRect">
            <a:avLst>
              <a:gd name="adj" fmla="val 111"/>
            </a:avLst>
          </a:prstGeom>
          <a:gradFill rotWithShape="0">
            <a:gsLst>
              <a:gs pos="0">
                <a:srgbClr val="244e72"/>
              </a:gs>
              <a:gs pos="100000">
                <a:srgbClr val="5a9fd4"/>
              </a:gs>
            </a:gsLst>
            <a:lin ang="4500000"/>
          </a:gradFill>
          <a:ln w="9360">
            <a:solidFill>
              <a:srgbClr val="000000"/>
            </a:solidFill>
            <a:miter/>
          </a:ln>
        </p:spPr>
        <p:style>
          <a:lnRef idx="0"/>
          <a:fillRef idx="0"/>
          <a:effectRef idx="0"/>
          <a:fontRef idx="minor"/>
        </p:style>
        <p:txBody>
          <a:bodyPr wrap="none" anchor="ctr">
            <a:noAutofit/>
          </a:bodyPr>
          <a:p>
            <a:pPr>
              <a:lnSpc>
                <a:spcPct val="93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Lst>
            </a:pPr>
            <a:endParaRPr b="0" lang="en-US" sz="1800" spc="-1" strike="noStrike">
              <a:solidFill>
                <a:srgbClr val="000000"/>
              </a:solidFill>
              <a:latin typeface="Arial"/>
            </a:endParaRPr>
          </a:p>
        </p:txBody>
      </p:sp>
      <p:sp>
        <p:nvSpPr>
          <p:cNvPr id="1" name="PlaceHolder 1"/>
          <p:cNvSpPr>
            <a:spLocks noGrp="1"/>
          </p:cNvSpPr>
          <p:nvPr>
            <p:ph type="title"/>
          </p:nvPr>
        </p:nvSpPr>
        <p:spPr>
          <a:xfrm>
            <a:off x="457200" y="-360"/>
            <a:ext cx="8229600" cy="1143000"/>
          </a:xfrm>
          <a:prstGeom prst="rect">
            <a:avLst/>
          </a:prstGeom>
          <a:noFill/>
          <a:ln w="0">
            <a:noFill/>
          </a:ln>
        </p:spPr>
        <p:txBody>
          <a:bodyPr lIns="90000" rIns="90000" tIns="46800" bIns="4680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edit the title text format</a:t>
            </a:r>
            <a:endParaRPr b="1" lang="en-US" sz="4400" spc="-1" strike="noStrike">
              <a:solidFill>
                <a:srgbClr val="ffffff"/>
              </a:solidFill>
              <a:latin typeface="Tahoma"/>
            </a:endParaRPr>
          </a:p>
        </p:txBody>
      </p:sp>
      <p:sp>
        <p:nvSpPr>
          <p:cNvPr id="2" name="PlaceHolder 2"/>
          <p:cNvSpPr>
            <a:spLocks noGrp="1"/>
          </p:cNvSpPr>
          <p:nvPr>
            <p:ph type="body"/>
          </p:nvPr>
        </p:nvSpPr>
        <p:spPr>
          <a:xfrm>
            <a:off x="151920" y="1295280"/>
            <a:ext cx="8991720" cy="5181840"/>
          </a:xfrm>
          <a:prstGeom prst="rect">
            <a:avLst/>
          </a:prstGeom>
          <a:noFill/>
          <a:ln w="0">
            <a:noFill/>
          </a:ln>
        </p:spPr>
        <p:txBody>
          <a:bodyPr lIns="90000" rIns="90000" tIns="46800" bIns="4680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Click to edit the outline text format</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Second Outline Level</a:t>
            </a:r>
            <a:endParaRPr b="0" lang="en-US" sz="2400" spc="-1" strike="noStrike">
              <a:solidFill>
                <a:srgbClr val="000000"/>
              </a:solidFill>
              <a:latin typeface="Tahoma"/>
            </a:endParaRPr>
          </a:p>
          <a:p>
            <a:pPr lvl="2" marL="914400" indent="-17460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Third Outline Level</a:t>
            </a:r>
            <a:endParaRPr b="0" lang="en-US" sz="2400" spc="-1" strike="noStrike">
              <a:solidFill>
                <a:srgbClr val="000000"/>
              </a:solidFill>
              <a:latin typeface="Tahoma"/>
            </a:endParaRPr>
          </a:p>
          <a:p>
            <a:pPr lvl="3" marL="1203480" indent="-1731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Fourth Outline Level</a:t>
            </a:r>
            <a:endParaRPr b="0" lang="en-US" sz="2400" spc="-1" strike="noStrike">
              <a:solidFill>
                <a:srgbClr val="000000"/>
              </a:solidFill>
              <a:latin typeface="Tahoma"/>
            </a:endParaRPr>
          </a:p>
          <a:p>
            <a:pPr lvl="4"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Fifth Outline Level</a:t>
            </a:r>
            <a:endParaRPr b="0" lang="en-US" sz="2400" spc="-1" strike="noStrike">
              <a:solidFill>
                <a:srgbClr val="000000"/>
              </a:solidFill>
              <a:latin typeface="Tahoma"/>
            </a:endParaRPr>
          </a:p>
          <a:p>
            <a:pPr lvl="5"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Sixth Outline Level</a:t>
            </a:r>
            <a:endParaRPr b="0" lang="en-US" sz="2400" spc="-1" strike="noStrike">
              <a:solidFill>
                <a:srgbClr val="000000"/>
              </a:solidFill>
              <a:latin typeface="Tahoma"/>
            </a:endParaRPr>
          </a:p>
          <a:p>
            <a:pPr lvl="6"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Seventh Outline Level</a:t>
            </a:r>
            <a:endParaRPr b="0" lang="en-US" sz="2400" spc="-1" strike="noStrike">
              <a:solidFill>
                <a:srgbClr val="000000"/>
              </a:solidFill>
              <a:latin typeface="Tahoma"/>
            </a:endParaRPr>
          </a:p>
        </p:txBody>
      </p:sp>
      <p:sp>
        <p:nvSpPr>
          <p:cNvPr id="3" name="Slide Number Placeholder 3"/>
          <p:cNvSpPr/>
          <p:nvPr/>
        </p:nvSpPr>
        <p:spPr>
          <a:xfrm>
            <a:off x="8229600" y="6356520"/>
            <a:ext cx="762120" cy="365040"/>
          </a:xfrm>
          <a:prstGeom prst="rect">
            <a:avLst/>
          </a:prstGeom>
          <a:noFill/>
          <a:ln w="0">
            <a:noFill/>
          </a:ln>
        </p:spPr>
        <p:style>
          <a:lnRef idx="0"/>
          <a:fillRef idx="0"/>
          <a:effectRef idx="0"/>
          <a:fontRef idx="minor"/>
        </p:style>
        <p:txBody>
          <a:bodyPr lIns="0" rIns="0" tIns="0" bIns="0" anchor="b">
            <a:noAutofit/>
          </a:bodyPr>
          <a:p>
            <a:pPr indent="0" algn="r">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8BD76E88-424E-4034-8654-5B7E725854E8}" type="slidenum">
              <a:rPr b="0" lang="en-US" sz="1200" spc="-1" strike="noStrike">
                <a:solidFill>
                  <a:srgbClr val="424242"/>
                </a:solidFill>
                <a:latin typeface="Verdana"/>
              </a:rPr>
              <a:t>&lt;number&gt;</a:t>
            </a:fld>
            <a:endParaRPr b="0" lang="en-US" sz="12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 name="AutoShape 3"/>
          <p:cNvSpPr/>
          <p:nvPr/>
        </p:nvSpPr>
        <p:spPr>
          <a:xfrm>
            <a:off x="0" y="0"/>
            <a:ext cx="9144000" cy="1390680"/>
          </a:xfrm>
          <a:prstGeom prst="roundRect">
            <a:avLst>
              <a:gd name="adj" fmla="val 111"/>
            </a:avLst>
          </a:prstGeom>
          <a:gradFill rotWithShape="0">
            <a:gsLst>
              <a:gs pos="0">
                <a:srgbClr val="244e72"/>
              </a:gs>
              <a:gs pos="100000">
                <a:srgbClr val="5a9fd4"/>
              </a:gs>
            </a:gsLst>
            <a:lin ang="4500000"/>
          </a:gradFill>
          <a:ln w="9360">
            <a:solidFill>
              <a:srgbClr val="000000"/>
            </a:solidFill>
            <a:miter/>
          </a:ln>
        </p:spPr>
        <p:style>
          <a:lnRef idx="0"/>
          <a:fillRef idx="0"/>
          <a:effectRef idx="0"/>
          <a:fontRef idx="minor"/>
        </p:style>
        <p:txBody>
          <a:bodyPr wrap="none" anchor="ctr">
            <a:noAutofit/>
          </a:bodyPr>
          <a:p>
            <a:pPr>
              <a:lnSpc>
                <a:spcPct val="93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Lst>
            </a:pPr>
            <a:endParaRPr b="0" lang="en-US" sz="1800" spc="-1" strike="noStrike">
              <a:solidFill>
                <a:srgbClr val="000000"/>
              </a:solidFill>
              <a:latin typeface="Arial"/>
            </a:endParaRPr>
          </a:p>
        </p:txBody>
      </p:sp>
      <p:sp>
        <p:nvSpPr>
          <p:cNvPr id="5" name="PlaceHolder 1"/>
          <p:cNvSpPr>
            <a:spLocks noGrp="1"/>
          </p:cNvSpPr>
          <p:nvPr>
            <p:ph type="title"/>
          </p:nvPr>
        </p:nvSpPr>
        <p:spPr>
          <a:xfrm>
            <a:off x="457200" y="-360"/>
            <a:ext cx="8229600" cy="1143000"/>
          </a:xfrm>
          <a:prstGeom prst="rect">
            <a:avLst/>
          </a:prstGeom>
          <a:noFill/>
          <a:ln w="0">
            <a:noFill/>
          </a:ln>
        </p:spPr>
        <p:txBody>
          <a:bodyPr lIns="90000" rIns="90000" tIns="46800" bIns="4680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edit the title text format</a:t>
            </a:r>
            <a:endParaRPr b="1" lang="en-US" sz="4400" spc="-1" strike="noStrike">
              <a:solidFill>
                <a:srgbClr val="ffffff"/>
              </a:solidFill>
              <a:latin typeface="Tahoma"/>
            </a:endParaRPr>
          </a:p>
        </p:txBody>
      </p:sp>
      <p:sp>
        <p:nvSpPr>
          <p:cNvPr id="6" name="PlaceHolder 2"/>
          <p:cNvSpPr>
            <a:spLocks noGrp="1"/>
          </p:cNvSpPr>
          <p:nvPr>
            <p:ph type="body"/>
          </p:nvPr>
        </p:nvSpPr>
        <p:spPr>
          <a:xfrm>
            <a:off x="151920" y="1295280"/>
            <a:ext cx="8991720" cy="5181840"/>
          </a:xfrm>
          <a:prstGeom prst="rect">
            <a:avLst/>
          </a:prstGeom>
          <a:noFill/>
          <a:ln w="0">
            <a:noFill/>
          </a:ln>
        </p:spPr>
        <p:txBody>
          <a:bodyPr lIns="90000" rIns="90000" tIns="46800" bIns="4680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Click to edit the outline text format</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Second Outline Level</a:t>
            </a:r>
            <a:endParaRPr b="0" lang="en-US" sz="2400" spc="-1" strike="noStrike">
              <a:solidFill>
                <a:srgbClr val="000000"/>
              </a:solidFill>
              <a:latin typeface="Tahoma"/>
            </a:endParaRPr>
          </a:p>
          <a:p>
            <a:pPr lvl="2" marL="914400" indent="-17460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Third Outline Level</a:t>
            </a:r>
            <a:endParaRPr b="0" lang="en-US" sz="2400" spc="-1" strike="noStrike">
              <a:solidFill>
                <a:srgbClr val="000000"/>
              </a:solidFill>
              <a:latin typeface="Tahoma"/>
            </a:endParaRPr>
          </a:p>
          <a:p>
            <a:pPr lvl="3" marL="1203480" indent="-1731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Fourth Outline Level</a:t>
            </a:r>
            <a:endParaRPr b="0" lang="en-US" sz="2400" spc="-1" strike="noStrike">
              <a:solidFill>
                <a:srgbClr val="000000"/>
              </a:solidFill>
              <a:latin typeface="Tahoma"/>
            </a:endParaRPr>
          </a:p>
          <a:p>
            <a:pPr lvl="4"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Fifth Outline Level</a:t>
            </a:r>
            <a:endParaRPr b="0" lang="en-US" sz="2400" spc="-1" strike="noStrike">
              <a:solidFill>
                <a:srgbClr val="000000"/>
              </a:solidFill>
              <a:latin typeface="Tahoma"/>
            </a:endParaRPr>
          </a:p>
          <a:p>
            <a:pPr lvl="5"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Sixth Outline Level</a:t>
            </a:r>
            <a:endParaRPr b="0" lang="en-US" sz="2400" spc="-1" strike="noStrike">
              <a:solidFill>
                <a:srgbClr val="000000"/>
              </a:solidFill>
              <a:latin typeface="Tahoma"/>
            </a:endParaRPr>
          </a:p>
          <a:p>
            <a:pPr lvl="6"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Seventh Outline Level</a:t>
            </a:r>
            <a:endParaRPr b="0" lang="en-US" sz="2400" spc="-1" strike="noStrike">
              <a:solidFill>
                <a:srgbClr val="000000"/>
              </a:solidFill>
              <a:latin typeface="Tahoma"/>
            </a:endParaRPr>
          </a:p>
        </p:txBody>
      </p:sp>
    </p:spTree>
  </p:cSld>
  <p:clrMap bg1="lt1" bg2="lt2" tx1="dk1" tx2="dk2" accent1="accent1" accent2="accent2" accent3="accent3" accent4="accent4" accent5="accent5" accent6="accent6" hlink="hlink" folHlink="folHlink"/>
  <p:sldLayoutIdLst>
    <p:sldLayoutId id="2147483651" r:id="rId2"/>
  </p:sldLayoutId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 name="PlaceHolder 1"/>
          <p:cNvSpPr>
            <a:spLocks noGrp="1"/>
          </p:cNvSpPr>
          <p:nvPr>
            <p:ph type="title"/>
          </p:nvPr>
        </p:nvSpPr>
        <p:spPr>
          <a:xfrm>
            <a:off x="685800" y="1600200"/>
            <a:ext cx="7772400" cy="2286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000000"/>
                </a:solidFill>
                <a:latin typeface="Tahoma"/>
              </a:rPr>
              <a:t>Unit 1: Using Objects and Methods </a:t>
            </a:r>
            <a:r>
              <a:rPr b="1" lang="en-US" sz="3400" spc="-1" strike="noStrike">
                <a:solidFill>
                  <a:srgbClr val="000000"/>
                </a:solidFill>
                <a:latin typeface="Tahoma"/>
              </a:rPr>
              <a:t>Basic Java Syntax</a:t>
            </a:r>
            <a:endParaRPr b="1" lang="en-US" sz="3400" spc="-1" strike="noStrike">
              <a:solidFill>
                <a:srgbClr val="ffffff"/>
              </a:solidFill>
              <a:latin typeface="Tahoma"/>
            </a:endParaRPr>
          </a:p>
        </p:txBody>
      </p:sp>
      <p:sp>
        <p:nvSpPr>
          <p:cNvPr id="15" name="Rectangle 3"/>
          <p:cNvSpPr/>
          <p:nvPr/>
        </p:nvSpPr>
        <p:spPr>
          <a:xfrm>
            <a:off x="1371600" y="4114800"/>
            <a:ext cx="6400800" cy="1752480"/>
          </a:xfrm>
          <a:prstGeom prst="rect">
            <a:avLst/>
          </a:prstGeom>
          <a:noFill/>
          <a:ln w="0">
            <a:noFill/>
          </a:ln>
        </p:spPr>
        <p:style>
          <a:lnRef idx="0"/>
          <a:fillRef idx="0"/>
          <a:effectRef idx="0"/>
          <a:fontRef idx="minor"/>
        </p:style>
        <p:txBody>
          <a:bodyPr lIns="90000" rIns="90000" tIns="46800" bIns="46800" anchor="t">
            <a:normAutofit fontScale="93333" lnSpcReduction="10000"/>
          </a:bodyPr>
          <a:p>
            <a:pPr>
              <a:lnSpc>
                <a:spcPct val="10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Adapted from:</a:t>
            </a:r>
            <a:endParaRPr b="0" lang="en-US" sz="24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 Building Java Programs: A Back to Basics Approach </a:t>
            </a:r>
            <a:endParaRPr b="0" lang="en-US" sz="20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by Stuart Reges and Marty Stepp</a:t>
            </a:r>
            <a:endParaRPr b="0" lang="en-US" sz="20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 Runestone CSAwesome Curriculum</a:t>
            </a:r>
            <a:endParaRPr b="0" lang="en-US" sz="2000" spc="-1" strike="noStrike">
              <a:solidFill>
                <a:srgbClr val="000000"/>
              </a:solidFill>
              <a:latin typeface="Arial"/>
            </a:endParaRPr>
          </a:p>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Arial"/>
            </a:endParaRPr>
          </a:p>
        </p:txBody>
      </p:sp>
      <p:sp>
        <p:nvSpPr>
          <p:cNvPr id="16" name="TextBox 1"/>
          <p:cNvSpPr/>
          <p:nvPr/>
        </p:nvSpPr>
        <p:spPr>
          <a:xfrm>
            <a:off x="169560" y="6248520"/>
            <a:ext cx="335664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https://longbaonguyen.github.io</a:t>
            </a:r>
            <a:endParaRPr b="0" lang="en-US" sz="1800" spc="-1" strike="noStrike">
              <a:solidFill>
                <a:srgbClr val="000000"/>
              </a:solidFill>
              <a:latin typeface="Arial"/>
            </a:endParaRPr>
          </a:p>
        </p:txBody>
      </p:sp>
      <p:sp>
        <p:nvSpPr>
          <p:cNvPr id="17" name="TextBox 4"/>
          <p:cNvSpPr/>
          <p:nvPr/>
        </p:nvSpPr>
        <p:spPr>
          <a:xfrm>
            <a:off x="163800" y="5688000"/>
            <a:ext cx="6858720" cy="73440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400" spc="-1" strike="noStrike">
                <a:solidFill>
                  <a:srgbClr val="000000"/>
                </a:solidFill>
                <a:latin typeface="Arial"/>
              </a:rPr>
              <a:t>This work is licensed under the </a:t>
            </a:r>
            <a:endParaRPr b="0" lang="en-US" sz="1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400" spc="-1" strike="noStrike">
                <a:solidFill>
                  <a:srgbClr val="000000"/>
                </a:solidFill>
                <a:latin typeface="Arial"/>
              </a:rPr>
              <a:t>Creative Commons Attribution-NonCommercial-ShareAlike 4.0 International License.</a:t>
            </a:r>
            <a:endParaRPr b="0" lang="en-US" sz="1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400" spc="-1" strike="noStrike">
                <a:solidFill>
                  <a:srgbClr val="000000"/>
                </a:solidFill>
                <a:latin typeface="Arial"/>
              </a:rPr>
              <a:t> </a:t>
            </a:r>
            <a:endParaRPr b="0" lang="en-US" sz="1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lnSpc>
                <a:spcPct val="100000"/>
              </a:lnSpc>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GB" sz="4400" spc="-1" strike="noStrike">
                <a:solidFill>
                  <a:srgbClr val="ffffff"/>
                </a:solidFill>
                <a:latin typeface="Courier New"/>
              </a:rPr>
              <a:t>System.out.println</a:t>
            </a:r>
            <a:endParaRPr b="1" lang="en-US" sz="4400" spc="-1" strike="noStrike">
              <a:solidFill>
                <a:srgbClr val="ffffff"/>
              </a:solidFill>
              <a:latin typeface="Tahoma"/>
            </a:endParaRPr>
          </a:p>
        </p:txBody>
      </p:sp>
      <p:sp>
        <p:nvSpPr>
          <p:cNvPr id="55"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7878"/>
          </a:bodyPr>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public class Welcome{</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public static void main(String[] args){</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System.out.println("Hi there!");</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System.out.println(”Welcome to APCS A!");</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Output:</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Hi There!</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Welcome to APCS A!</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lnSpc>
                <a:spcPct val="11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The “System” in System.out.println() must be capitalized. And the command line must end with a semicolon (;).</a:t>
            </a:r>
            <a:endParaRPr b="0" lang="en-US" sz="2400" spc="-1" strike="noStrike">
              <a:solidFill>
                <a:srgbClr val="000000"/>
              </a:solidFill>
              <a:latin typeface="Tahoma"/>
            </a:endParaRPr>
          </a:p>
          <a:p>
            <a:pPr indent="0">
              <a:lnSpc>
                <a:spcPct val="11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107" dur="indefinite" restart="never" nodeType="tmRoot">
          <p:childTnLst>
            <p:seq>
              <p:cTn id="108" dur="indefinite" nodeType="mainSeq">
                <p:childTnLst>
                  <p:par>
                    <p:cTn id="109" nodeType="clickEffect" fill="hold">
                      <p:stCondLst>
                        <p:cond delay="indefinite"/>
                      </p:stCondLst>
                      <p:childTnLst>
                        <p:par>
                          <p:cTn id="110" nodeType="withEffect" fill="hold">
                            <p:stCondLst>
                              <p:cond delay="0"/>
                            </p:stCondLst>
                            <p:childTnLst>
                              <p:par>
                                <p:cTn id="111" nodeType="clickEffect" fill="hold" presetClass="entr" presetID="1">
                                  <p:stCondLst>
                                    <p:cond delay="0"/>
                                  </p:stCondLst>
                                  <p:childTnLst>
                                    <p:set>
                                      <p:cBhvr>
                                        <p:cTn id="112" dur="1" fill="hold">
                                          <p:stCondLst>
                                            <p:cond delay="0"/>
                                          </p:stCondLst>
                                        </p:cTn>
                                        <p:tgtEl>
                                          <p:spTgt spid="55">
                                            <p:txEl>
                                              <p:pRg st="6" end="6"/>
                                            </p:txEl>
                                          </p:spTgt>
                                        </p:tgtEl>
                                        <p:attrNameLst>
                                          <p:attrName>style.visibility</p:attrName>
                                        </p:attrNameLst>
                                      </p:cBhvr>
                                      <p:to>
                                        <p:strVal val="visible"/>
                                      </p:to>
                                    </p:set>
                                  </p:childTnLst>
                                </p:cTn>
                              </p:par>
                              <p:par>
                                <p:cTn id="113" nodeType="withEffect" fill="hold" presetClass="entr" presetID="1">
                                  <p:stCondLst>
                                    <p:cond delay="0"/>
                                  </p:stCondLst>
                                  <p:childTnLst>
                                    <p:set>
                                      <p:cBhvr>
                                        <p:cTn id="114" dur="1" fill="hold">
                                          <p:stCondLst>
                                            <p:cond delay="0"/>
                                          </p:stCondLst>
                                        </p:cTn>
                                        <p:tgtEl>
                                          <p:spTgt spid="55">
                                            <p:txEl>
                                              <p:pRg st="7" end="7"/>
                                            </p:txEl>
                                          </p:spTgt>
                                        </p:tgtEl>
                                        <p:attrNameLst>
                                          <p:attrName>style.visibility</p:attrName>
                                        </p:attrNameLst>
                                      </p:cBhvr>
                                      <p:to>
                                        <p:strVal val="visible"/>
                                      </p:to>
                                    </p:set>
                                  </p:childTnLst>
                                </p:cTn>
                              </p:par>
                              <p:par>
                                <p:cTn id="115" nodeType="withEffect" fill="hold" presetClass="entr" presetID="1">
                                  <p:stCondLst>
                                    <p:cond delay="0"/>
                                  </p:stCondLst>
                                  <p:childTnLst>
                                    <p:set>
                                      <p:cBhvr>
                                        <p:cTn id="116" dur="1" fill="hold">
                                          <p:stCondLst>
                                            <p:cond delay="0"/>
                                          </p:stCondLst>
                                        </p:cTn>
                                        <p:tgtEl>
                                          <p:spTgt spid="55">
                                            <p:txEl>
                                              <p:pRg st="8" end="8"/>
                                            </p:txEl>
                                          </p:spTgt>
                                        </p:tgtEl>
                                        <p:attrNameLst>
                                          <p:attrName>style.visibility</p:attrName>
                                        </p:attrNameLst>
                                      </p:cBhvr>
                                      <p:to>
                                        <p:strVal val="visible"/>
                                      </p:to>
                                    </p:set>
                                  </p:childTnLst>
                                </p:cTn>
                              </p:par>
                            </p:childTnLst>
                          </p:cTn>
                        </p:par>
                      </p:childTnLst>
                    </p:cTn>
                  </p:par>
                  <p:par>
                    <p:cTn id="117" nodeType="clickEffect" fill="hold">
                      <p:stCondLst>
                        <p:cond delay="indefinite"/>
                      </p:stCondLst>
                      <p:childTnLst>
                        <p:par>
                          <p:cTn id="118" nodeType="withEffect" fill="hold">
                            <p:stCondLst>
                              <p:cond delay="0"/>
                            </p:stCondLst>
                            <p:childTnLst>
                              <p:par>
                                <p:cTn id="119" nodeType="clickEffect" fill="hold" presetClass="entr" presetID="1">
                                  <p:stCondLst>
                                    <p:cond delay="0"/>
                                  </p:stCondLst>
                                  <p:childTnLst>
                                    <p:set>
                                      <p:cBhvr>
                                        <p:cTn id="120" dur="1" fill="hold">
                                          <p:stCondLst>
                                            <p:cond delay="0"/>
                                          </p:stCondLst>
                                        </p:cTn>
                                        <p:tgtEl>
                                          <p:spTgt spid="55">
                                            <p:txEl>
                                              <p:pRg st="10" end="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lnSpc>
                <a:spcPct val="100000"/>
              </a:lnSpc>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GB" sz="4400" spc="-1" strike="noStrike">
                <a:solidFill>
                  <a:srgbClr val="ffffff"/>
                </a:solidFill>
                <a:latin typeface="Courier New"/>
              </a:rPr>
              <a:t>System.out.print</a:t>
            </a:r>
            <a:endParaRPr b="1" lang="en-US" sz="4400" spc="-1" strike="noStrike">
              <a:solidFill>
                <a:srgbClr val="ffffff"/>
              </a:solidFill>
              <a:latin typeface="Tahoma"/>
            </a:endParaRPr>
          </a:p>
        </p:txBody>
      </p:sp>
      <p:sp>
        <p:nvSpPr>
          <p:cNvPr id="57"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public class SecondClass{</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public static void main(String[] args){</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System.out.print("Hi there!");</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System.out.println(”Welcome to APCS A!");</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System.out.print(”We will learn Java!");</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Output:</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Hi There!Welcome to APCS A!</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We will learn Java!</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ea typeface="Tahoma"/>
              </a:rPr>
              <a:t>Do you see why there are two lines of output as above?</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121" dur="indefinite" restart="never" nodeType="tmRoot">
          <p:childTnLst>
            <p:seq>
              <p:cTn id="122" dur="indefinite" nodeType="mainSeq">
                <p:childTnLst>
                  <p:par>
                    <p:cTn id="123" nodeType="clickEffect" fill="hold">
                      <p:stCondLst>
                        <p:cond delay="indefinite"/>
                      </p:stCondLst>
                      <p:childTnLst>
                        <p:par>
                          <p:cTn id="124" nodeType="withEffect" fill="hold">
                            <p:stCondLst>
                              <p:cond delay="0"/>
                            </p:stCondLst>
                            <p:childTnLst>
                              <p:par>
                                <p:cTn id="125" nodeType="clickEffect" fill="hold" presetClass="entr" presetID="1">
                                  <p:stCondLst>
                                    <p:cond delay="0"/>
                                  </p:stCondLst>
                                  <p:childTnLst>
                                    <p:set>
                                      <p:cBhvr>
                                        <p:cTn id="126" dur="1" fill="hold">
                                          <p:stCondLst>
                                            <p:cond delay="0"/>
                                          </p:stCondLst>
                                        </p:cTn>
                                        <p:tgtEl>
                                          <p:spTgt spid="57">
                                            <p:txEl>
                                              <p:pRg st="7" end="7"/>
                                            </p:txEl>
                                          </p:spTgt>
                                        </p:tgtEl>
                                        <p:attrNameLst>
                                          <p:attrName>style.visibility</p:attrName>
                                        </p:attrNameLst>
                                      </p:cBhvr>
                                      <p:to>
                                        <p:strVal val="visible"/>
                                      </p:to>
                                    </p:set>
                                  </p:childTnLst>
                                </p:cTn>
                              </p:par>
                              <p:par>
                                <p:cTn id="127" nodeType="withEffect" fill="hold" presetClass="entr" presetID="1">
                                  <p:stCondLst>
                                    <p:cond delay="0"/>
                                  </p:stCondLst>
                                  <p:childTnLst>
                                    <p:set>
                                      <p:cBhvr>
                                        <p:cTn id="128" dur="1" fill="hold">
                                          <p:stCondLst>
                                            <p:cond delay="0"/>
                                          </p:stCondLst>
                                        </p:cTn>
                                        <p:tgtEl>
                                          <p:spTgt spid="57">
                                            <p:txEl>
                                              <p:pRg st="8" end="8"/>
                                            </p:txEl>
                                          </p:spTgt>
                                        </p:tgtEl>
                                        <p:attrNameLst>
                                          <p:attrName>style.visibility</p:attrName>
                                        </p:attrNameLst>
                                      </p:cBhvr>
                                      <p:to>
                                        <p:strVal val="visible"/>
                                      </p:to>
                                    </p:set>
                                  </p:childTnLst>
                                </p:cTn>
                              </p:par>
                              <p:par>
                                <p:cTn id="129" nodeType="withEffect" fill="hold" presetClass="entr" presetID="1">
                                  <p:stCondLst>
                                    <p:cond delay="0"/>
                                  </p:stCondLst>
                                  <p:childTnLst>
                                    <p:set>
                                      <p:cBhvr>
                                        <p:cTn id="130" dur="1" fill="hold">
                                          <p:stCondLst>
                                            <p:cond delay="0"/>
                                          </p:stCondLst>
                                        </p:cTn>
                                        <p:tgtEl>
                                          <p:spTgt spid="57">
                                            <p:txEl>
                                              <p:pRg st="9" end="9"/>
                                            </p:txEl>
                                          </p:spTgt>
                                        </p:tgtEl>
                                        <p:attrNameLst>
                                          <p:attrName>style.visibility</p:attrName>
                                        </p:attrNameLst>
                                      </p:cBhvr>
                                      <p:to>
                                        <p:strVal val="visible"/>
                                      </p:to>
                                    </p:set>
                                  </p:childTnLst>
                                </p:cTn>
                              </p:par>
                              <p:par>
                                <p:cTn id="131" nodeType="withEffect" fill="hold" presetClass="entr" presetID="1">
                                  <p:stCondLst>
                                    <p:cond delay="0"/>
                                  </p:stCondLst>
                                  <p:childTnLst>
                                    <p:set>
                                      <p:cBhvr>
                                        <p:cTn id="132" dur="1" fill="hold">
                                          <p:stCondLst>
                                            <p:cond delay="0"/>
                                          </p:stCondLst>
                                        </p:cTn>
                                        <p:tgtEl>
                                          <p:spTgt spid="57">
                                            <p:txEl>
                                              <p:pRg st="11" end="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lnSpc>
                <a:spcPct val="100000"/>
              </a:lnSpc>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GB" sz="4400" spc="-1" strike="noStrike">
                <a:solidFill>
                  <a:srgbClr val="ffffff"/>
                </a:solidFill>
                <a:latin typeface="Courier New"/>
              </a:rPr>
              <a:t>Find the errors.</a:t>
            </a:r>
            <a:endParaRPr b="1" lang="en-US" sz="4400" spc="-1" strike="noStrike">
              <a:solidFill>
                <a:srgbClr val="ffffff"/>
              </a:solidFill>
              <a:latin typeface="Tahoma"/>
            </a:endParaRPr>
          </a:p>
        </p:txBody>
      </p:sp>
      <p:sp>
        <p:nvSpPr>
          <p:cNvPr id="59"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pooblic class Errors</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static void main(String args){</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System.out.print("Good morning! ")</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system.out.print("Good afternoon!);</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System.Print "And good evening!";</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See next slide for all of the corrections.</a:t>
            </a: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lnSpc>
                <a:spcPct val="100000"/>
              </a:lnSpc>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GB" sz="4400" spc="-1" strike="noStrike">
                <a:solidFill>
                  <a:srgbClr val="ffffff"/>
                </a:solidFill>
                <a:latin typeface="Courier New"/>
              </a:rPr>
              <a:t>Corrected!</a:t>
            </a:r>
            <a:endParaRPr b="1" lang="en-US" sz="4400" spc="-1" strike="noStrike">
              <a:solidFill>
                <a:srgbClr val="ffffff"/>
              </a:solidFill>
              <a:latin typeface="Tahoma"/>
            </a:endParaRPr>
          </a:p>
        </p:txBody>
      </p:sp>
      <p:sp>
        <p:nvSpPr>
          <p:cNvPr id="61"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ff0000"/>
                </a:solidFill>
                <a:latin typeface="Courier New"/>
                <a:ea typeface="Courier New"/>
              </a:rPr>
              <a:t>public</a:t>
            </a:r>
            <a:r>
              <a:rPr b="0" lang="en-US" sz="2000" spc="-1" strike="noStrike">
                <a:solidFill>
                  <a:srgbClr val="000000"/>
                </a:solidFill>
                <a:latin typeface="Courier New"/>
                <a:ea typeface="Courier New"/>
              </a:rPr>
              <a:t> class Errors </a:t>
            </a:r>
            <a:r>
              <a:rPr b="0" lang="en-US" sz="2000" spc="-1" strike="noStrike">
                <a:solidFill>
                  <a:srgbClr val="ff0000"/>
                </a:solidFill>
                <a:latin typeface="Courier New"/>
                <a:ea typeface="Courier New"/>
              </a:rPr>
              <a:t>{</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public static void main(String</a:t>
            </a:r>
            <a:r>
              <a:rPr b="0" lang="en-US" sz="2000" spc="-1" strike="noStrike">
                <a:solidFill>
                  <a:srgbClr val="ff0000"/>
                </a:solidFill>
                <a:latin typeface="Courier New"/>
                <a:ea typeface="Courier New"/>
              </a:rPr>
              <a:t>[]</a:t>
            </a:r>
            <a:r>
              <a:rPr b="0" lang="en-US" sz="2000" spc="-1" strike="noStrike">
                <a:solidFill>
                  <a:srgbClr val="000000"/>
                </a:solidFill>
                <a:latin typeface="Courier New"/>
                <a:ea typeface="Courier New"/>
              </a:rPr>
              <a:t> args){</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System.out.print("Good morning! ")</a:t>
            </a:r>
            <a:r>
              <a:rPr b="0" lang="en-US" sz="2000" spc="-1" strike="noStrike">
                <a:solidFill>
                  <a:srgbClr val="ff0000"/>
                </a:solidFill>
                <a:latin typeface="Courier New"/>
                <a:ea typeface="Courier New"/>
              </a:rPr>
              <a:t>;</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ff0000"/>
                </a:solidFill>
                <a:latin typeface="Courier New"/>
                <a:ea typeface="Courier New"/>
              </a:rPr>
              <a:t>S</a:t>
            </a:r>
            <a:r>
              <a:rPr b="0" lang="en-US" sz="2000" spc="-1" strike="noStrike">
                <a:solidFill>
                  <a:srgbClr val="000000"/>
                </a:solidFill>
                <a:latin typeface="Courier New"/>
                <a:ea typeface="Courier New"/>
              </a:rPr>
              <a:t>ystem.out.print("Good afternoon!</a:t>
            </a:r>
            <a:r>
              <a:rPr b="0" lang="en-US" sz="2000" spc="-1" strike="noStrike">
                <a:solidFill>
                  <a:srgbClr val="ff0000"/>
                </a:solidFill>
                <a:latin typeface="Courier New"/>
                <a:ea typeface="Courier New"/>
              </a:rPr>
              <a:t>”</a:t>
            </a:r>
            <a:r>
              <a:rPr b="0" lang="en-US" sz="2000" spc="-1" strike="noStrike">
                <a:solidFill>
                  <a:srgbClr val="000000"/>
                </a:solidFill>
                <a:latin typeface="Courier New"/>
                <a:ea typeface="Courier New"/>
              </a:rPr>
              <a:t>);</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System.</a:t>
            </a:r>
            <a:r>
              <a:rPr b="0" lang="en-US" sz="2000" spc="-1" strike="noStrike">
                <a:solidFill>
                  <a:srgbClr val="ff0000"/>
                </a:solidFill>
                <a:latin typeface="Courier New"/>
                <a:ea typeface="Courier New"/>
              </a:rPr>
              <a:t>out.p</a:t>
            </a:r>
            <a:r>
              <a:rPr b="0" lang="en-US" sz="2000" spc="-1" strike="noStrike">
                <a:solidFill>
                  <a:srgbClr val="000000"/>
                </a:solidFill>
                <a:latin typeface="Courier New"/>
                <a:ea typeface="Courier New"/>
              </a:rPr>
              <a:t>rint</a:t>
            </a:r>
            <a:r>
              <a:rPr b="0" lang="en-US" sz="2000" spc="-1" strike="noStrike">
                <a:solidFill>
                  <a:srgbClr val="ff0000"/>
                </a:solidFill>
                <a:latin typeface="Courier New"/>
                <a:ea typeface="Courier New"/>
              </a:rPr>
              <a:t>(</a:t>
            </a:r>
            <a:r>
              <a:rPr b="0" lang="en-US" sz="2000" spc="-1" strike="noStrike">
                <a:solidFill>
                  <a:srgbClr val="000000"/>
                </a:solidFill>
                <a:latin typeface="Courier New"/>
                <a:ea typeface="Courier New"/>
              </a:rPr>
              <a:t>"And good evening!”</a:t>
            </a:r>
            <a:r>
              <a:rPr b="0" lang="en-US" sz="2000" spc="-1" strike="noStrike">
                <a:solidFill>
                  <a:srgbClr val="ff0000"/>
                </a:solidFill>
                <a:latin typeface="Courier New"/>
                <a:ea typeface="Courier New"/>
              </a:rPr>
              <a:t>)</a:t>
            </a:r>
            <a:r>
              <a:rPr b="0" lang="en-US" sz="2000" spc="-1" strike="noStrike">
                <a:solidFill>
                  <a:srgbClr val="000000"/>
                </a:solidFill>
                <a:latin typeface="Courier New"/>
                <a:ea typeface="Courier New"/>
              </a:rPr>
              <a:t>;</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ff0000"/>
                </a:solidFill>
                <a:latin typeface="Courier New"/>
                <a:ea typeface="Courier New"/>
              </a:rPr>
              <a:t>}</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a:t>
            </a: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GB" sz="4400" spc="-1" strike="noStrike">
                <a:solidFill>
                  <a:srgbClr val="ffffff"/>
                </a:solidFill>
                <a:latin typeface="Tahoma"/>
              </a:rPr>
              <a:t>Strings</a:t>
            </a:r>
            <a:endParaRPr b="1" lang="en-US" sz="4400" spc="-1" strike="noStrike">
              <a:solidFill>
                <a:srgbClr val="ffffff"/>
              </a:solidFill>
              <a:latin typeface="Tahoma"/>
            </a:endParaRPr>
          </a:p>
        </p:txBody>
      </p:sp>
      <p:sp>
        <p:nvSpPr>
          <p:cNvPr id="63"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6628"/>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GB" sz="2400" spc="-1" strike="noStrike">
                <a:solidFill>
                  <a:srgbClr val="000000"/>
                </a:solidFill>
                <a:latin typeface="Tahoma"/>
              </a:rPr>
              <a:t>string</a:t>
            </a:r>
            <a:r>
              <a:rPr b="0" lang="en-GB" sz="2400" spc="-1" strike="noStrike">
                <a:solidFill>
                  <a:srgbClr val="000000"/>
                </a:solidFill>
                <a:latin typeface="Tahoma"/>
              </a:rPr>
              <a:t>: A sequence of characters to be printed.</a:t>
            </a:r>
            <a:endParaRPr b="0" lang="en-US" sz="24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GB" sz="2200" spc="-1" strike="noStrike">
                <a:solidFill>
                  <a:srgbClr val="000000"/>
                </a:solidFill>
                <a:latin typeface="Tahoma"/>
              </a:rPr>
              <a:t>Starts and ends with a </a:t>
            </a:r>
            <a:r>
              <a:rPr b="0" lang="en-GB" sz="2200" spc="-1" strike="noStrike">
                <a:solidFill>
                  <a:srgbClr val="000000"/>
                </a:solidFill>
                <a:latin typeface="Courier New"/>
              </a:rPr>
              <a:t>"</a:t>
            </a:r>
            <a:r>
              <a:rPr b="0" lang="en-GB" sz="2200" spc="-1" strike="noStrike">
                <a:solidFill>
                  <a:srgbClr val="000000"/>
                </a:solidFill>
                <a:latin typeface="Tahoma"/>
              </a:rPr>
              <a:t> quote </a:t>
            </a:r>
            <a:r>
              <a:rPr b="0" lang="en-GB" sz="2200" spc="-1" strike="noStrike">
                <a:solidFill>
                  <a:srgbClr val="000000"/>
                </a:solidFill>
                <a:latin typeface="Courier New"/>
              </a:rPr>
              <a:t>"</a:t>
            </a:r>
            <a:r>
              <a:rPr b="0" lang="en-GB" sz="2200" spc="-1" strike="noStrike">
                <a:solidFill>
                  <a:srgbClr val="000000"/>
                </a:solidFill>
                <a:latin typeface="Tahoma"/>
              </a:rPr>
              <a:t> character.</a:t>
            </a:r>
            <a:endParaRPr b="0" lang="en-US" sz="2200" spc="-1" strike="noStrike">
              <a:solidFill>
                <a:srgbClr val="000000"/>
              </a:solidFill>
              <a:latin typeface="Tahoma"/>
            </a:endParaRPr>
          </a:p>
          <a:p>
            <a:pPr lvl="2" marL="914400" indent="-174600">
              <a:spcBef>
                <a:spcPts val="499"/>
              </a:spcBef>
              <a:buClr>
                <a:srgbClr val="000000"/>
              </a:buClr>
              <a:buFont typeface="Tahoma"/>
              <a:buChar char="•"/>
              <a:tabLst>
                <a:tab algn="l" pos="1828800"/>
                <a:tab algn="l" pos="2743200"/>
                <a:tab algn="l" pos="3657600"/>
                <a:tab algn="l" pos="4572000"/>
                <a:tab algn="l" pos="5486400"/>
                <a:tab algn="l" pos="6400800"/>
                <a:tab algn="l" pos="7315200"/>
                <a:tab algn="l" pos="8229600"/>
                <a:tab algn="l" pos="9144000"/>
                <a:tab algn="l" pos="10058400"/>
              </a:tabLst>
            </a:pPr>
            <a:r>
              <a:rPr b="0" lang="en-GB" sz="2000" spc="-1" strike="noStrike">
                <a:solidFill>
                  <a:srgbClr val="000000"/>
                </a:solidFill>
                <a:latin typeface="Tahoma"/>
              </a:rPr>
              <a:t>The quotes do not appear in the output.</a:t>
            </a:r>
            <a:endParaRPr b="0" lang="en-US" sz="2000" spc="-1" strike="noStrike">
              <a:solidFill>
                <a:srgbClr val="000000"/>
              </a:solidFill>
              <a:latin typeface="Tahoma"/>
            </a:endParaRPr>
          </a:p>
          <a:p>
            <a:pPr lvl="1" marL="625320" indent="0">
              <a:spcBef>
                <a:spcPts val="224"/>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GB" sz="2200" spc="-1" strike="noStrike">
                <a:solidFill>
                  <a:srgbClr val="000000"/>
                </a:solidFill>
                <a:latin typeface="Tahoma"/>
              </a:rPr>
              <a:t>Examples:</a:t>
            </a:r>
            <a:br>
              <a:rPr sz="2200"/>
            </a:br>
            <a:br>
              <a:rPr sz="900"/>
            </a:br>
            <a:r>
              <a:rPr b="0" lang="en-GB" sz="2200" spc="-1" strike="noStrike">
                <a:solidFill>
                  <a:srgbClr val="000000"/>
                </a:solidFill>
                <a:latin typeface="Courier New"/>
              </a:rPr>
              <a:t>"hello"</a:t>
            </a:r>
            <a:br>
              <a:rPr sz="2200"/>
            </a:br>
            <a:r>
              <a:rPr b="0" lang="en-GB" sz="2200" spc="-1" strike="noStrike">
                <a:solidFill>
                  <a:srgbClr val="000000"/>
                </a:solidFill>
                <a:latin typeface="Courier New"/>
              </a:rPr>
              <a:t>"This is a string.  It's very long!"</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80000"/>
              </a:lnSpc>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GB" sz="2400" spc="-1" strike="noStrike">
                <a:solidFill>
                  <a:srgbClr val="000000"/>
                </a:solidFill>
                <a:latin typeface="Tahoma"/>
              </a:rPr>
              <a:t>Restrictions:</a:t>
            </a:r>
            <a:endParaRPr b="0" lang="en-US" sz="2400" spc="-1" strike="noStrike">
              <a:solidFill>
                <a:srgbClr val="000000"/>
              </a:solidFill>
              <a:latin typeface="Tahoma"/>
            </a:endParaRPr>
          </a:p>
          <a:p>
            <a:pPr lvl="1" marL="625320" indent="-279360">
              <a:lnSpc>
                <a:spcPct val="90000"/>
              </a:lnSpc>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GB" sz="2200" spc="-1" strike="noStrike">
                <a:solidFill>
                  <a:srgbClr val="000000"/>
                </a:solidFill>
                <a:latin typeface="Tahoma"/>
              </a:rPr>
              <a:t>May not span multiple lines.</a:t>
            </a:r>
            <a:br>
              <a:rPr sz="2200"/>
            </a:br>
            <a:br>
              <a:rPr sz="800"/>
            </a:br>
            <a:r>
              <a:rPr b="0" lang="en-GB" sz="2000" spc="-1" strike="noStrike">
                <a:solidFill>
                  <a:srgbClr val="800000"/>
                </a:solidFill>
                <a:latin typeface="Courier New"/>
              </a:rPr>
              <a:t>"This is not</a:t>
            </a:r>
            <a:br>
              <a:rPr sz="2000"/>
            </a:br>
            <a:r>
              <a:rPr b="0" lang="en-GB" sz="2000" spc="-1" strike="noStrike">
                <a:solidFill>
                  <a:srgbClr val="800000"/>
                </a:solidFill>
                <a:latin typeface="Courier New"/>
              </a:rPr>
              <a:t>a legal String."</a:t>
            </a:r>
            <a:endParaRPr b="0" lang="en-US" sz="2000" spc="-1" strike="noStrike">
              <a:solidFill>
                <a:srgbClr val="000000"/>
              </a:solidFill>
              <a:latin typeface="Tahoma"/>
            </a:endParaRPr>
          </a:p>
          <a:p>
            <a:pPr lvl="1" marL="625320" indent="-279360">
              <a:lnSpc>
                <a:spcPct val="9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lvl="1" marL="625320" indent="-279360">
              <a:lnSpc>
                <a:spcPct val="80000"/>
              </a:lnSpc>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GB" sz="2200" spc="-1" strike="noStrike">
                <a:solidFill>
                  <a:srgbClr val="000000"/>
                </a:solidFill>
                <a:latin typeface="Tahoma"/>
              </a:rPr>
              <a:t>May not contain a </a:t>
            </a:r>
            <a:r>
              <a:rPr b="0" lang="en-GB" sz="2200" spc="-1" strike="noStrike">
                <a:solidFill>
                  <a:srgbClr val="000000"/>
                </a:solidFill>
                <a:latin typeface="Courier New"/>
              </a:rPr>
              <a:t>"</a:t>
            </a:r>
            <a:r>
              <a:rPr b="0" lang="en-GB" sz="2200" spc="-1" strike="noStrike">
                <a:solidFill>
                  <a:srgbClr val="000000"/>
                </a:solidFill>
                <a:latin typeface="Tahoma"/>
              </a:rPr>
              <a:t> character.</a:t>
            </a:r>
            <a:br>
              <a:rPr sz="2200"/>
            </a:br>
            <a:br>
              <a:rPr sz="800"/>
            </a:br>
            <a:r>
              <a:rPr b="0" lang="en-GB" sz="2000" spc="-1" strike="noStrike">
                <a:solidFill>
                  <a:srgbClr val="800000"/>
                </a:solidFill>
                <a:latin typeface="Courier New"/>
              </a:rPr>
              <a:t>"This is not a "legal" String either."</a:t>
            </a:r>
            <a:endParaRPr b="0" lang="en-US" sz="2000" spc="-1" strike="noStrike">
              <a:solidFill>
                <a:srgbClr val="000000"/>
              </a:solidFill>
              <a:latin typeface="Tahoma"/>
            </a:endParaRPr>
          </a:p>
        </p:txBody>
      </p:sp>
      <p:sp>
        <p:nvSpPr>
          <p:cNvPr id="64" name="TextBox 1"/>
          <p:cNvSpPr/>
          <p:nvPr/>
        </p:nvSpPr>
        <p:spPr>
          <a:xfrm>
            <a:off x="3505320" y="2666880"/>
            <a:ext cx="2971800" cy="64260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ff0000"/>
                </a:solidFill>
                <a:latin typeface="Arial"/>
              </a:rPr>
              <a:t>A string enclosed in quotes is called a </a:t>
            </a:r>
            <a:r>
              <a:rPr b="1" lang="en-US" sz="1800" spc="-1" strike="noStrike">
                <a:solidFill>
                  <a:srgbClr val="ff0000"/>
                </a:solidFill>
                <a:latin typeface="Arial"/>
              </a:rPr>
              <a:t>string literal</a:t>
            </a:r>
            <a:r>
              <a:rPr b="0" lang="en-US" sz="1800" spc="-1" strike="noStrike">
                <a:solidFill>
                  <a:srgbClr val="ff0000"/>
                </a:solidFill>
                <a:latin typeface="Arial"/>
              </a:rPr>
              <a:t>.</a:t>
            </a:r>
            <a:endParaRPr b="0" lang="en-US" sz="1800" spc="-1" strike="noStrike">
              <a:solidFill>
                <a:srgbClr val="000000"/>
              </a:solidFill>
              <a:latin typeface="Arial"/>
            </a:endParaRPr>
          </a:p>
        </p:txBody>
      </p:sp>
      <p:cxnSp>
        <p:nvCxnSpPr>
          <p:cNvPr id="65" name="Straight Arrow Connector 4"/>
          <p:cNvCxnSpPr/>
          <p:nvPr/>
        </p:nvCxnSpPr>
        <p:spPr>
          <a:xfrm flipH="1">
            <a:off x="2285640" y="3048120"/>
            <a:ext cx="991440" cy="265680"/>
          </a:xfrm>
          <a:prstGeom prst="straightConnector1">
            <a:avLst/>
          </a:prstGeom>
          <a:ln w="38160">
            <a:solidFill>
              <a:srgbClr val="ff0000"/>
            </a:solidFill>
            <a:miter/>
            <a:tailEnd len="med" type="triangle" w="med"/>
          </a:ln>
        </p:spPr>
      </p:cxnSp>
    </p:spTree>
  </p:cSld>
  <mc:AlternateContent>
    <mc:Choice Requires="p14">
      <p:transition spd="slow" p14:dur="2000"/>
    </mc:Choice>
    <mc:Fallback>
      <p:transition spd="slow"/>
    </mc:Fallback>
  </mc:AlternateContent>
  <p:timing>
    <p:tnLst>
      <p:par>
        <p:cTn id="133" dur="indefinite" restart="never" nodeType="tmRoot">
          <p:childTnLst>
            <p:seq>
              <p:cTn id="134" dur="indefinite" nodeType="mainSeq">
                <p:childTnLst>
                  <p:par>
                    <p:cTn id="135" nodeType="clickEffect" fill="hold">
                      <p:stCondLst>
                        <p:cond delay="indefinite"/>
                      </p:stCondLst>
                      <p:childTnLst>
                        <p:par>
                          <p:cTn id="136" nodeType="withEffect" fill="hold">
                            <p:stCondLst>
                              <p:cond delay="0"/>
                            </p:stCondLst>
                            <p:childTnLst>
                              <p:par>
                                <p:cTn id="137" nodeType="clickEffect" fill="hold" presetClass="entr" presetID="1">
                                  <p:stCondLst>
                                    <p:cond delay="0"/>
                                  </p:stCondLst>
                                  <p:childTnLst>
                                    <p:set>
                                      <p:cBhvr>
                                        <p:cTn id="138" dur="1" fill="hold">
                                          <p:stCondLst>
                                            <p:cond delay="0"/>
                                          </p:stCondLst>
                                        </p:cTn>
                                        <p:tgtEl>
                                          <p:spTgt spid="65"/>
                                        </p:tgtEl>
                                        <p:attrNameLst>
                                          <p:attrName>style.visibility</p:attrName>
                                        </p:attrNameLst>
                                      </p:cBhvr>
                                      <p:to>
                                        <p:strVal val="visible"/>
                                      </p:to>
                                    </p:set>
                                  </p:childTnLst>
                                </p:cTn>
                              </p:par>
                              <p:par>
                                <p:cTn id="139" nodeType="withEffect" fill="hold" presetClass="entr" presetID="1">
                                  <p:stCondLst>
                                    <p:cond delay="0"/>
                                  </p:stCondLst>
                                  <p:childTnLst>
                                    <p:set>
                                      <p:cBhvr>
                                        <p:cTn id="140" dur="1" fill="hold">
                                          <p:stCondLst>
                                            <p:cond delay="0"/>
                                          </p:stCondLst>
                                        </p:cTn>
                                        <p:tgtEl>
                                          <p:spTgt spid="64"/>
                                        </p:tgtEl>
                                        <p:attrNameLst>
                                          <p:attrName>style.visibility</p:attrName>
                                        </p:attrNameLst>
                                      </p:cBhvr>
                                      <p:to>
                                        <p:strVal val="visible"/>
                                      </p:to>
                                    </p:set>
                                  </p:childTnLst>
                                </p:cTn>
                              </p:par>
                            </p:childTnLst>
                          </p:cTn>
                        </p:par>
                      </p:childTnLst>
                    </p:cTn>
                  </p:par>
                  <p:par>
                    <p:cTn id="141" nodeType="clickEffect" fill="hold">
                      <p:stCondLst>
                        <p:cond delay="indefinite"/>
                      </p:stCondLst>
                      <p:childTnLst>
                        <p:par>
                          <p:cTn id="142" nodeType="withEffect" fill="hold">
                            <p:stCondLst>
                              <p:cond delay="0"/>
                            </p:stCondLst>
                            <p:childTnLst>
                              <p:par>
                                <p:cTn id="143" nodeType="clickEffect" fill="hold" presetClass="entr" presetID="1">
                                  <p:stCondLst>
                                    <p:cond delay="0"/>
                                  </p:stCondLst>
                                  <p:childTnLst>
                                    <p:set>
                                      <p:cBhvr>
                                        <p:cTn id="144" dur="1" fill="hold">
                                          <p:stCondLst>
                                            <p:cond delay="0"/>
                                          </p:stCondLst>
                                        </p:cTn>
                                        <p:tgtEl>
                                          <p:spTgt spid="63">
                                            <p:txEl>
                                              <p:pRg st="6" end="6"/>
                                            </p:txEl>
                                          </p:spTgt>
                                        </p:tgtEl>
                                        <p:attrNameLst>
                                          <p:attrName>style.visibility</p:attrName>
                                        </p:attrNameLst>
                                      </p:cBhvr>
                                      <p:to>
                                        <p:strVal val="visible"/>
                                      </p:to>
                                    </p:set>
                                  </p:childTnLst>
                                </p:cTn>
                              </p:par>
                              <p:par>
                                <p:cTn id="145" nodeType="withEffect" fill="hold" presetClass="entr" presetID="1">
                                  <p:stCondLst>
                                    <p:cond delay="0"/>
                                  </p:stCondLst>
                                  <p:childTnLst>
                                    <p:set>
                                      <p:cBhvr>
                                        <p:cTn id="146" dur="1" fill="hold">
                                          <p:stCondLst>
                                            <p:cond delay="0"/>
                                          </p:stCondLst>
                                        </p:cTn>
                                        <p:tgtEl>
                                          <p:spTgt spid="63">
                                            <p:txEl>
                                              <p:pRg st="7" end="7"/>
                                            </p:txEl>
                                          </p:spTgt>
                                        </p:tgtEl>
                                        <p:attrNameLst>
                                          <p:attrName>style.visibility</p:attrName>
                                        </p:attrNameLst>
                                      </p:cBhvr>
                                      <p:to>
                                        <p:strVal val="visible"/>
                                      </p:to>
                                    </p:set>
                                  </p:childTnLst>
                                </p:cTn>
                              </p:par>
                            </p:childTnLst>
                          </p:cTn>
                        </p:par>
                      </p:childTnLst>
                    </p:cTn>
                  </p:par>
                  <p:par>
                    <p:cTn id="147" nodeType="clickEffect" fill="hold">
                      <p:stCondLst>
                        <p:cond delay="indefinite"/>
                      </p:stCondLst>
                      <p:childTnLst>
                        <p:par>
                          <p:cTn id="148" nodeType="withEffect" fill="hold">
                            <p:stCondLst>
                              <p:cond delay="0"/>
                            </p:stCondLst>
                            <p:childTnLst>
                              <p:par>
                                <p:cTn id="149" nodeType="clickEffect" fill="hold" presetClass="entr" presetID="1">
                                  <p:stCondLst>
                                    <p:cond delay="0"/>
                                  </p:stCondLst>
                                  <p:childTnLst>
                                    <p:set>
                                      <p:cBhvr>
                                        <p:cTn id="150" dur="1" fill="hold">
                                          <p:stCondLst>
                                            <p:cond delay="0"/>
                                          </p:stCondLst>
                                        </p:cTn>
                                        <p:tgtEl>
                                          <p:spTgt spid="63">
                                            <p:txEl>
                                              <p:pRg st="9" end="9"/>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GB" sz="4400" spc="-1" strike="noStrike">
                <a:solidFill>
                  <a:srgbClr val="ffffff"/>
                </a:solidFill>
                <a:latin typeface="Tahoma"/>
              </a:rPr>
              <a:t>Comments</a:t>
            </a:r>
            <a:endParaRPr b="1" lang="en-US" sz="4400" spc="-1" strike="noStrike">
              <a:solidFill>
                <a:srgbClr val="ffffff"/>
              </a:solidFill>
              <a:latin typeface="Tahoma"/>
            </a:endParaRPr>
          </a:p>
        </p:txBody>
      </p:sp>
      <p:sp>
        <p:nvSpPr>
          <p:cNvPr id="67"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GB" sz="2400" spc="-1" strike="noStrike">
                <a:solidFill>
                  <a:srgbClr val="000000"/>
                </a:solidFill>
                <a:latin typeface="Tahoma"/>
              </a:rPr>
              <a:t>comment</a:t>
            </a:r>
            <a:r>
              <a:rPr b="0" lang="en-GB" sz="2400" spc="-1" strike="noStrike">
                <a:solidFill>
                  <a:srgbClr val="000000"/>
                </a:solidFill>
                <a:latin typeface="Tahoma"/>
              </a:rPr>
              <a:t>: A note written in source code by the programmer to describe or clarify the code.</a:t>
            </a:r>
            <a:endParaRPr b="0" lang="en-US" sz="24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GB" sz="2200" spc="-1" strike="noStrike">
                <a:solidFill>
                  <a:srgbClr val="000000"/>
                </a:solidFill>
                <a:latin typeface="Tahoma"/>
              </a:rPr>
              <a:t>Comments are not executed when your program runs.</a:t>
            </a:r>
            <a:endParaRPr b="0" lang="en-US" sz="2200" spc="-1" strike="noStrike">
              <a:solidFill>
                <a:srgbClr val="000000"/>
              </a:solidFill>
              <a:latin typeface="Tahoma"/>
            </a:endParaRPr>
          </a:p>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GB" sz="2400" spc="-1" strike="noStrike">
                <a:solidFill>
                  <a:srgbClr val="000000"/>
                </a:solidFill>
                <a:latin typeface="Tahoma"/>
              </a:rPr>
              <a:t>Syntax:</a:t>
            </a:r>
            <a:endParaRPr b="0" lang="en-US" sz="24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2200" spc="-1" strike="noStrike">
                <a:solidFill>
                  <a:srgbClr val="000000"/>
                </a:solidFill>
                <a:latin typeface="Tahoma"/>
              </a:rPr>
              <a:t>	</a:t>
            </a:r>
            <a:r>
              <a:rPr b="1" lang="en-GB" sz="2200" spc="-1" strike="noStrike">
                <a:solidFill>
                  <a:srgbClr val="008080"/>
                </a:solidFill>
                <a:latin typeface="Courier New"/>
              </a:rPr>
              <a:t>//</a:t>
            </a:r>
            <a:r>
              <a:rPr b="0" lang="en-GB" sz="2200" spc="-1" strike="noStrike">
                <a:solidFill>
                  <a:srgbClr val="000000"/>
                </a:solidFill>
                <a:latin typeface="Courier New"/>
              </a:rPr>
              <a:t> </a:t>
            </a:r>
            <a:r>
              <a:rPr b="1" lang="en-GB" sz="2200" spc="-1" strike="noStrike">
                <a:solidFill>
                  <a:srgbClr val="000000"/>
                </a:solidFill>
                <a:latin typeface="Tahoma"/>
              </a:rPr>
              <a:t>comment text, on one line</a:t>
            </a:r>
            <a:br>
              <a:rPr sz="2200"/>
            </a:br>
            <a:r>
              <a:rPr b="1" i="1" lang="en-GB" sz="2200" spc="-1" strike="noStrike">
                <a:solidFill>
                  <a:srgbClr val="000000"/>
                </a:solidFill>
                <a:latin typeface="Tahoma"/>
              </a:rPr>
              <a:t>	</a:t>
            </a:r>
            <a:r>
              <a:rPr b="0" lang="en-GB" sz="2200" spc="-1" strike="noStrike">
                <a:solidFill>
                  <a:srgbClr val="000000"/>
                </a:solidFill>
                <a:latin typeface="Tahoma"/>
              </a:rPr>
              <a:t>or,</a:t>
            </a:r>
            <a:br>
              <a:rPr sz="2200"/>
            </a:br>
            <a:r>
              <a:rPr b="1" lang="en-GB" sz="2200" spc="-1" strike="noStrike">
                <a:solidFill>
                  <a:srgbClr val="008080"/>
                </a:solidFill>
                <a:latin typeface="Courier New"/>
              </a:rPr>
              <a:t>/*</a:t>
            </a:r>
            <a:r>
              <a:rPr b="0" lang="en-GB" sz="2200" spc="-1" strike="noStrike">
                <a:solidFill>
                  <a:srgbClr val="000000"/>
                </a:solidFill>
                <a:latin typeface="Courier New"/>
              </a:rPr>
              <a:t> </a:t>
            </a:r>
            <a:r>
              <a:rPr b="1" lang="en-GB" sz="2200" spc="-1" strike="noStrike">
                <a:solidFill>
                  <a:srgbClr val="000000"/>
                </a:solidFill>
                <a:latin typeface="Tahoma"/>
              </a:rPr>
              <a:t>comment text; may span multiple lines</a:t>
            </a:r>
            <a:r>
              <a:rPr b="0" lang="en-GB" sz="2200" spc="-1" strike="noStrike">
                <a:solidFill>
                  <a:srgbClr val="000000"/>
                </a:solidFill>
                <a:latin typeface="Tahoma"/>
              </a:rPr>
              <a:t> </a:t>
            </a:r>
            <a:r>
              <a:rPr b="1" lang="en-GB" sz="2200" spc="-1" strike="noStrike">
                <a:solidFill>
                  <a:srgbClr val="008080"/>
                </a:solidFill>
                <a:latin typeface="Courier New"/>
              </a:rPr>
              <a:t>*/</a:t>
            </a:r>
            <a:endParaRPr b="0" lang="en-US" sz="2200" spc="-1" strike="noStrike">
              <a:solidFill>
                <a:srgbClr val="000000"/>
              </a:solidFill>
              <a:latin typeface="Tahoma"/>
            </a:endParaRPr>
          </a:p>
          <a:p>
            <a:pPr marL="231840" indent="-231840">
              <a:spcBef>
                <a:spcPts val="2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800" spc="-1" strike="noStrike">
                <a:solidFill>
                  <a:srgbClr val="000000"/>
                </a:solidFill>
                <a:latin typeface="Tahoma"/>
              </a:rPr>
              <a:t>	</a:t>
            </a:r>
            <a:endParaRPr b="0" lang="en-US" sz="800" spc="-1" strike="noStrike">
              <a:solidFill>
                <a:srgbClr val="000000"/>
              </a:solidFill>
              <a:latin typeface="Tahoma"/>
            </a:endParaRPr>
          </a:p>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GB" sz="2400" spc="-1" strike="noStrike">
                <a:solidFill>
                  <a:srgbClr val="000000"/>
                </a:solidFill>
                <a:latin typeface="Tahoma"/>
              </a:rPr>
              <a:t>Examples:</a:t>
            </a:r>
            <a:endParaRPr b="0" lang="en-US" sz="2400" spc="-1" strike="noStrike">
              <a:solidFill>
                <a:srgbClr val="000000"/>
              </a:solidFill>
              <a:latin typeface="Tahoma"/>
            </a:endParaRPr>
          </a:p>
          <a:p>
            <a:pPr lvl="1" marL="625320" indent="-279360">
              <a:lnSpc>
                <a:spcPct val="9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GB" sz="2200" spc="-1" strike="noStrike">
                <a:solidFill>
                  <a:srgbClr val="006666"/>
                </a:solidFill>
                <a:latin typeface="Courier New"/>
              </a:rPr>
              <a:t>// This is a one-line comment.</a:t>
            </a:r>
            <a:endParaRPr b="0" lang="en-US" sz="2200" spc="-1" strike="noStrike">
              <a:solidFill>
                <a:srgbClr val="000000"/>
              </a:solidFill>
              <a:latin typeface="Tahoma"/>
            </a:endParaRPr>
          </a:p>
          <a:p>
            <a:pPr lvl="1" marL="625320" indent="-279360">
              <a:lnSpc>
                <a:spcPct val="90000"/>
              </a:lnSpc>
              <a:spcBef>
                <a:spcPts val="2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lvl="1" marL="625320" indent="-279360">
              <a:lnSpc>
                <a:spcPct val="9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GB" sz="2200" spc="-1" strike="noStrike">
                <a:solidFill>
                  <a:srgbClr val="006666"/>
                </a:solidFill>
                <a:latin typeface="Courier New"/>
              </a:rPr>
              <a:t>/* This is a very long</a:t>
            </a:r>
            <a:endParaRPr b="0" lang="en-US" sz="2200" spc="-1" strike="noStrike">
              <a:solidFill>
                <a:srgbClr val="000000"/>
              </a:solidFill>
              <a:latin typeface="Tahoma"/>
            </a:endParaRPr>
          </a:p>
          <a:p>
            <a:pPr lvl="1" marL="625320" indent="-279360">
              <a:lnSpc>
                <a:spcPct val="9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GB" sz="2200" spc="-1" strike="noStrike">
                <a:solidFill>
                  <a:srgbClr val="006666"/>
                </a:solidFill>
                <a:latin typeface="Courier New"/>
              </a:rPr>
              <a:t>   </a:t>
            </a:r>
            <a:r>
              <a:rPr b="1" lang="en-GB" sz="2200" spc="-1" strike="noStrike">
                <a:solidFill>
                  <a:srgbClr val="006666"/>
                </a:solidFill>
                <a:latin typeface="Courier New"/>
              </a:rPr>
              <a:t>multi-line </a:t>
            </a:r>
            <a:endParaRPr b="0" lang="en-US" sz="2200" spc="-1" strike="noStrike">
              <a:solidFill>
                <a:srgbClr val="000000"/>
              </a:solidFill>
              <a:latin typeface="Tahoma"/>
            </a:endParaRPr>
          </a:p>
          <a:p>
            <a:pPr lvl="1" marL="625320" indent="-279360">
              <a:lnSpc>
                <a:spcPct val="9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GB" sz="2200" spc="-1" strike="noStrike">
                <a:solidFill>
                  <a:srgbClr val="006666"/>
                </a:solidFill>
                <a:latin typeface="Courier New"/>
              </a:rPr>
              <a:t>   </a:t>
            </a:r>
            <a:r>
              <a:rPr b="1" lang="en-GB" sz="2200" spc="-1" strike="noStrike">
                <a:solidFill>
                  <a:srgbClr val="006666"/>
                </a:solidFill>
                <a:latin typeface="Courier New"/>
              </a:rPr>
              <a:t>comment. */</a:t>
            </a:r>
            <a:endParaRPr b="0" lang="en-US" sz="2200" spc="-1" strike="noStrike">
              <a:solidFill>
                <a:srgbClr val="000000"/>
              </a:solidFill>
              <a:latin typeface="Tahoma"/>
            </a:endParaRPr>
          </a:p>
        </p:txBody>
      </p:sp>
    </p:spTree>
  </p:cSld>
  <p:timing>
    <p:tnLst>
      <p:par>
        <p:cTn id="151" dur="indefinite" restart="never" nodeType="tmRoot">
          <p:childTnLst>
            <p:seq>
              <p:cTn id="152" dur="indefinite" nodeType="mainSeq">
                <p:childTnLst>
                  <p:par>
                    <p:cTn id="153" nodeType="clickEffect" fill="hold">
                      <p:stCondLst>
                        <p:cond delay="indefinite"/>
                      </p:stCondLst>
                      <p:childTnLst>
                        <p:par>
                          <p:cTn id="154" nodeType="withEffect" fill="hold">
                            <p:stCondLst>
                              <p:cond delay="0"/>
                            </p:stCondLst>
                            <p:childTnLst>
                              <p:par>
                                <p:cTn id="155" nodeType="clickEffect" fill="hold" presetClass="entr" presetID="1">
                                  <p:stCondLst>
                                    <p:cond delay="0"/>
                                  </p:stCondLst>
                                  <p:childTnLst>
                                    <p:set>
                                      <p:cBhvr>
                                        <p:cTn id="156" dur="1" fill="hold">
                                          <p:stCondLst>
                                            <p:cond delay="0"/>
                                          </p:stCondLst>
                                        </p:cTn>
                                        <p:tgtEl>
                                          <p:spTgt spid="67">
                                            <p:txEl>
                                              <p:pRg st="2" end="2"/>
                                            </p:txEl>
                                          </p:spTgt>
                                        </p:tgtEl>
                                        <p:attrNameLst>
                                          <p:attrName>style.visibility</p:attrName>
                                        </p:attrNameLst>
                                      </p:cBhvr>
                                      <p:to>
                                        <p:strVal val="visible"/>
                                      </p:to>
                                    </p:set>
                                  </p:childTnLst>
                                </p:cTn>
                              </p:par>
                              <p:par>
                                <p:cTn id="157" nodeType="withEffect" fill="hold" presetClass="entr" presetID="1">
                                  <p:stCondLst>
                                    <p:cond delay="0"/>
                                  </p:stCondLst>
                                  <p:childTnLst>
                                    <p:set>
                                      <p:cBhvr>
                                        <p:cTn id="158" dur="1" fill="hold">
                                          <p:stCondLst>
                                            <p:cond delay="0"/>
                                          </p:stCondLst>
                                        </p:cTn>
                                        <p:tgtEl>
                                          <p:spTgt spid="67">
                                            <p:txEl>
                                              <p:pRg st="3" end="3"/>
                                            </p:txEl>
                                          </p:spTgt>
                                        </p:tgtEl>
                                        <p:attrNameLst>
                                          <p:attrName>style.visibility</p:attrName>
                                        </p:attrNameLst>
                                      </p:cBhvr>
                                      <p:to>
                                        <p:strVal val="visible"/>
                                      </p:to>
                                    </p:set>
                                  </p:childTnLst>
                                </p:cTn>
                              </p:par>
                              <p:par>
                                <p:cTn id="159" nodeType="withEffect" fill="hold" presetClass="entr" presetID="1">
                                  <p:stCondLst>
                                    <p:cond delay="0"/>
                                  </p:stCondLst>
                                  <p:childTnLst>
                                    <p:set>
                                      <p:cBhvr>
                                        <p:cTn id="160" dur="1" fill="hold">
                                          <p:stCondLst>
                                            <p:cond delay="0"/>
                                          </p:stCondLst>
                                        </p:cTn>
                                        <p:tgtEl>
                                          <p:spTgt spid="67">
                                            <p:txEl>
                                              <p:pRg st="4" end="4"/>
                                            </p:txEl>
                                          </p:spTgt>
                                        </p:tgtEl>
                                        <p:attrNameLst>
                                          <p:attrName>style.visibility</p:attrName>
                                        </p:attrNameLst>
                                      </p:cBhvr>
                                      <p:to>
                                        <p:strVal val="visible"/>
                                      </p:to>
                                    </p:set>
                                  </p:childTnLst>
                                </p:cTn>
                              </p:par>
                            </p:childTnLst>
                          </p:cTn>
                        </p:par>
                      </p:childTnLst>
                    </p:cTn>
                  </p:par>
                  <p:par>
                    <p:cTn id="161" nodeType="clickEffect" fill="hold">
                      <p:stCondLst>
                        <p:cond delay="indefinite"/>
                      </p:stCondLst>
                      <p:childTnLst>
                        <p:par>
                          <p:cTn id="162" nodeType="withEffect" fill="hold">
                            <p:stCondLst>
                              <p:cond delay="0"/>
                            </p:stCondLst>
                            <p:childTnLst>
                              <p:par>
                                <p:cTn id="163" nodeType="clickEffect" fill="hold" presetClass="entr" presetID="1">
                                  <p:stCondLst>
                                    <p:cond delay="0"/>
                                  </p:stCondLst>
                                  <p:childTnLst>
                                    <p:set>
                                      <p:cBhvr>
                                        <p:cTn id="164" dur="1" fill="hold">
                                          <p:stCondLst>
                                            <p:cond delay="0"/>
                                          </p:stCondLst>
                                        </p:cTn>
                                        <p:tgtEl>
                                          <p:spTgt spid="67">
                                            <p:txEl>
                                              <p:pRg st="5" end="5"/>
                                            </p:txEl>
                                          </p:spTgt>
                                        </p:tgtEl>
                                        <p:attrNameLst>
                                          <p:attrName>style.visibility</p:attrName>
                                        </p:attrNameLst>
                                      </p:cBhvr>
                                      <p:to>
                                        <p:strVal val="visible"/>
                                      </p:to>
                                    </p:set>
                                  </p:childTnLst>
                                </p:cTn>
                              </p:par>
                              <p:par>
                                <p:cTn id="165" nodeType="withEffect" fill="hold" presetClass="entr" presetID="1">
                                  <p:stCondLst>
                                    <p:cond delay="0"/>
                                  </p:stCondLst>
                                  <p:childTnLst>
                                    <p:set>
                                      <p:cBhvr>
                                        <p:cTn id="166" dur="1" fill="hold">
                                          <p:stCondLst>
                                            <p:cond delay="0"/>
                                          </p:stCondLst>
                                        </p:cTn>
                                        <p:tgtEl>
                                          <p:spTgt spid="67">
                                            <p:txEl>
                                              <p:pRg st="6" end="6"/>
                                            </p:txEl>
                                          </p:spTgt>
                                        </p:tgtEl>
                                        <p:attrNameLst>
                                          <p:attrName>style.visibility</p:attrName>
                                        </p:attrNameLst>
                                      </p:cBhvr>
                                      <p:to>
                                        <p:strVal val="visible"/>
                                      </p:to>
                                    </p:set>
                                  </p:childTnLst>
                                </p:cTn>
                              </p:par>
                              <p:par>
                                <p:cTn id="167" nodeType="withEffect" fill="hold" presetClass="entr" presetID="1">
                                  <p:stCondLst>
                                    <p:cond delay="0"/>
                                  </p:stCondLst>
                                  <p:childTnLst>
                                    <p:set>
                                      <p:cBhvr>
                                        <p:cTn id="168" dur="1" fill="hold">
                                          <p:stCondLst>
                                            <p:cond delay="0"/>
                                          </p:stCondLst>
                                        </p:cTn>
                                        <p:tgtEl>
                                          <p:spTgt spid="67">
                                            <p:txEl>
                                              <p:pRg st="8" end="8"/>
                                            </p:txEl>
                                          </p:spTgt>
                                        </p:tgtEl>
                                        <p:attrNameLst>
                                          <p:attrName>style.visibility</p:attrName>
                                        </p:attrNameLst>
                                      </p:cBhvr>
                                      <p:to>
                                        <p:strVal val="visible"/>
                                      </p:to>
                                    </p:set>
                                  </p:childTnLst>
                                </p:cTn>
                              </p:par>
                              <p:par>
                                <p:cTn id="169" nodeType="withEffect" fill="hold" presetClass="entr" presetID="1">
                                  <p:stCondLst>
                                    <p:cond delay="0"/>
                                  </p:stCondLst>
                                  <p:childTnLst>
                                    <p:set>
                                      <p:cBhvr>
                                        <p:cTn id="170" dur="1" fill="hold">
                                          <p:stCondLst>
                                            <p:cond delay="0"/>
                                          </p:stCondLst>
                                        </p:cTn>
                                        <p:tgtEl>
                                          <p:spTgt spid="67">
                                            <p:txEl>
                                              <p:pRg st="9" end="9"/>
                                            </p:txEl>
                                          </p:spTgt>
                                        </p:tgtEl>
                                        <p:attrNameLst>
                                          <p:attrName>style.visibility</p:attrName>
                                        </p:attrNameLst>
                                      </p:cBhvr>
                                      <p:to>
                                        <p:strVal val="visible"/>
                                      </p:to>
                                    </p:set>
                                  </p:childTnLst>
                                </p:cTn>
                              </p:par>
                              <p:par>
                                <p:cTn id="171" nodeType="withEffect" fill="hold" presetClass="entr" presetID="1">
                                  <p:stCondLst>
                                    <p:cond delay="0"/>
                                  </p:stCondLst>
                                  <p:childTnLst>
                                    <p:set>
                                      <p:cBhvr>
                                        <p:cTn id="172" dur="1" fill="hold">
                                          <p:stCondLst>
                                            <p:cond delay="0"/>
                                          </p:stCondLst>
                                        </p:cTn>
                                        <p:tgtEl>
                                          <p:spTgt spid="67">
                                            <p:txEl>
                                              <p:pRg st="10" end="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GB" sz="4400" spc="-1" strike="noStrike">
                <a:solidFill>
                  <a:srgbClr val="ffffff"/>
                </a:solidFill>
                <a:latin typeface="Tahoma"/>
              </a:rPr>
              <a:t>Using comments</a:t>
            </a:r>
            <a:endParaRPr b="1" lang="en-US" sz="4400" spc="-1" strike="noStrike">
              <a:solidFill>
                <a:srgbClr val="ffffff"/>
              </a:solidFill>
              <a:latin typeface="Tahoma"/>
            </a:endParaRPr>
          </a:p>
        </p:txBody>
      </p:sp>
      <p:sp>
        <p:nvSpPr>
          <p:cNvPr id="69"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marL="231840" indent="-231840">
              <a:lnSpc>
                <a:spcPct val="120000"/>
              </a:lnSpc>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GB" sz="2400" spc="-1" strike="noStrike">
                <a:solidFill>
                  <a:srgbClr val="000000"/>
                </a:solidFill>
                <a:latin typeface="Tahoma"/>
              </a:rPr>
              <a:t>Where to place comments:</a:t>
            </a:r>
            <a:endParaRPr b="0" lang="en-US" sz="2400" spc="-1" strike="noStrike">
              <a:solidFill>
                <a:srgbClr val="000000"/>
              </a:solidFill>
              <a:latin typeface="Tahoma"/>
            </a:endParaRPr>
          </a:p>
          <a:p>
            <a:pPr lvl="1" marL="625320" indent="-279360">
              <a:lnSpc>
                <a:spcPct val="120000"/>
              </a:lnSpc>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GB" sz="2200" spc="-1" strike="noStrike">
                <a:solidFill>
                  <a:srgbClr val="000000"/>
                </a:solidFill>
                <a:latin typeface="Tahoma"/>
              </a:rPr>
              <a:t>at the top of each file (a "comment header")</a:t>
            </a:r>
            <a:endParaRPr b="0" lang="en-US" sz="2200" spc="-1" strike="noStrike">
              <a:solidFill>
                <a:srgbClr val="000000"/>
              </a:solidFill>
              <a:latin typeface="Tahoma"/>
            </a:endParaRPr>
          </a:p>
          <a:p>
            <a:pPr lvl="1" marL="625320" indent="-279360">
              <a:lnSpc>
                <a:spcPct val="120000"/>
              </a:lnSpc>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GB" sz="2200" spc="-1" strike="noStrike">
                <a:solidFill>
                  <a:srgbClr val="000000"/>
                </a:solidFill>
                <a:latin typeface="Tahoma"/>
              </a:rPr>
              <a:t>at the start of every method (seen later)</a:t>
            </a:r>
            <a:endParaRPr b="0" lang="en-US" sz="2200" spc="-1" strike="noStrike">
              <a:solidFill>
                <a:srgbClr val="000000"/>
              </a:solidFill>
              <a:latin typeface="Tahoma"/>
            </a:endParaRPr>
          </a:p>
          <a:p>
            <a:pPr lvl="1" marL="625320" indent="-279360">
              <a:lnSpc>
                <a:spcPct val="120000"/>
              </a:lnSpc>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GB" sz="2200" spc="-1" strike="noStrike">
                <a:solidFill>
                  <a:srgbClr val="000000"/>
                </a:solidFill>
                <a:latin typeface="Tahoma"/>
              </a:rPr>
              <a:t>to explain complex pieces of code</a:t>
            </a:r>
            <a:endParaRPr b="0" lang="en-US" sz="2200" spc="-1" strike="noStrike">
              <a:solidFill>
                <a:srgbClr val="000000"/>
              </a:solidFill>
              <a:latin typeface="Tahoma"/>
            </a:endParaRPr>
          </a:p>
          <a:p>
            <a:pPr lvl="1" marL="625320" indent="0">
              <a:lnSpc>
                <a:spcPct val="120000"/>
              </a:lnSpc>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120000"/>
              </a:lnSpc>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GB" sz="2400" spc="-1" strike="noStrike">
                <a:solidFill>
                  <a:srgbClr val="000000"/>
                </a:solidFill>
                <a:latin typeface="Tahoma"/>
              </a:rPr>
              <a:t>Comments are useful for:</a:t>
            </a:r>
            <a:endParaRPr b="0" lang="en-US" sz="2400" spc="-1" strike="noStrike">
              <a:solidFill>
                <a:srgbClr val="000000"/>
              </a:solidFill>
              <a:latin typeface="Tahoma"/>
            </a:endParaRPr>
          </a:p>
          <a:p>
            <a:pPr lvl="1" marL="625320" indent="-279360">
              <a:lnSpc>
                <a:spcPct val="120000"/>
              </a:lnSpc>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GB" sz="2200" spc="-1" strike="noStrike">
                <a:solidFill>
                  <a:srgbClr val="000000"/>
                </a:solidFill>
                <a:latin typeface="Tahoma"/>
              </a:rPr>
              <a:t>Understanding larger, more complex programs.</a:t>
            </a:r>
            <a:endParaRPr b="0" lang="en-US" sz="2200" spc="-1" strike="noStrike">
              <a:solidFill>
                <a:srgbClr val="000000"/>
              </a:solidFill>
              <a:latin typeface="Tahoma"/>
            </a:endParaRPr>
          </a:p>
          <a:p>
            <a:pPr lvl="1" marL="625320" indent="-279360">
              <a:lnSpc>
                <a:spcPct val="120000"/>
              </a:lnSpc>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GB" sz="2200" spc="-1" strike="noStrike">
                <a:solidFill>
                  <a:srgbClr val="000000"/>
                </a:solidFill>
                <a:latin typeface="Tahoma"/>
              </a:rPr>
              <a:t>Multiple programmers working together, who must understand each other's code.</a:t>
            </a:r>
            <a:endParaRPr b="0" lang="en-US" sz="2200" spc="-1" strike="noStrike">
              <a:solidFill>
                <a:srgbClr val="000000"/>
              </a:solidFill>
              <a:latin typeface="Tahoma"/>
            </a:endParaRPr>
          </a:p>
        </p:txBody>
      </p:sp>
    </p:spTree>
  </p:cSld>
  <p:timing>
    <p:tnLst>
      <p:par>
        <p:cTn id="173" dur="indefinite" restart="never" nodeType="tmRoot">
          <p:childTnLst>
            <p:seq>
              <p:cTn id="174" dur="indefinite" nodeType="mainSeq">
                <p:childTnLst>
                  <p:par>
                    <p:cTn id="175" nodeType="clickEffect" fill="hold">
                      <p:stCondLst>
                        <p:cond delay="indefinite"/>
                      </p:stCondLst>
                      <p:childTnLst>
                        <p:par>
                          <p:cTn id="176" nodeType="withEffect" fill="hold">
                            <p:stCondLst>
                              <p:cond delay="0"/>
                            </p:stCondLst>
                            <p:childTnLst>
                              <p:par>
                                <p:cTn id="177" nodeType="clickEffect" fill="hold" presetClass="entr" presetID="1">
                                  <p:stCondLst>
                                    <p:cond delay="0"/>
                                  </p:stCondLst>
                                  <p:childTnLst>
                                    <p:set>
                                      <p:cBhvr>
                                        <p:cTn id="178" dur="1" fill="hold">
                                          <p:stCondLst>
                                            <p:cond delay="0"/>
                                          </p:stCondLst>
                                        </p:cTn>
                                        <p:tgtEl>
                                          <p:spTgt spid="69">
                                            <p:txEl>
                                              <p:pRg st="5" end="5"/>
                                            </p:txEl>
                                          </p:spTgt>
                                        </p:tgtEl>
                                        <p:attrNameLst>
                                          <p:attrName>style.visibility</p:attrName>
                                        </p:attrNameLst>
                                      </p:cBhvr>
                                      <p:to>
                                        <p:strVal val="visible"/>
                                      </p:to>
                                    </p:set>
                                  </p:childTnLst>
                                </p:cTn>
                              </p:par>
                              <p:par>
                                <p:cTn id="179" nodeType="withEffect" fill="hold" presetClass="entr" presetID="1">
                                  <p:stCondLst>
                                    <p:cond delay="0"/>
                                  </p:stCondLst>
                                  <p:childTnLst>
                                    <p:set>
                                      <p:cBhvr>
                                        <p:cTn id="180" dur="1" fill="hold">
                                          <p:stCondLst>
                                            <p:cond delay="0"/>
                                          </p:stCondLst>
                                        </p:cTn>
                                        <p:tgtEl>
                                          <p:spTgt spid="69">
                                            <p:txEl>
                                              <p:pRg st="6" end="6"/>
                                            </p:txEl>
                                          </p:spTgt>
                                        </p:tgtEl>
                                        <p:attrNameLst>
                                          <p:attrName>style.visibility</p:attrName>
                                        </p:attrNameLst>
                                      </p:cBhvr>
                                      <p:to>
                                        <p:strVal val="visible"/>
                                      </p:to>
                                    </p:set>
                                  </p:childTnLst>
                                </p:cTn>
                              </p:par>
                              <p:par>
                                <p:cTn id="181" nodeType="withEffect" fill="hold" presetClass="entr" presetID="1">
                                  <p:stCondLst>
                                    <p:cond delay="0"/>
                                  </p:stCondLst>
                                  <p:childTnLst>
                                    <p:set>
                                      <p:cBhvr>
                                        <p:cTn id="182" dur="1" fill="hold">
                                          <p:stCondLst>
                                            <p:cond delay="0"/>
                                          </p:stCondLst>
                                        </p:cTn>
                                        <p:tgtEl>
                                          <p:spTgt spid="69">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7668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GB" sz="4400" spc="-1" strike="noStrike">
                <a:solidFill>
                  <a:srgbClr val="ffffff"/>
                </a:solidFill>
                <a:latin typeface="Tahoma"/>
              </a:rPr>
              <a:t>Comments example</a:t>
            </a:r>
            <a:endParaRPr b="1" lang="en-US" sz="4400" spc="-1" strike="noStrike">
              <a:solidFill>
                <a:srgbClr val="ffffff"/>
              </a:solidFill>
              <a:latin typeface="Tahoma"/>
            </a:endParaRPr>
          </a:p>
        </p:txBody>
      </p:sp>
      <p:sp>
        <p:nvSpPr>
          <p:cNvPr id="71"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marL="231840" indent="-231840">
              <a:lnSpc>
                <a:spcPct val="8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GB" sz="1800" spc="-1" strike="noStrike">
                <a:solidFill>
                  <a:srgbClr val="006666"/>
                </a:solidFill>
                <a:latin typeface="Courier New"/>
              </a:rPr>
              <a:t>/* Suzy Student, CS 101, Fall 2019</a:t>
            </a:r>
            <a:endParaRPr b="0" lang="en-US" sz="1800" spc="-1" strike="noStrike">
              <a:solidFill>
                <a:srgbClr val="000000"/>
              </a:solidFill>
              <a:latin typeface="Tahoma"/>
            </a:endParaRPr>
          </a:p>
          <a:p>
            <a:pPr marL="231840" indent="-231840">
              <a:lnSpc>
                <a:spcPct val="8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GB" sz="1800" spc="-1" strike="noStrike">
                <a:solidFill>
                  <a:srgbClr val="006666"/>
                </a:solidFill>
                <a:latin typeface="Courier New"/>
              </a:rPr>
              <a:t>   </a:t>
            </a:r>
            <a:r>
              <a:rPr b="1" lang="en-GB" sz="1800" spc="-1" strike="noStrike">
                <a:solidFill>
                  <a:srgbClr val="006666"/>
                </a:solidFill>
                <a:latin typeface="Courier New"/>
              </a:rPr>
              <a:t>This program prints lyrics about ... something. */</a:t>
            </a:r>
            <a:endParaRPr b="0" lang="en-US" sz="1800" spc="-1" strike="noStrike">
              <a:solidFill>
                <a:srgbClr val="000000"/>
              </a:solidFill>
              <a:latin typeface="Tahoma"/>
            </a:endParaRPr>
          </a:p>
          <a:p>
            <a:pPr marL="231840" indent="-231840">
              <a:lnSpc>
                <a:spcPct val="8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marL="231840" indent="-231840">
              <a:lnSpc>
                <a:spcPct val="8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800" spc="-1" strike="noStrike">
                <a:solidFill>
                  <a:srgbClr val="000000"/>
                </a:solidFill>
                <a:latin typeface="Courier New"/>
              </a:rPr>
              <a:t>public class BaWitDaBa {</a:t>
            </a:r>
            <a:endParaRPr b="0" lang="en-US" sz="1800" spc="-1" strike="noStrike">
              <a:solidFill>
                <a:srgbClr val="000000"/>
              </a:solidFill>
              <a:latin typeface="Tahoma"/>
            </a:endParaRPr>
          </a:p>
          <a:p>
            <a:pPr marL="231840" indent="-231840">
              <a:lnSpc>
                <a:spcPct val="8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800" spc="-1" strike="noStrike">
                <a:solidFill>
                  <a:srgbClr val="000000"/>
                </a:solidFill>
                <a:latin typeface="Courier New"/>
              </a:rPr>
              <a:t>    </a:t>
            </a:r>
            <a:r>
              <a:rPr b="0" lang="en-GB" sz="1800" spc="-1" strike="noStrike">
                <a:solidFill>
                  <a:srgbClr val="000000"/>
                </a:solidFill>
                <a:latin typeface="Courier New"/>
              </a:rPr>
              <a:t>public static void main(String[] args) {</a:t>
            </a:r>
            <a:endParaRPr b="0" lang="en-US" sz="1800" spc="-1" strike="noStrike">
              <a:solidFill>
                <a:srgbClr val="000000"/>
              </a:solidFill>
              <a:latin typeface="Tahoma"/>
            </a:endParaRPr>
          </a:p>
          <a:p>
            <a:pPr marL="231840" indent="-231840">
              <a:lnSpc>
                <a:spcPct val="8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GB" sz="1800" spc="-1" strike="noStrike">
                <a:solidFill>
                  <a:srgbClr val="006666"/>
                </a:solidFill>
                <a:latin typeface="Courier New"/>
              </a:rPr>
              <a:t>        </a:t>
            </a:r>
            <a:r>
              <a:rPr b="1" lang="en-GB" sz="1800" spc="-1" strike="noStrike">
                <a:solidFill>
                  <a:srgbClr val="006666"/>
                </a:solidFill>
                <a:latin typeface="Courier New"/>
              </a:rPr>
              <a:t>// first verse</a:t>
            </a:r>
            <a:endParaRPr b="0" lang="en-US" sz="1800" spc="-1" strike="noStrike">
              <a:solidFill>
                <a:srgbClr val="000000"/>
              </a:solidFill>
              <a:latin typeface="Tahoma"/>
            </a:endParaRPr>
          </a:p>
          <a:p>
            <a:pPr marL="231840" indent="-231840">
              <a:lnSpc>
                <a:spcPct val="8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800" spc="-1" strike="noStrike">
                <a:solidFill>
                  <a:srgbClr val="000000"/>
                </a:solidFill>
                <a:latin typeface="Courier New"/>
              </a:rPr>
              <a:t>        </a:t>
            </a:r>
            <a:r>
              <a:rPr b="0" lang="en-GB" sz="1800" spc="-1" strike="noStrike">
                <a:solidFill>
                  <a:srgbClr val="000000"/>
                </a:solidFill>
                <a:latin typeface="Courier New"/>
              </a:rPr>
              <a:t>System.out.println("Bawitdaba");</a:t>
            </a:r>
            <a:endParaRPr b="0" lang="en-US" sz="1800" spc="-1" strike="noStrike">
              <a:solidFill>
                <a:srgbClr val="000000"/>
              </a:solidFill>
              <a:latin typeface="Tahoma"/>
            </a:endParaRPr>
          </a:p>
          <a:p>
            <a:pPr marL="231840" indent="-231840">
              <a:lnSpc>
                <a:spcPct val="8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800" spc="-1" strike="noStrike">
                <a:solidFill>
                  <a:srgbClr val="000000"/>
                </a:solidFill>
                <a:latin typeface="Courier New"/>
              </a:rPr>
              <a:t>        </a:t>
            </a:r>
            <a:r>
              <a:rPr b="0" lang="en-GB" sz="1800" spc="-1" strike="noStrike">
                <a:solidFill>
                  <a:srgbClr val="000000"/>
                </a:solidFill>
                <a:latin typeface="Courier New"/>
              </a:rPr>
              <a:t>System.out.println("da bang a dang diggy diggy");</a:t>
            </a:r>
            <a:endParaRPr b="0" lang="en-US" sz="1800" spc="-1" strike="noStrike">
              <a:solidFill>
                <a:srgbClr val="000000"/>
              </a:solidFill>
              <a:latin typeface="Tahoma"/>
            </a:endParaRPr>
          </a:p>
          <a:p>
            <a:pPr marL="231840" indent="-231840">
              <a:lnSpc>
                <a:spcPct val="8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800" spc="-1" strike="noStrike">
                <a:solidFill>
                  <a:srgbClr val="000000"/>
                </a:solidFill>
                <a:latin typeface="Courier New"/>
              </a:rPr>
              <a:t>        </a:t>
            </a:r>
            <a:r>
              <a:rPr b="0" lang="en-GB" sz="1800" spc="-1" strike="noStrike">
                <a:solidFill>
                  <a:srgbClr val="000000"/>
                </a:solidFill>
                <a:latin typeface="Courier New"/>
              </a:rPr>
              <a:t>System.out.println();</a:t>
            </a:r>
            <a:endParaRPr b="0" lang="en-US" sz="1800" spc="-1" strike="noStrike">
              <a:solidFill>
                <a:srgbClr val="000000"/>
              </a:solidFill>
              <a:latin typeface="Tahoma"/>
            </a:endParaRPr>
          </a:p>
          <a:p>
            <a:pPr marL="231840" indent="-231840">
              <a:lnSpc>
                <a:spcPct val="8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marL="231840" indent="-231840">
              <a:lnSpc>
                <a:spcPct val="8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800" spc="-1" strike="noStrike">
                <a:solidFill>
                  <a:srgbClr val="000000"/>
                </a:solidFill>
                <a:latin typeface="Courier New"/>
              </a:rPr>
              <a:t>        </a:t>
            </a:r>
            <a:r>
              <a:rPr b="1" lang="en-GB" sz="1800" spc="-1" strike="noStrike">
                <a:solidFill>
                  <a:srgbClr val="006666"/>
                </a:solidFill>
                <a:latin typeface="Courier New"/>
              </a:rPr>
              <a:t>// second verse</a:t>
            </a:r>
            <a:endParaRPr b="0" lang="en-US" sz="1800" spc="-1" strike="noStrike">
              <a:solidFill>
                <a:srgbClr val="000000"/>
              </a:solidFill>
              <a:latin typeface="Tahoma"/>
            </a:endParaRPr>
          </a:p>
          <a:p>
            <a:pPr marL="231840" indent="-231840">
              <a:lnSpc>
                <a:spcPct val="8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800" spc="-1" strike="noStrike">
                <a:solidFill>
                  <a:srgbClr val="000000"/>
                </a:solidFill>
                <a:latin typeface="Courier New"/>
              </a:rPr>
              <a:t>        </a:t>
            </a:r>
            <a:r>
              <a:rPr b="0" lang="en-GB" sz="1800" spc="-1" strike="noStrike">
                <a:solidFill>
                  <a:srgbClr val="000000"/>
                </a:solidFill>
                <a:latin typeface="Courier New"/>
              </a:rPr>
              <a:t>System.out.println("diggy said the boogy");</a:t>
            </a:r>
            <a:endParaRPr b="0" lang="en-US" sz="1800" spc="-1" strike="noStrike">
              <a:solidFill>
                <a:srgbClr val="000000"/>
              </a:solidFill>
              <a:latin typeface="Tahoma"/>
            </a:endParaRPr>
          </a:p>
          <a:p>
            <a:pPr marL="231840" indent="-231840">
              <a:lnSpc>
                <a:spcPct val="8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800" spc="-1" strike="noStrike">
                <a:solidFill>
                  <a:srgbClr val="000000"/>
                </a:solidFill>
                <a:latin typeface="Courier New"/>
              </a:rPr>
              <a:t>        </a:t>
            </a:r>
            <a:r>
              <a:rPr b="0" lang="en-GB" sz="1800" spc="-1" strike="noStrike">
                <a:solidFill>
                  <a:srgbClr val="000000"/>
                </a:solidFill>
                <a:latin typeface="Courier New"/>
              </a:rPr>
              <a:t>System.out.println("said up jump the boogy");</a:t>
            </a:r>
            <a:endParaRPr b="0" lang="en-US" sz="1800" spc="-1" strike="noStrike">
              <a:solidFill>
                <a:srgbClr val="000000"/>
              </a:solidFill>
              <a:latin typeface="Tahoma"/>
            </a:endParaRPr>
          </a:p>
          <a:p>
            <a:pPr marL="231840" indent="-231840">
              <a:lnSpc>
                <a:spcPct val="8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800" spc="-1" strike="noStrike">
                <a:solidFill>
                  <a:srgbClr val="000000"/>
                </a:solidFill>
                <a:latin typeface="Courier New"/>
              </a:rPr>
              <a:t>    </a:t>
            </a:r>
            <a:r>
              <a:rPr b="0" lang="en-GB" sz="1800" spc="-1" strike="noStrike">
                <a:solidFill>
                  <a:srgbClr val="000000"/>
                </a:solidFill>
                <a:latin typeface="Courier New"/>
              </a:rPr>
              <a:t>}</a:t>
            </a:r>
            <a:endParaRPr b="0" lang="en-US" sz="1800" spc="-1" strike="noStrike">
              <a:solidFill>
                <a:srgbClr val="000000"/>
              </a:solidFill>
              <a:latin typeface="Tahoma"/>
            </a:endParaRPr>
          </a:p>
          <a:p>
            <a:pPr marL="231840" indent="-231840">
              <a:lnSpc>
                <a:spcPct val="11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800" spc="-1" strike="noStrike">
                <a:solidFill>
                  <a:srgbClr val="000000"/>
                </a:solidFill>
                <a:latin typeface="Courier New"/>
              </a:rPr>
              <a:t>}</a:t>
            </a:r>
            <a:endParaRPr b="0" lang="en-US" sz="1800" spc="-1" strike="noStrike">
              <a:solidFill>
                <a:srgbClr val="000000"/>
              </a:solidFill>
              <a:latin typeface="Tahoma"/>
            </a:endParaRPr>
          </a:p>
        </p:txBody>
      </p:sp>
      <p:sp>
        <p:nvSpPr>
          <p:cNvPr id="72" name="TextBox 1"/>
          <p:cNvSpPr/>
          <p:nvPr/>
        </p:nvSpPr>
        <p:spPr>
          <a:xfrm>
            <a:off x="11106000" y="865080"/>
            <a:ext cx="185760" cy="368280"/>
          </a:xfrm>
          <a:prstGeom prst="rect">
            <a:avLst/>
          </a:prstGeom>
          <a:noFill/>
          <a:ln w="0">
            <a:noFill/>
          </a:ln>
        </p:spPr>
        <p:style>
          <a:lnRef idx="0"/>
          <a:fillRef idx="0"/>
          <a:effectRef idx="0"/>
          <a:fontRef idx="minor"/>
        </p:style>
        <p:txBody>
          <a:bodyPr wrap="none" lIns="90000" rIns="90000" tIns="46800" bIns="46800" anchor="t">
            <a:spAutoFit/>
          </a:bodyPr>
          <a:p>
            <a:pPr algn="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p:txBody>
      </p:sp>
    </p:spTree>
  </p:cSld>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 name="PlaceHolder 1"/>
          <p:cNvSpPr>
            <a:spLocks noGrp="1"/>
          </p:cNvSpPr>
          <p:nvPr>
            <p:ph type="title"/>
          </p:nvPr>
        </p:nvSpPr>
        <p:spPr>
          <a:xfrm>
            <a:off x="457200" y="-7668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GB" sz="4400" spc="-1" strike="noStrike">
                <a:solidFill>
                  <a:srgbClr val="ffffff"/>
                </a:solidFill>
                <a:latin typeface="Tahoma"/>
              </a:rPr>
              <a:t>Indent Nicely!</a:t>
            </a:r>
            <a:endParaRPr b="1" lang="en-US" sz="4400" spc="-1" strike="noStrike">
              <a:solidFill>
                <a:srgbClr val="ffffff"/>
              </a:solidFill>
              <a:latin typeface="Tahoma"/>
            </a:endParaRPr>
          </a:p>
        </p:txBody>
      </p:sp>
      <p:sp>
        <p:nvSpPr>
          <p:cNvPr id="74"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7461"/>
          </a:bodyPr>
          <a:p>
            <a:pPr marL="231840" indent="-231840">
              <a:lnSpc>
                <a:spcPct val="8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marL="231840" indent="-231840">
              <a:lnSpc>
                <a:spcPct val="8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public class Welcome{ public static void main(String[] </a:t>
            </a:r>
            <a:endParaRPr b="0" lang="en-US" sz="1800" spc="-1" strike="noStrike">
              <a:solidFill>
                <a:srgbClr val="000000"/>
              </a:solidFill>
              <a:latin typeface="Tahoma"/>
            </a:endParaRPr>
          </a:p>
          <a:p>
            <a:pPr marL="231840" indent="-231840">
              <a:lnSpc>
                <a:spcPct val="8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args){ System.out.println("Hi there!”</a:t>
            </a:r>
            <a:endParaRPr b="0" lang="en-US" sz="1800" spc="-1" strike="noStrike">
              <a:solidFill>
                <a:srgbClr val="000000"/>
              </a:solidFill>
              <a:latin typeface="Tahoma"/>
            </a:endParaRPr>
          </a:p>
          <a:p>
            <a:pPr marL="231840" indent="-231840">
              <a:lnSpc>
                <a:spcPct val="8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);System.out.println(”Welcome to APCS A!");}}</a:t>
            </a:r>
            <a:endParaRPr b="0" lang="en-US" sz="1800" spc="-1" strike="noStrike">
              <a:solidFill>
                <a:srgbClr val="000000"/>
              </a:solidFill>
              <a:latin typeface="Tahoma"/>
            </a:endParaRPr>
          </a:p>
          <a:p>
            <a:pPr marL="231840" indent="-231840">
              <a:lnSpc>
                <a:spcPct val="8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marL="231840" indent="-231840">
              <a:lnSpc>
                <a:spcPct val="8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marL="231840" indent="-231840">
              <a:lnSpc>
                <a:spcPct val="8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The code above will compile and run correctly. Java ignore whitespaces. </a:t>
            </a:r>
            <a:endParaRPr b="0" lang="en-US" sz="2000" spc="-1" strike="noStrike">
              <a:solidFill>
                <a:srgbClr val="000000"/>
              </a:solidFill>
              <a:latin typeface="Tahoma"/>
            </a:endParaRPr>
          </a:p>
          <a:p>
            <a:pPr marL="231840" indent="-231840">
              <a:lnSpc>
                <a:spcPct val="8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But it is very hard to read, please make an effort to indent nicely!</a:t>
            </a:r>
            <a:endParaRPr b="0" lang="en-US" sz="2000" spc="-1" strike="noStrike">
              <a:solidFill>
                <a:srgbClr val="000000"/>
              </a:solidFill>
              <a:latin typeface="Tahoma"/>
            </a:endParaRPr>
          </a:p>
          <a:p>
            <a:pPr marL="231840" indent="-231840">
              <a:lnSpc>
                <a:spcPct val="8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class Welcome{</a:t>
            </a:r>
            <a:endParaRPr b="0" lang="en-US" sz="2000" spc="-1" strike="noStrike">
              <a:solidFill>
                <a:srgbClr val="000000"/>
              </a:solidFill>
              <a:latin typeface="Tahoma"/>
            </a:endParaRPr>
          </a:p>
          <a:p>
            <a:pPr marL="231840" indent="-23184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static void main(String[] args){</a:t>
            </a:r>
            <a:endParaRPr b="0" lang="en-US" sz="2000" spc="-1" strike="noStrike">
              <a:solidFill>
                <a:srgbClr val="000000"/>
              </a:solidFill>
              <a:latin typeface="Tahoma"/>
            </a:endParaRPr>
          </a:p>
          <a:p>
            <a:pPr marL="231840" indent="-23184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System.out.println("Hi there!");</a:t>
            </a:r>
            <a:endParaRPr b="0" lang="en-US" sz="2000" spc="-1" strike="noStrike">
              <a:solidFill>
                <a:srgbClr val="000000"/>
              </a:solidFill>
              <a:latin typeface="Tahoma"/>
            </a:endParaRPr>
          </a:p>
          <a:p>
            <a:pPr marL="231840" indent="-23184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System.out.println(”Welcome to APCS A!");</a:t>
            </a:r>
            <a:endParaRPr b="0" lang="en-US" sz="2000" spc="-1" strike="noStrike">
              <a:solidFill>
                <a:srgbClr val="000000"/>
              </a:solidFill>
              <a:latin typeface="Tahoma"/>
            </a:endParaRPr>
          </a:p>
          <a:p>
            <a:pPr marL="231840" indent="-23184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8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
        <p:nvSpPr>
          <p:cNvPr id="75" name="TextBox 1"/>
          <p:cNvSpPr/>
          <p:nvPr/>
        </p:nvSpPr>
        <p:spPr>
          <a:xfrm>
            <a:off x="11106000" y="865080"/>
            <a:ext cx="185760" cy="368280"/>
          </a:xfrm>
          <a:prstGeom prst="rect">
            <a:avLst/>
          </a:prstGeom>
          <a:noFill/>
          <a:ln w="0">
            <a:noFill/>
          </a:ln>
        </p:spPr>
        <p:style>
          <a:lnRef idx="0"/>
          <a:fillRef idx="0"/>
          <a:effectRef idx="0"/>
          <a:fontRef idx="minor"/>
        </p:style>
        <p:txBody>
          <a:bodyPr wrap="none" lIns="90000" rIns="90000" tIns="46800" bIns="46800" anchor="t">
            <a:spAutoFit/>
          </a:bodyPr>
          <a:p>
            <a:pPr algn="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p:txBody>
      </p:sp>
    </p:spTree>
  </p:cSld>
  <p:timing>
    <p:tnLst>
      <p:par>
        <p:cTn id="183" dur="indefinite" restart="never" nodeType="tmRoot">
          <p:childTnLst>
            <p:seq>
              <p:cTn id="184" dur="indefinite" nodeType="mainSeq">
                <p:childTnLst>
                  <p:par>
                    <p:cTn id="185" nodeType="clickEffect" fill="hold">
                      <p:stCondLst>
                        <p:cond delay="indefinite"/>
                      </p:stCondLst>
                      <p:childTnLst>
                        <p:par>
                          <p:cTn id="186" nodeType="withEffect" fill="hold">
                            <p:stCondLst>
                              <p:cond delay="0"/>
                            </p:stCondLst>
                            <p:childTnLst>
                              <p:par>
                                <p:cTn id="187" nodeType="clickEffect" fill="hold" presetClass="entr" presetID="1">
                                  <p:stCondLst>
                                    <p:cond delay="0"/>
                                  </p:stCondLst>
                                  <p:childTnLst>
                                    <p:set>
                                      <p:cBhvr>
                                        <p:cTn id="188" dur="1" fill="hold">
                                          <p:stCondLst>
                                            <p:cond delay="0"/>
                                          </p:stCondLst>
                                        </p:cTn>
                                        <p:tgtEl>
                                          <p:spTgt spid="74">
                                            <p:txEl>
                                              <p:pRg st="6" end="6"/>
                                            </p:txEl>
                                          </p:spTgt>
                                        </p:tgtEl>
                                        <p:attrNameLst>
                                          <p:attrName>style.visibility</p:attrName>
                                        </p:attrNameLst>
                                      </p:cBhvr>
                                      <p:to>
                                        <p:strVal val="visible"/>
                                      </p:to>
                                    </p:set>
                                  </p:childTnLst>
                                </p:cTn>
                              </p:par>
                              <p:par>
                                <p:cTn id="189" nodeType="withEffect" fill="hold" presetClass="entr" presetID="1">
                                  <p:stCondLst>
                                    <p:cond delay="0"/>
                                  </p:stCondLst>
                                  <p:childTnLst>
                                    <p:set>
                                      <p:cBhvr>
                                        <p:cTn id="190" dur="1" fill="hold">
                                          <p:stCondLst>
                                            <p:cond delay="0"/>
                                          </p:stCondLst>
                                        </p:cTn>
                                        <p:tgtEl>
                                          <p:spTgt spid="74">
                                            <p:txEl>
                                              <p:pRg st="7" end="7"/>
                                            </p:txEl>
                                          </p:spTgt>
                                        </p:tgtEl>
                                        <p:attrNameLst>
                                          <p:attrName>style.visibility</p:attrName>
                                        </p:attrNameLst>
                                      </p:cBhvr>
                                      <p:to>
                                        <p:strVal val="visible"/>
                                      </p:to>
                                    </p:set>
                                  </p:childTnLst>
                                </p:cTn>
                              </p:par>
                            </p:childTnLst>
                          </p:cTn>
                        </p:par>
                      </p:childTnLst>
                    </p:cTn>
                  </p:par>
                  <p:par>
                    <p:cTn id="191" nodeType="clickEffect" fill="hold">
                      <p:stCondLst>
                        <p:cond delay="indefinite"/>
                      </p:stCondLst>
                      <p:childTnLst>
                        <p:par>
                          <p:cTn id="192" nodeType="withEffect" fill="hold">
                            <p:stCondLst>
                              <p:cond delay="0"/>
                            </p:stCondLst>
                            <p:childTnLst>
                              <p:par>
                                <p:cTn id="193" nodeType="clickEffect" fill="hold" presetClass="entr" presetID="1">
                                  <p:stCondLst>
                                    <p:cond delay="0"/>
                                  </p:stCondLst>
                                  <p:childTnLst>
                                    <p:set>
                                      <p:cBhvr>
                                        <p:cTn id="194" dur="1" fill="hold">
                                          <p:stCondLst>
                                            <p:cond delay="0"/>
                                          </p:stCondLst>
                                        </p:cTn>
                                        <p:tgtEl>
                                          <p:spTgt spid="74">
                                            <p:txEl>
                                              <p:pRg st="9" end="9"/>
                                            </p:txEl>
                                          </p:spTgt>
                                        </p:tgtEl>
                                        <p:attrNameLst>
                                          <p:attrName>style.visibility</p:attrName>
                                        </p:attrNameLst>
                                      </p:cBhvr>
                                      <p:to>
                                        <p:strVal val="visible"/>
                                      </p:to>
                                    </p:set>
                                  </p:childTnLst>
                                </p:cTn>
                              </p:par>
                              <p:par>
                                <p:cTn id="195" nodeType="withEffect" fill="hold" presetClass="entr" presetID="1">
                                  <p:stCondLst>
                                    <p:cond delay="0"/>
                                  </p:stCondLst>
                                  <p:childTnLst>
                                    <p:set>
                                      <p:cBhvr>
                                        <p:cTn id="196" dur="1" fill="hold">
                                          <p:stCondLst>
                                            <p:cond delay="0"/>
                                          </p:stCondLst>
                                        </p:cTn>
                                        <p:tgtEl>
                                          <p:spTgt spid="74">
                                            <p:txEl>
                                              <p:pRg st="10" end="10"/>
                                            </p:txEl>
                                          </p:spTgt>
                                        </p:tgtEl>
                                        <p:attrNameLst>
                                          <p:attrName>style.visibility</p:attrName>
                                        </p:attrNameLst>
                                      </p:cBhvr>
                                      <p:to>
                                        <p:strVal val="visible"/>
                                      </p:to>
                                    </p:set>
                                  </p:childTnLst>
                                </p:cTn>
                              </p:par>
                              <p:par>
                                <p:cTn id="197" nodeType="withEffect" fill="hold" presetClass="entr" presetID="1">
                                  <p:stCondLst>
                                    <p:cond delay="0"/>
                                  </p:stCondLst>
                                  <p:childTnLst>
                                    <p:set>
                                      <p:cBhvr>
                                        <p:cTn id="198" dur="1" fill="hold">
                                          <p:stCondLst>
                                            <p:cond delay="0"/>
                                          </p:stCondLst>
                                        </p:cTn>
                                        <p:tgtEl>
                                          <p:spTgt spid="74">
                                            <p:txEl>
                                              <p:pRg st="11" end="11"/>
                                            </p:txEl>
                                          </p:spTgt>
                                        </p:tgtEl>
                                        <p:attrNameLst>
                                          <p:attrName>style.visibility</p:attrName>
                                        </p:attrNameLst>
                                      </p:cBhvr>
                                      <p:to>
                                        <p:strVal val="visible"/>
                                      </p:to>
                                    </p:set>
                                  </p:childTnLst>
                                </p:cTn>
                              </p:par>
                              <p:par>
                                <p:cTn id="199" nodeType="withEffect" fill="hold" presetClass="entr" presetID="1">
                                  <p:stCondLst>
                                    <p:cond delay="0"/>
                                  </p:stCondLst>
                                  <p:childTnLst>
                                    <p:set>
                                      <p:cBhvr>
                                        <p:cTn id="200" dur="1" fill="hold">
                                          <p:stCondLst>
                                            <p:cond delay="0"/>
                                          </p:stCondLst>
                                        </p:cTn>
                                        <p:tgtEl>
                                          <p:spTgt spid="74">
                                            <p:txEl>
                                              <p:pRg st="12" end="12"/>
                                            </p:txEl>
                                          </p:spTgt>
                                        </p:tgtEl>
                                        <p:attrNameLst>
                                          <p:attrName>style.visibility</p:attrName>
                                        </p:attrNameLst>
                                      </p:cBhvr>
                                      <p:to>
                                        <p:strVal val="visible"/>
                                      </p:to>
                                    </p:set>
                                  </p:childTnLst>
                                </p:cTn>
                              </p:par>
                              <p:par>
                                <p:cTn id="201" nodeType="withEffect" fill="hold" presetClass="entr" presetID="1">
                                  <p:stCondLst>
                                    <p:cond delay="0"/>
                                  </p:stCondLst>
                                  <p:childTnLst>
                                    <p:set>
                                      <p:cBhvr>
                                        <p:cTn id="202" dur="1" fill="hold">
                                          <p:stCondLst>
                                            <p:cond delay="0"/>
                                          </p:stCondLst>
                                        </p:cTn>
                                        <p:tgtEl>
                                          <p:spTgt spid="74">
                                            <p:txEl>
                                              <p:pRg st="13" end="13"/>
                                            </p:txEl>
                                          </p:spTgt>
                                        </p:tgtEl>
                                        <p:attrNameLst>
                                          <p:attrName>style.visibility</p:attrName>
                                        </p:attrNameLst>
                                      </p:cBhvr>
                                      <p:to>
                                        <p:strVal val="visible"/>
                                      </p:to>
                                    </p:set>
                                  </p:childTnLst>
                                </p:cTn>
                              </p:par>
                              <p:par>
                                <p:cTn id="203" nodeType="withEffect" fill="hold" presetClass="entr" presetID="1">
                                  <p:stCondLst>
                                    <p:cond delay="0"/>
                                  </p:stCondLst>
                                  <p:childTnLst>
                                    <p:set>
                                      <p:cBhvr>
                                        <p:cTn id="204" dur="1" fill="hold">
                                          <p:stCondLst>
                                            <p:cond delay="0"/>
                                          </p:stCondLst>
                                        </p:cTn>
                                        <p:tgtEl>
                                          <p:spTgt spid="74">
                                            <p:txEl>
                                              <p:pRg st="14" end="1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 1</a:t>
            </a:r>
            <a:endParaRPr b="1" lang="en-US" sz="4400" spc="-1" strike="noStrike">
              <a:solidFill>
                <a:srgbClr val="ffffff"/>
              </a:solidFill>
              <a:latin typeface="Tahoma"/>
            </a:endParaRPr>
          </a:p>
        </p:txBody>
      </p:sp>
      <p:sp>
        <p:nvSpPr>
          <p:cNvPr id="77" name=""/>
          <p:cNvSpPr txBox="1"/>
          <p:nvPr/>
        </p:nvSpPr>
        <p:spPr>
          <a:xfrm>
            <a:off x="151920" y="1295280"/>
            <a:ext cx="8991720" cy="5181840"/>
          </a:xfrm>
          <a:prstGeom prst="rect">
            <a:avLst/>
          </a:prstGeom>
          <a:noFill/>
          <a:ln w="0">
            <a:noFill/>
          </a:ln>
        </p:spPr>
        <p:txBody>
          <a:bodyPr anchor="t">
            <a:normAutofit/>
          </a:bodyPr>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Create a new repl on your repl.it account and write a program that has the following outputs: </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You must use exactly 5 different print statements.(println and/or print).</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Output:</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I am Sam. Sam I am. I do not like them, Sam-I-am. </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I do not like green eggs and ham.</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Java</a:t>
            </a:r>
            <a:endParaRPr b="1" lang="en-US" sz="4400" spc="-1" strike="noStrike">
              <a:solidFill>
                <a:srgbClr val="ffffff"/>
              </a:solidFill>
              <a:latin typeface="Tahoma"/>
            </a:endParaRPr>
          </a:p>
        </p:txBody>
      </p:sp>
      <p:sp>
        <p:nvSpPr>
          <p:cNvPr id="19" name=""/>
          <p:cNvSpPr txBox="1"/>
          <p:nvPr/>
        </p:nvSpPr>
        <p:spPr>
          <a:xfrm>
            <a:off x="151920" y="1295280"/>
            <a:ext cx="8991720" cy="5181840"/>
          </a:xfrm>
          <a:prstGeom prst="rect">
            <a:avLst/>
          </a:prstGeom>
          <a:noFill/>
          <a:ln w="0">
            <a:noFill/>
          </a:ln>
        </p:spPr>
        <p:txBody>
          <a:bodyPr anchor="t">
            <a:normAutofit/>
          </a:bodyPr>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What do Minecraft, Android phones, and Netflix have in common? They’re all programmed in Java! </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Many of the apps you use in an Android phone or tablet are also written in Java. Netflix uses Java for some of its software too. Java is used worldwide to create software that we all use.</a:t>
            </a:r>
            <a:endParaRPr b="0" lang="en-US" sz="2400" spc="-1" strike="noStrike">
              <a:solidFill>
                <a:srgbClr val="000000"/>
              </a:solidFill>
              <a:latin typeface="Tahoma"/>
            </a:endParaRPr>
          </a:p>
          <a:p>
            <a:pPr>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nodeType="clickEffect" fill="hold">
                      <p:stCondLst>
                        <p:cond delay="indefinite"/>
                      </p:stCondLst>
                      <p:childTnLst>
                        <p:par>
                          <p:cTn id="4" nodeType="withEffect" fill="hold">
                            <p:stCondLst>
                              <p:cond delay="0"/>
                            </p:stCondLst>
                            <p:childTnLst>
                              <p:par>
                                <p:cTn id="5" nodeType="clickEffect" fill="hold" presetClass="entr" presetID="1">
                                  <p:stCondLst>
                                    <p:cond delay="0"/>
                                  </p:stCondLst>
                                  <p:childTnLst>
                                    <p:set>
                                      <p:cBhvr>
                                        <p:cTn id="6" dur="1" fill="hold">
                                          <p:stCondLst>
                                            <p:cond delay="0"/>
                                          </p:stCondLst>
                                        </p:cTn>
                                        <p:tgtEl>
                                          <p:spTgt spid="19">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References</a:t>
            </a:r>
            <a:endParaRPr b="1" lang="en-US" sz="4400" spc="-1" strike="noStrike">
              <a:solidFill>
                <a:srgbClr val="ffffff"/>
              </a:solidFill>
              <a:latin typeface="Tahoma"/>
            </a:endParaRPr>
          </a:p>
        </p:txBody>
      </p:sp>
      <p:sp>
        <p:nvSpPr>
          <p:cNvPr id="79" name=""/>
          <p:cNvSpPr txBox="1"/>
          <p:nvPr/>
        </p:nvSpPr>
        <p:spPr>
          <a:xfrm>
            <a:off x="151920" y="1295280"/>
            <a:ext cx="8991720" cy="5181840"/>
          </a:xfrm>
          <a:prstGeom prst="rect">
            <a:avLst/>
          </a:prstGeom>
          <a:noFill/>
          <a:ln w="0">
            <a:noFill/>
          </a:ln>
        </p:spPr>
        <p:txBody>
          <a:bodyPr anchor="t">
            <a:normAutofit/>
          </a:bodyPr>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For more tutorials/lecture notes in Java, Python, game programming, artificial intelligence with neural networks:</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https://longbaonguyen.github.io</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sp>
        <p:nvSpPr>
          <p:cNvPr id="80" name="Rectangle 1"/>
          <p:cNvSpPr/>
          <p:nvPr/>
        </p:nvSpPr>
        <p:spPr>
          <a:xfrm>
            <a:off x="228600" y="1447920"/>
            <a:ext cx="8458200" cy="1465560"/>
          </a:xfrm>
          <a:prstGeom prst="rect">
            <a:avLst/>
          </a:prstGeom>
          <a:noFill/>
          <a:ln w="0">
            <a:noFill/>
          </a:ln>
        </p:spPr>
        <p:style>
          <a:lnRef idx="0"/>
          <a:fillRef idx="0"/>
          <a:effectRef idx="0"/>
          <a:fontRef idx="minor"/>
        </p:style>
        <p:txBody>
          <a:bodyPr lIns="90000" rIns="90000" tIns="46800" bIns="46800" anchor="t">
            <a:spAutoFit/>
          </a:bodyPr>
          <a:p>
            <a:pPr marL="343080" indent="-343080">
              <a:buClr>
                <a:srgbClr val="000000"/>
              </a:buClr>
              <a:buFont typeface="Arial"/>
              <a:buAutoNum type="arabicParen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Building Java Programs: A Back to Basics Approach by Stuart Reges and Marty Stepp</a:t>
            </a:r>
            <a:endParaRPr b="0" lang="en-US" sz="1800" spc="-1" strike="noStrike">
              <a:solidFill>
                <a:srgbClr val="000000"/>
              </a:solidFill>
              <a:latin typeface="Arial"/>
            </a:endParaRPr>
          </a:p>
          <a:p>
            <a:pPr marL="343080" indent="-343080">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a:p>
            <a:pPr marL="343080" indent="-343080">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2) Runestone CSAwesome Curriculum: https://runestone.academy/runestone/books/published/csawesome/index.html</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Java</a:t>
            </a:r>
            <a:endParaRPr b="1" lang="en-US" sz="4400" spc="-1" strike="noStrike">
              <a:solidFill>
                <a:srgbClr val="ffffff"/>
              </a:solidFill>
              <a:latin typeface="Tahoma"/>
            </a:endParaRPr>
          </a:p>
        </p:txBody>
      </p:sp>
      <p:sp>
        <p:nvSpPr>
          <p:cNvPr id="21" name=""/>
          <p:cNvSpPr txBox="1"/>
          <p:nvPr/>
        </p:nvSpPr>
        <p:spPr>
          <a:xfrm>
            <a:off x="151920" y="1295280"/>
            <a:ext cx="8991720" cy="5181840"/>
          </a:xfrm>
          <a:prstGeom prst="rect">
            <a:avLst/>
          </a:prstGeom>
          <a:noFill/>
          <a:ln w="0">
            <a:noFill/>
          </a:ln>
        </p:spPr>
        <p:txBody>
          <a:bodyPr anchor="t">
            <a:normAutofit fontScale="96628"/>
          </a:bodyPr>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Java is a </a:t>
            </a:r>
            <a:r>
              <a:rPr b="1" lang="en-US" sz="2400" spc="-1" strike="noStrike">
                <a:solidFill>
                  <a:srgbClr val="000000"/>
                </a:solidFill>
                <a:latin typeface="Tahoma"/>
              </a:rPr>
              <a:t>programming language</a:t>
            </a:r>
            <a:r>
              <a:rPr b="0" lang="en-US" sz="2400" spc="-1" strike="noStrike">
                <a:solidFill>
                  <a:srgbClr val="000000"/>
                </a:solidFill>
                <a:latin typeface="Tahoma"/>
              </a:rPr>
              <a:t>, which means that we can use Java to tell a computer what to do. </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Computers don’t actually speak Java so we have to </a:t>
            </a:r>
            <a:r>
              <a:rPr b="1" lang="en-US" sz="2400" spc="-1" strike="noStrike">
                <a:solidFill>
                  <a:srgbClr val="000000"/>
                </a:solidFill>
                <a:latin typeface="Tahoma"/>
              </a:rPr>
              <a:t>compile</a:t>
            </a:r>
            <a:r>
              <a:rPr b="0" lang="en-US" sz="2400" spc="-1" strike="noStrike">
                <a:solidFill>
                  <a:srgbClr val="000000"/>
                </a:solidFill>
                <a:latin typeface="Tahoma"/>
              </a:rPr>
              <a:t> (translate) Java source files (they end in .java) into class files (they end in .class). </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The source file is something humans can read and edit, and the class file is code that a computer can understand and can run.</a:t>
            </a:r>
            <a:endParaRPr b="0" lang="en-US" sz="2400" spc="-1" strike="noStrike">
              <a:solidFill>
                <a:srgbClr val="000000"/>
              </a:solidFill>
              <a:latin typeface="Tahoma"/>
            </a:endParaRPr>
          </a:p>
          <a:p>
            <a:pPr>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pic>
        <p:nvPicPr>
          <p:cNvPr id="22" name="Picture 3" descr=""/>
          <p:cNvPicPr/>
          <p:nvPr/>
        </p:nvPicPr>
        <p:blipFill>
          <a:blip r:embed="rId1"/>
          <a:stretch/>
        </p:blipFill>
        <p:spPr>
          <a:xfrm>
            <a:off x="520560" y="3733920"/>
            <a:ext cx="8255160" cy="1473120"/>
          </a:xfrm>
          <a:prstGeom prst="rect">
            <a:avLst/>
          </a:prstGeom>
          <a:ln w="0">
            <a:noFill/>
          </a:ln>
        </p:spPr>
      </p:pic>
    </p:spTree>
  </p:cSld>
  <mc:AlternateContent>
    <mc:Choice Requires="p14">
      <p:transition spd="slow" p14:dur="2000"/>
    </mc:Choice>
    <mc:Fallback>
      <p:transition spd="slow"/>
    </mc:Fallback>
  </mc:AlternateContent>
  <p:timing>
    <p:tnLst>
      <p:par>
        <p:cTn id="7" dur="indefinite" restart="never" nodeType="tmRoot">
          <p:childTnLst>
            <p:seq>
              <p:cTn id="8" dur="indefinite" nodeType="mainSeq">
                <p:childTnLst>
                  <p:par>
                    <p:cTn id="9" nodeType="clickEffect" fill="hold">
                      <p:stCondLst>
                        <p:cond delay="indefinite"/>
                      </p:stCondLst>
                      <p:childTnLst>
                        <p:par>
                          <p:cTn id="10" nodeType="withEffect" fill="hold">
                            <p:stCondLst>
                              <p:cond delay="0"/>
                            </p:stCondLst>
                            <p:childTnLst>
                              <p:par>
                                <p:cTn id="11" nodeType="clickEffect" fill="hold" presetClass="entr" presetID="1">
                                  <p:stCondLst>
                                    <p:cond delay="0"/>
                                  </p:stCondLst>
                                  <p:childTnLst>
                                    <p:set>
                                      <p:cBhvr>
                                        <p:cTn id="12"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13" nodeType="clickEffect" fill="hold">
                      <p:stCondLst>
                        <p:cond delay="indefinite"/>
                      </p:stCondLst>
                      <p:childTnLst>
                        <p:par>
                          <p:cTn id="14" nodeType="withEffect" fill="hold">
                            <p:stCondLst>
                              <p:cond delay="0"/>
                            </p:stCondLst>
                            <p:childTnLst>
                              <p:par>
                                <p:cTn id="15" nodeType="clickEffect" fill="hold" presetClass="entr" presetID="1">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nodeType="clickEffect" fill="hold">
                      <p:stCondLst>
                        <p:cond delay="indefinite"/>
                      </p:stCondLst>
                      <p:childTnLst>
                        <p:par>
                          <p:cTn id="18" nodeType="withEffect" fill="hold">
                            <p:stCondLst>
                              <p:cond delay="0"/>
                            </p:stCondLst>
                            <p:childTnLst>
                              <p:par>
                                <p:cTn id="19" nodeType="clickEffect" fill="hold" presetClass="entr" presetID="1">
                                  <p:stCondLst>
                                    <p:cond delay="0"/>
                                  </p:stCondLst>
                                  <p:childTnLst>
                                    <p:set>
                                      <p:cBhvr>
                                        <p:cTn id="20" dur="1" fill="hold">
                                          <p:stCondLst>
                                            <p:cond delay="0"/>
                                          </p:stCondLst>
                                        </p:cTn>
                                        <p:tgtEl>
                                          <p:spTgt spid="21">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Java Terminology</a:t>
            </a:r>
            <a:endParaRPr b="1" lang="en-US" sz="4400" spc="-1" strike="noStrike">
              <a:solidFill>
                <a:srgbClr val="ffffff"/>
              </a:solidFill>
              <a:latin typeface="Tahoma"/>
            </a:endParaRPr>
          </a:p>
        </p:txBody>
      </p:sp>
      <p:sp>
        <p:nvSpPr>
          <p:cNvPr id="24" name=""/>
          <p:cNvSpPr txBox="1"/>
          <p:nvPr/>
        </p:nvSpPr>
        <p:spPr>
          <a:xfrm>
            <a:off x="0" y="1295280"/>
            <a:ext cx="9144000" cy="5562720"/>
          </a:xfrm>
          <a:prstGeom prst="rect">
            <a:avLst/>
          </a:prstGeom>
          <a:noFill/>
          <a:ln w="0">
            <a:noFill/>
          </a:ln>
        </p:spPr>
        <p:txBody>
          <a:bodyPr anchor="t">
            <a:normAutofit fontScale="94546"/>
          </a:bodyPr>
          <a:p>
            <a:pPr>
              <a:lnSpc>
                <a:spcPct val="90000"/>
              </a:lnSpc>
              <a:spcBef>
                <a:spcPts val="601"/>
              </a:spcBef>
              <a:tabLst>
                <a:tab algn="l" pos="0"/>
                <a:tab algn="l" pos="453960"/>
                <a:tab algn="l" pos="911160"/>
                <a:tab algn="l" pos="1368360"/>
                <a:tab algn="l" pos="1825560"/>
                <a:tab algn="l" pos="2282760"/>
                <a:tab algn="l" pos="2739960"/>
                <a:tab algn="l" pos="3197160"/>
                <a:tab algn="l" pos="3654360"/>
                <a:tab algn="l" pos="4111560"/>
                <a:tab algn="l" pos="4568760"/>
                <a:tab algn="l" pos="5025960"/>
                <a:tab algn="l" pos="5483160"/>
                <a:tab algn="l" pos="5940360"/>
                <a:tab algn="l" pos="6397560"/>
                <a:tab algn="l" pos="6854760"/>
                <a:tab algn="l" pos="7311960"/>
                <a:tab algn="l" pos="7769160"/>
                <a:tab algn="l" pos="8226360"/>
                <a:tab algn="l" pos="8683560"/>
                <a:tab algn="l" pos="9140760"/>
                <a:tab algn="l" pos="9434520"/>
                <a:tab algn="l" pos="9883800"/>
                <a:tab algn="l" pos="10333080"/>
                <a:tab algn="l" pos="10782360"/>
              </a:tabLst>
            </a:pPr>
            <a:r>
              <a:rPr b="0" lang="en-GB" sz="2400" spc="-1" strike="noStrike">
                <a:solidFill>
                  <a:srgbClr val="000000"/>
                </a:solidFill>
                <a:latin typeface="Tahoma"/>
              </a:rPr>
              <a:t>All Java code are organized into units called </a:t>
            </a:r>
            <a:r>
              <a:rPr b="1" lang="en-GB" sz="2400" spc="-1" strike="noStrike">
                <a:solidFill>
                  <a:srgbClr val="000000"/>
                </a:solidFill>
                <a:latin typeface="Tahoma"/>
              </a:rPr>
              <a:t>classes</a:t>
            </a:r>
            <a:r>
              <a:rPr b="0" lang="en-GB" sz="2400" spc="-1" strike="noStrike">
                <a:solidFill>
                  <a:srgbClr val="000000"/>
                </a:solidFill>
                <a:latin typeface="Tahoma"/>
              </a:rPr>
              <a:t>.</a:t>
            </a:r>
            <a:endParaRPr b="0" lang="en-US" sz="2400" spc="-1" strike="noStrike">
              <a:solidFill>
                <a:srgbClr val="000000"/>
              </a:solidFill>
              <a:latin typeface="Tahoma"/>
            </a:endParaRPr>
          </a:p>
          <a:p>
            <a:pPr>
              <a:lnSpc>
                <a:spcPct val="90000"/>
              </a:lnSpc>
              <a:spcBef>
                <a:spcPts val="601"/>
              </a:spcBef>
              <a:tabLst>
                <a:tab algn="l" pos="0"/>
                <a:tab algn="l" pos="453960"/>
                <a:tab algn="l" pos="911160"/>
                <a:tab algn="l" pos="1368360"/>
                <a:tab algn="l" pos="1825560"/>
                <a:tab algn="l" pos="2282760"/>
                <a:tab algn="l" pos="2739960"/>
                <a:tab algn="l" pos="3197160"/>
                <a:tab algn="l" pos="3654360"/>
                <a:tab algn="l" pos="4111560"/>
                <a:tab algn="l" pos="4568760"/>
                <a:tab algn="l" pos="5025960"/>
                <a:tab algn="l" pos="5483160"/>
                <a:tab algn="l" pos="5940360"/>
                <a:tab algn="l" pos="6397560"/>
                <a:tab algn="l" pos="6854760"/>
                <a:tab algn="l" pos="7311960"/>
                <a:tab algn="l" pos="7769160"/>
                <a:tab algn="l" pos="8226360"/>
                <a:tab algn="l" pos="8683560"/>
                <a:tab algn="l" pos="9140760"/>
                <a:tab algn="l" pos="9434520"/>
                <a:tab algn="l" pos="9883800"/>
                <a:tab algn="l" pos="10333080"/>
                <a:tab algn="l" pos="10782360"/>
              </a:tabLst>
            </a:pPr>
            <a:endParaRPr b="0" lang="en-US" sz="2400" spc="-1" strike="noStrike">
              <a:solidFill>
                <a:srgbClr val="000000"/>
              </a:solidFill>
              <a:latin typeface="Tahoma"/>
            </a:endParaRPr>
          </a:p>
          <a:p>
            <a:pPr>
              <a:lnSpc>
                <a:spcPct val="90000"/>
              </a:lnSpc>
              <a:spcBef>
                <a:spcPts val="700"/>
              </a:spcBef>
              <a:tabLst>
                <a:tab algn="l" pos="0"/>
                <a:tab algn="l" pos="453960"/>
                <a:tab algn="l" pos="911160"/>
                <a:tab algn="l" pos="1368360"/>
                <a:tab algn="l" pos="1825560"/>
                <a:tab algn="l" pos="2282760"/>
                <a:tab algn="l" pos="2739960"/>
                <a:tab algn="l" pos="3197160"/>
                <a:tab algn="l" pos="3654360"/>
                <a:tab algn="l" pos="4111560"/>
                <a:tab algn="l" pos="4568760"/>
                <a:tab algn="l" pos="5025960"/>
                <a:tab algn="l" pos="5483160"/>
                <a:tab algn="l" pos="5940360"/>
                <a:tab algn="l" pos="6397560"/>
                <a:tab algn="l" pos="6854760"/>
                <a:tab algn="l" pos="7311960"/>
                <a:tab algn="l" pos="7769160"/>
                <a:tab algn="l" pos="8226360"/>
                <a:tab algn="l" pos="8683560"/>
                <a:tab algn="l" pos="9140760"/>
                <a:tab algn="l" pos="9434520"/>
                <a:tab algn="l" pos="9883800"/>
                <a:tab algn="l" pos="10333080"/>
                <a:tab algn="l" pos="10782360"/>
              </a:tabLst>
            </a:pPr>
            <a:r>
              <a:rPr b="1" lang="en-GB" sz="2400" spc="-1" strike="noStrike">
                <a:solidFill>
                  <a:srgbClr val="000000"/>
                </a:solidFill>
                <a:latin typeface="Tahoma"/>
              </a:rPr>
              <a:t>class</a:t>
            </a:r>
            <a:r>
              <a:rPr b="0" lang="en-GB" sz="2400" spc="-1" strike="noStrike">
                <a:solidFill>
                  <a:srgbClr val="000000"/>
                </a:solidFill>
                <a:latin typeface="Tahoma"/>
              </a:rPr>
              <a:t>: </a:t>
            </a:r>
            <a:br>
              <a:rPr sz="2400"/>
            </a:br>
            <a:r>
              <a:rPr b="0" i="1" lang="en-GB" sz="2800" spc="-1" strike="noStrike">
                <a:solidFill>
                  <a:srgbClr val="000000"/>
                </a:solidFill>
                <a:latin typeface="Tahoma"/>
              </a:rPr>
              <a:t>(a)</a:t>
            </a:r>
            <a:r>
              <a:rPr b="0" lang="en-GB" sz="2800" spc="-1" strike="noStrike">
                <a:solidFill>
                  <a:srgbClr val="000000"/>
                </a:solidFill>
                <a:latin typeface="Tahoma"/>
              </a:rPr>
              <a:t> A module or program that can contain executable code.</a:t>
            </a:r>
            <a:br>
              <a:rPr sz="2800"/>
            </a:br>
            <a:r>
              <a:rPr b="0" i="1" lang="en-GB" sz="2800" spc="-1" strike="noStrike">
                <a:solidFill>
                  <a:srgbClr val="000000"/>
                </a:solidFill>
                <a:latin typeface="Tahoma"/>
              </a:rPr>
              <a:t>(b)</a:t>
            </a:r>
            <a:r>
              <a:rPr b="0" lang="en-GB" sz="2800" spc="-1" strike="noStrike">
                <a:solidFill>
                  <a:srgbClr val="000000"/>
                </a:solidFill>
                <a:latin typeface="Tahoma"/>
              </a:rPr>
              <a:t> A description of a type of objects. (Animal class, Human class, Employee class, Car class)</a:t>
            </a:r>
            <a:endParaRPr b="0" lang="en-US" sz="2800" spc="-1" strike="noStrike">
              <a:solidFill>
                <a:srgbClr val="000000"/>
              </a:solidFill>
              <a:latin typeface="Tahoma"/>
            </a:endParaRPr>
          </a:p>
          <a:p>
            <a:pPr>
              <a:lnSpc>
                <a:spcPct val="90000"/>
              </a:lnSpc>
              <a:spcBef>
                <a:spcPts val="601"/>
              </a:spcBef>
              <a:buClr>
                <a:srgbClr val="000000"/>
              </a:buClr>
              <a:buFont typeface="Tahoma"/>
              <a:buChar char="•"/>
              <a:tabLst>
                <a:tab algn="l" pos="453960"/>
                <a:tab algn="l" pos="911160"/>
                <a:tab algn="l" pos="1368360"/>
                <a:tab algn="l" pos="1825560"/>
                <a:tab algn="l" pos="2282760"/>
                <a:tab algn="l" pos="2739960"/>
                <a:tab algn="l" pos="3197160"/>
                <a:tab algn="l" pos="3654360"/>
                <a:tab algn="l" pos="4111560"/>
                <a:tab algn="l" pos="4568760"/>
                <a:tab algn="l" pos="5025960"/>
                <a:tab algn="l" pos="5483160"/>
                <a:tab algn="l" pos="5940360"/>
                <a:tab algn="l" pos="6397560"/>
                <a:tab algn="l" pos="6854760"/>
                <a:tab algn="l" pos="7311960"/>
                <a:tab algn="l" pos="7769160"/>
                <a:tab algn="l" pos="8226360"/>
                <a:tab algn="l" pos="8683560"/>
                <a:tab algn="l" pos="9140760"/>
                <a:tab algn="l" pos="9434520"/>
                <a:tab algn="l" pos="9883800"/>
                <a:tab algn="l" pos="10333080"/>
                <a:tab algn="l" pos="10782360"/>
              </a:tabLst>
            </a:pPr>
            <a:endParaRPr b="0" lang="en-US" sz="2400" spc="-1" strike="noStrike">
              <a:solidFill>
                <a:srgbClr val="000000"/>
              </a:solidFill>
              <a:latin typeface="Tahoma"/>
            </a:endParaRPr>
          </a:p>
          <a:p>
            <a:pPr>
              <a:lnSpc>
                <a:spcPct val="90000"/>
              </a:lnSpc>
              <a:spcBef>
                <a:spcPts val="601"/>
              </a:spcBef>
              <a:tabLst>
                <a:tab algn="l" pos="0"/>
                <a:tab algn="l" pos="453960"/>
                <a:tab algn="l" pos="911160"/>
                <a:tab algn="l" pos="1368360"/>
                <a:tab algn="l" pos="1825560"/>
                <a:tab algn="l" pos="2282760"/>
                <a:tab algn="l" pos="2739960"/>
                <a:tab algn="l" pos="3197160"/>
                <a:tab algn="l" pos="3654360"/>
                <a:tab algn="l" pos="4111560"/>
                <a:tab algn="l" pos="4568760"/>
                <a:tab algn="l" pos="5025960"/>
                <a:tab algn="l" pos="5483160"/>
                <a:tab algn="l" pos="5940360"/>
                <a:tab algn="l" pos="6397560"/>
                <a:tab algn="l" pos="6854760"/>
                <a:tab algn="l" pos="7311960"/>
                <a:tab algn="l" pos="7769160"/>
                <a:tab algn="l" pos="8226360"/>
                <a:tab algn="l" pos="8683560"/>
                <a:tab algn="l" pos="9140760"/>
                <a:tab algn="l" pos="9434520"/>
                <a:tab algn="l" pos="9883800"/>
                <a:tab algn="l" pos="10333080"/>
                <a:tab algn="l" pos="10782360"/>
              </a:tabLst>
            </a:pPr>
            <a:r>
              <a:rPr b="1" lang="en-GB" sz="2400" spc="-1" strike="noStrike">
                <a:solidFill>
                  <a:srgbClr val="000000"/>
                </a:solidFill>
                <a:latin typeface="Tahoma"/>
              </a:rPr>
              <a:t>statement</a:t>
            </a:r>
            <a:r>
              <a:rPr b="0" lang="en-GB" sz="2400" spc="-1" strike="noStrike">
                <a:solidFill>
                  <a:srgbClr val="000000"/>
                </a:solidFill>
                <a:latin typeface="Tahoma"/>
              </a:rPr>
              <a:t>: An executable piece of code that represents a complete command to the computer.</a:t>
            </a:r>
            <a:endParaRPr b="0" lang="en-US" sz="2400" spc="-1" strike="noStrike">
              <a:solidFill>
                <a:srgbClr val="000000"/>
              </a:solidFill>
              <a:latin typeface="Tahoma"/>
            </a:endParaRPr>
          </a:p>
          <a:p>
            <a:pPr lvl="1" marL="739800" indent="-282600">
              <a:lnSpc>
                <a:spcPct val="90000"/>
              </a:lnSpc>
              <a:spcBef>
                <a:spcPts val="550"/>
              </a:spcBef>
              <a:buClr>
                <a:srgbClr val="000000"/>
              </a:buClr>
              <a:buFont typeface="Tahoma"/>
              <a:buChar char="–"/>
              <a:tabLst>
                <a:tab algn="l" pos="453960"/>
                <a:tab algn="l" pos="911160"/>
                <a:tab algn="l" pos="1368360"/>
                <a:tab algn="l" pos="1825560"/>
                <a:tab algn="l" pos="2282760"/>
                <a:tab algn="l" pos="2739960"/>
                <a:tab algn="l" pos="3197160"/>
                <a:tab algn="l" pos="3654360"/>
                <a:tab algn="l" pos="4111560"/>
                <a:tab algn="l" pos="4568760"/>
                <a:tab algn="l" pos="5025960"/>
                <a:tab algn="l" pos="5483160"/>
                <a:tab algn="l" pos="5940360"/>
                <a:tab algn="l" pos="6397560"/>
                <a:tab algn="l" pos="6854760"/>
                <a:tab algn="l" pos="7311960"/>
                <a:tab algn="l" pos="7769160"/>
                <a:tab algn="l" pos="8226360"/>
                <a:tab algn="l" pos="8683560"/>
                <a:tab algn="l" pos="9140760"/>
                <a:tab algn="l" pos="9434520"/>
                <a:tab algn="l" pos="9883800"/>
                <a:tab algn="l" pos="10333080"/>
                <a:tab algn="l" pos="10782360"/>
              </a:tabLst>
            </a:pPr>
            <a:r>
              <a:rPr b="0" lang="en-GB" sz="2200" spc="-1" strike="noStrike">
                <a:solidFill>
                  <a:srgbClr val="000000"/>
                </a:solidFill>
                <a:latin typeface="Tahoma"/>
              </a:rPr>
              <a:t>every basic Java statement ends with a semicolon  </a:t>
            </a:r>
            <a:r>
              <a:rPr b="0" lang="en-GB" sz="2200" spc="-1" strike="noStrike">
                <a:solidFill>
                  <a:srgbClr val="000000"/>
                </a:solidFill>
                <a:latin typeface="Courier New"/>
              </a:rPr>
              <a:t>;</a:t>
            </a:r>
            <a:endParaRPr b="0" lang="en-US" sz="2200" spc="-1" strike="noStrike">
              <a:solidFill>
                <a:srgbClr val="000000"/>
              </a:solidFill>
              <a:latin typeface="Tahoma"/>
            </a:endParaRPr>
          </a:p>
          <a:p>
            <a:pPr>
              <a:lnSpc>
                <a:spcPct val="90000"/>
              </a:lnSpc>
              <a:spcBef>
                <a:spcPts val="601"/>
              </a:spcBef>
              <a:buClr>
                <a:srgbClr val="000000"/>
              </a:buClr>
              <a:buFont typeface="Tahoma"/>
              <a:buChar char="•"/>
              <a:tabLst>
                <a:tab algn="l" pos="453960"/>
                <a:tab algn="l" pos="911160"/>
                <a:tab algn="l" pos="1368360"/>
                <a:tab algn="l" pos="1825560"/>
                <a:tab algn="l" pos="2282760"/>
                <a:tab algn="l" pos="2739960"/>
                <a:tab algn="l" pos="3197160"/>
                <a:tab algn="l" pos="3654360"/>
                <a:tab algn="l" pos="4111560"/>
                <a:tab algn="l" pos="4568760"/>
                <a:tab algn="l" pos="5025960"/>
                <a:tab algn="l" pos="5483160"/>
                <a:tab algn="l" pos="5940360"/>
                <a:tab algn="l" pos="6397560"/>
                <a:tab algn="l" pos="6854760"/>
                <a:tab algn="l" pos="7311960"/>
                <a:tab algn="l" pos="7769160"/>
                <a:tab algn="l" pos="8226360"/>
                <a:tab algn="l" pos="8683560"/>
                <a:tab algn="l" pos="9140760"/>
                <a:tab algn="l" pos="9434520"/>
                <a:tab algn="l" pos="9883800"/>
                <a:tab algn="l" pos="10333080"/>
                <a:tab algn="l" pos="10782360"/>
              </a:tabLst>
            </a:pPr>
            <a:endParaRPr b="0" lang="en-US" sz="2400" spc="-1" strike="noStrike">
              <a:solidFill>
                <a:srgbClr val="000000"/>
              </a:solidFill>
              <a:latin typeface="Tahoma"/>
            </a:endParaRPr>
          </a:p>
          <a:p>
            <a:pPr>
              <a:lnSpc>
                <a:spcPct val="90000"/>
              </a:lnSpc>
              <a:spcBef>
                <a:spcPts val="601"/>
              </a:spcBef>
              <a:tabLst>
                <a:tab algn="l" pos="0"/>
                <a:tab algn="l" pos="453960"/>
                <a:tab algn="l" pos="911160"/>
                <a:tab algn="l" pos="1368360"/>
                <a:tab algn="l" pos="1825560"/>
                <a:tab algn="l" pos="2282760"/>
                <a:tab algn="l" pos="2739960"/>
                <a:tab algn="l" pos="3197160"/>
                <a:tab algn="l" pos="3654360"/>
                <a:tab algn="l" pos="4111560"/>
                <a:tab algn="l" pos="4568760"/>
                <a:tab algn="l" pos="5025960"/>
                <a:tab algn="l" pos="5483160"/>
                <a:tab algn="l" pos="5940360"/>
                <a:tab algn="l" pos="6397560"/>
                <a:tab algn="l" pos="6854760"/>
                <a:tab algn="l" pos="7311960"/>
                <a:tab algn="l" pos="7769160"/>
                <a:tab algn="l" pos="8226360"/>
                <a:tab algn="l" pos="8683560"/>
                <a:tab algn="l" pos="9140760"/>
                <a:tab algn="l" pos="9434520"/>
                <a:tab algn="l" pos="9883800"/>
                <a:tab algn="l" pos="10333080"/>
                <a:tab algn="l" pos="10782360"/>
              </a:tabLst>
            </a:pPr>
            <a:r>
              <a:rPr b="1" lang="en-GB" sz="2400" spc="-1" strike="noStrike">
                <a:solidFill>
                  <a:srgbClr val="000000"/>
                </a:solidFill>
                <a:latin typeface="Tahoma"/>
              </a:rPr>
              <a:t>method</a:t>
            </a:r>
            <a:r>
              <a:rPr b="0" lang="en-GB" sz="2400" spc="-1" strike="noStrike">
                <a:solidFill>
                  <a:srgbClr val="000000"/>
                </a:solidFill>
                <a:latin typeface="Tahoma"/>
              </a:rPr>
              <a:t>: A named sequence of statements that can be executed together to perform a particular action or computation.</a:t>
            </a:r>
            <a:endParaRPr b="0" lang="en-US" sz="2400" spc="-1" strike="noStrike">
              <a:solidFill>
                <a:srgbClr val="000000"/>
              </a:solidFill>
              <a:latin typeface="Tahoma"/>
            </a:endParaRPr>
          </a:p>
          <a:p>
            <a:pPr>
              <a:spcBef>
                <a:spcPts val="601"/>
              </a:spcBef>
              <a:buClr>
                <a:srgbClr val="000000"/>
              </a:buClr>
              <a:buFont typeface="Tahoma"/>
              <a:buChar char="•"/>
              <a:tabLst>
                <a:tab algn="l" pos="453960"/>
                <a:tab algn="l" pos="911160"/>
                <a:tab algn="l" pos="1368360"/>
                <a:tab algn="l" pos="1825560"/>
                <a:tab algn="l" pos="2282760"/>
                <a:tab algn="l" pos="2739960"/>
                <a:tab algn="l" pos="3197160"/>
                <a:tab algn="l" pos="3654360"/>
                <a:tab algn="l" pos="4111560"/>
                <a:tab algn="l" pos="4568760"/>
                <a:tab algn="l" pos="5025960"/>
                <a:tab algn="l" pos="5483160"/>
                <a:tab algn="l" pos="5940360"/>
                <a:tab algn="l" pos="6397560"/>
                <a:tab algn="l" pos="6854760"/>
                <a:tab algn="l" pos="7311960"/>
                <a:tab algn="l" pos="7769160"/>
                <a:tab algn="l" pos="8226360"/>
                <a:tab algn="l" pos="8683560"/>
                <a:tab algn="l" pos="9140760"/>
                <a:tab algn="l" pos="9434520"/>
                <a:tab algn="l" pos="9883800"/>
                <a:tab algn="l" pos="10333080"/>
                <a:tab algn="l" pos="10782360"/>
              </a:tabLst>
            </a:pPr>
            <a:endParaRPr b="0" lang="en-US" sz="24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21" dur="indefinite" restart="never" nodeType="tmRoot">
          <p:childTnLst>
            <p:seq>
              <p:cTn id="22" dur="indefinite" nodeType="mainSeq">
                <p:childTnLst>
                  <p:par>
                    <p:cTn id="23" nodeType="clickEffect" fill="hold">
                      <p:stCondLst>
                        <p:cond delay="indefinite"/>
                      </p:stCondLst>
                      <p:childTnLst>
                        <p:par>
                          <p:cTn id="24" nodeType="withEffect" fill="hold">
                            <p:stCondLst>
                              <p:cond delay="0"/>
                            </p:stCondLst>
                            <p:childTnLst>
                              <p:par>
                                <p:cTn id="25" nodeType="clickEffect" fill="hold" presetClass="entr" presetID="1">
                                  <p:stCondLst>
                                    <p:cond delay="0"/>
                                  </p:stCondLst>
                                  <p:childTnLst>
                                    <p:set>
                                      <p:cBhvr>
                                        <p:cTn id="26" dur="1" fill="hold">
                                          <p:stCondLst>
                                            <p:cond delay="0"/>
                                          </p:stCondLst>
                                        </p:cTn>
                                        <p:tgtEl>
                                          <p:spTgt spid="24">
                                            <p:txEl>
                                              <p:pRg st="4" end="4"/>
                                            </p:txEl>
                                          </p:spTgt>
                                        </p:tgtEl>
                                        <p:attrNameLst>
                                          <p:attrName>style.visibility</p:attrName>
                                        </p:attrNameLst>
                                      </p:cBhvr>
                                      <p:to>
                                        <p:strVal val="visible"/>
                                      </p:to>
                                    </p:set>
                                  </p:childTnLst>
                                </p:cTn>
                              </p:par>
                              <p:par>
                                <p:cTn id="27" nodeType="withEffect" fill="hold" presetClass="entr" presetID="1">
                                  <p:stCondLst>
                                    <p:cond delay="0"/>
                                  </p:stCondLst>
                                  <p:childTnLst>
                                    <p:set>
                                      <p:cBhvr>
                                        <p:cTn id="28" dur="1" fill="hold">
                                          <p:stCondLst>
                                            <p:cond delay="0"/>
                                          </p:stCondLst>
                                        </p:cTn>
                                        <p:tgtEl>
                                          <p:spTgt spid="24">
                                            <p:txEl>
                                              <p:pRg st="5" end="5"/>
                                            </p:txEl>
                                          </p:spTgt>
                                        </p:tgtEl>
                                        <p:attrNameLst>
                                          <p:attrName>style.visibility</p:attrName>
                                        </p:attrNameLst>
                                      </p:cBhvr>
                                      <p:to>
                                        <p:strVal val="visible"/>
                                      </p:to>
                                    </p:set>
                                  </p:childTnLst>
                                </p:cTn>
                              </p:par>
                            </p:childTnLst>
                          </p:cTn>
                        </p:par>
                      </p:childTnLst>
                    </p:cTn>
                  </p:par>
                  <p:par>
                    <p:cTn id="29" nodeType="clickEffect" fill="hold">
                      <p:stCondLst>
                        <p:cond delay="indefinite"/>
                      </p:stCondLst>
                      <p:childTnLst>
                        <p:par>
                          <p:cTn id="30" nodeType="withEffect" fill="hold">
                            <p:stCondLst>
                              <p:cond delay="0"/>
                            </p:stCondLst>
                            <p:childTnLst>
                              <p:par>
                                <p:cTn id="31" nodeType="clickEffect" fill="hold" presetClass="entr" presetID="1">
                                  <p:stCondLst>
                                    <p:cond delay="0"/>
                                  </p:stCondLst>
                                  <p:childTnLst>
                                    <p:set>
                                      <p:cBhvr>
                                        <p:cTn id="32" dur="1" fill="hold">
                                          <p:stCondLst>
                                            <p:cond delay="0"/>
                                          </p:stCondLst>
                                        </p:cTn>
                                        <p:tgtEl>
                                          <p:spTgt spid="24">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Structure of a Java program</a:t>
            </a:r>
            <a:endParaRPr b="1" lang="en-US" sz="4400" spc="-1" strike="noStrike">
              <a:solidFill>
                <a:srgbClr val="ffffff"/>
              </a:solidFill>
              <a:latin typeface="Tahoma"/>
            </a:endParaRPr>
          </a:p>
        </p:txBody>
      </p:sp>
      <p:sp>
        <p:nvSpPr>
          <p:cNvPr id="26"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marL="231840" indent="-231840">
              <a:lnSpc>
                <a:spcPct val="9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2200" spc="-1" strike="noStrike">
                <a:solidFill>
                  <a:srgbClr val="000000"/>
                </a:solidFill>
                <a:latin typeface="Courier New"/>
              </a:rPr>
              <a:t>public class </a:t>
            </a:r>
            <a:r>
              <a:rPr b="1" lang="en-GB" sz="2200" spc="-1" strike="noStrike">
                <a:solidFill>
                  <a:srgbClr val="000000"/>
                </a:solidFill>
                <a:latin typeface="Tahoma"/>
              </a:rPr>
              <a:t>name</a:t>
            </a:r>
            <a:r>
              <a:rPr b="0" lang="en-GB" sz="2200" spc="-1" strike="noStrike">
                <a:solidFill>
                  <a:srgbClr val="000000"/>
                </a:solidFill>
                <a:latin typeface="Courier New"/>
              </a:rPr>
              <a:t> {</a:t>
            </a:r>
            <a:endParaRPr b="0" lang="en-US" sz="2200" spc="-1" strike="noStrike">
              <a:solidFill>
                <a:srgbClr val="000000"/>
              </a:solidFill>
              <a:latin typeface="Tahoma"/>
            </a:endParaRPr>
          </a:p>
          <a:p>
            <a:pPr marL="231840" indent="-231840">
              <a:lnSpc>
                <a:spcPct val="9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2200" spc="-1" strike="noStrike">
                <a:solidFill>
                  <a:srgbClr val="000000"/>
                </a:solidFill>
                <a:latin typeface="Courier New"/>
              </a:rPr>
              <a:t>    </a:t>
            </a:r>
            <a:r>
              <a:rPr b="0" lang="en-GB" sz="2200" spc="-1" strike="noStrike">
                <a:solidFill>
                  <a:srgbClr val="000000"/>
                </a:solidFill>
                <a:latin typeface="Courier New"/>
              </a:rPr>
              <a:t>public static void main(String[] args) {</a:t>
            </a:r>
            <a:endParaRPr b="0" lang="en-US" sz="2200" spc="-1" strike="noStrike">
              <a:solidFill>
                <a:srgbClr val="000000"/>
              </a:solidFill>
              <a:latin typeface="Tahoma"/>
            </a:endParaRPr>
          </a:p>
          <a:p>
            <a:pPr marL="231840" indent="-231840">
              <a:lnSpc>
                <a:spcPct val="8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2200" spc="-1" strike="noStrike">
                <a:solidFill>
                  <a:srgbClr val="000000"/>
                </a:solidFill>
                <a:latin typeface="Courier New"/>
              </a:rPr>
              <a:t>        </a:t>
            </a:r>
            <a:r>
              <a:rPr b="1" lang="en-GB" sz="2200" spc="-1" strike="noStrike">
                <a:solidFill>
                  <a:srgbClr val="000000"/>
                </a:solidFill>
                <a:latin typeface="Tahoma"/>
              </a:rPr>
              <a:t>statement</a:t>
            </a:r>
            <a:r>
              <a:rPr b="0" lang="en-GB" sz="2200" spc="-1" strike="noStrike">
                <a:solidFill>
                  <a:srgbClr val="000000"/>
                </a:solidFill>
                <a:latin typeface="Courier New"/>
              </a:rPr>
              <a:t>;</a:t>
            </a:r>
            <a:endParaRPr b="0" lang="en-US" sz="2200" spc="-1" strike="noStrike">
              <a:solidFill>
                <a:srgbClr val="000000"/>
              </a:solidFill>
              <a:latin typeface="Tahoma"/>
            </a:endParaRPr>
          </a:p>
          <a:p>
            <a:pPr marL="231840" indent="-231840">
              <a:lnSpc>
                <a:spcPct val="8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2200" spc="-1" strike="noStrike">
                <a:solidFill>
                  <a:srgbClr val="000000"/>
                </a:solidFill>
                <a:latin typeface="Courier New"/>
              </a:rPr>
              <a:t>        </a:t>
            </a:r>
            <a:r>
              <a:rPr b="1" lang="en-GB" sz="2200" spc="-1" strike="noStrike">
                <a:solidFill>
                  <a:srgbClr val="000000"/>
                </a:solidFill>
                <a:latin typeface="Tahoma"/>
              </a:rPr>
              <a:t>statement</a:t>
            </a:r>
            <a:r>
              <a:rPr b="0" lang="en-GB" sz="2200" spc="-1" strike="noStrike">
                <a:solidFill>
                  <a:srgbClr val="000000"/>
                </a:solidFill>
                <a:latin typeface="Courier New"/>
              </a:rPr>
              <a:t>;</a:t>
            </a:r>
            <a:endParaRPr b="0" lang="en-US" sz="2200" spc="-1" strike="noStrike">
              <a:solidFill>
                <a:srgbClr val="000000"/>
              </a:solidFill>
              <a:latin typeface="Tahoma"/>
            </a:endParaRPr>
          </a:p>
          <a:p>
            <a:pPr marL="231840" indent="-231840">
              <a:lnSpc>
                <a:spcPct val="8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2200" spc="-1" strike="noStrike">
                <a:solidFill>
                  <a:srgbClr val="000000"/>
                </a:solidFill>
                <a:latin typeface="Courier New"/>
              </a:rPr>
              <a:t>        </a:t>
            </a:r>
            <a:r>
              <a:rPr b="0" lang="en-GB" sz="2200" spc="-1" strike="noStrike">
                <a:solidFill>
                  <a:srgbClr val="000000"/>
                </a:solidFill>
                <a:latin typeface="Tahoma"/>
              </a:rPr>
              <a:t>...</a:t>
            </a:r>
            <a:endParaRPr b="0" lang="en-US" sz="2200" spc="-1" strike="noStrike">
              <a:solidFill>
                <a:srgbClr val="000000"/>
              </a:solidFill>
              <a:latin typeface="Tahoma"/>
            </a:endParaRPr>
          </a:p>
          <a:p>
            <a:pPr marL="231840" indent="-231840">
              <a:lnSpc>
                <a:spcPct val="8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2200" spc="-1" strike="noStrike">
                <a:solidFill>
                  <a:srgbClr val="000000"/>
                </a:solidFill>
                <a:latin typeface="Courier New"/>
              </a:rPr>
              <a:t>        </a:t>
            </a:r>
            <a:r>
              <a:rPr b="1" lang="en-GB" sz="2200" spc="-1" strike="noStrike">
                <a:solidFill>
                  <a:srgbClr val="000000"/>
                </a:solidFill>
                <a:latin typeface="Tahoma"/>
              </a:rPr>
              <a:t>statement</a:t>
            </a:r>
            <a:r>
              <a:rPr b="0" lang="en-GB" sz="2200" spc="-1" strike="noStrike">
                <a:solidFill>
                  <a:srgbClr val="000000"/>
                </a:solidFill>
                <a:latin typeface="Courier New"/>
              </a:rPr>
              <a:t>;</a:t>
            </a:r>
            <a:endParaRPr b="0" lang="en-US" sz="2200" spc="-1" strike="noStrike">
              <a:solidFill>
                <a:srgbClr val="000000"/>
              </a:solidFill>
              <a:latin typeface="Tahoma"/>
            </a:endParaRPr>
          </a:p>
          <a:p>
            <a:pPr marL="231840" indent="-231840">
              <a:lnSpc>
                <a:spcPct val="9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2200" spc="-1" strike="noStrike">
                <a:solidFill>
                  <a:srgbClr val="000000"/>
                </a:solidFill>
                <a:latin typeface="Courier New"/>
              </a:rPr>
              <a:t>    </a:t>
            </a:r>
            <a:r>
              <a:rPr b="0" lang="en-GB" sz="2200" spc="-1" strike="noStrike">
                <a:solidFill>
                  <a:srgbClr val="000000"/>
                </a:solidFill>
                <a:latin typeface="Courier New"/>
              </a:rPr>
              <a:t>}</a:t>
            </a:r>
            <a:endParaRPr b="0" lang="en-US" sz="2200" spc="-1" strike="noStrike">
              <a:solidFill>
                <a:srgbClr val="000000"/>
              </a:solidFill>
              <a:latin typeface="Tahoma"/>
            </a:endParaRPr>
          </a:p>
          <a:p>
            <a:pPr marL="231840" indent="-231840">
              <a:lnSpc>
                <a:spcPct val="9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2200" spc="-1" strike="noStrike">
                <a:solidFill>
                  <a:srgbClr val="000000"/>
                </a:solidFill>
                <a:latin typeface="Courier New"/>
              </a:rPr>
              <a:t>}</a:t>
            </a:r>
            <a:endParaRPr b="0" lang="en-US" sz="2200" spc="-1" strike="noStrike">
              <a:solidFill>
                <a:srgbClr val="000000"/>
              </a:solidFill>
              <a:latin typeface="Tahoma"/>
            </a:endParaRPr>
          </a:p>
          <a:p>
            <a:pPr lvl="1" marL="625320" indent="-279360">
              <a:lnSpc>
                <a:spcPct val="8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120000"/>
              </a:lnSpc>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GB" sz="2400" spc="-1" strike="noStrike">
                <a:solidFill>
                  <a:srgbClr val="000000"/>
                </a:solidFill>
                <a:latin typeface="Tahoma"/>
              </a:rPr>
              <a:t>Every executable Java program consists of a </a:t>
            </a:r>
            <a:r>
              <a:rPr b="1" lang="en-GB" sz="2400" spc="-1" strike="noStrike">
                <a:solidFill>
                  <a:srgbClr val="000000"/>
                </a:solidFill>
                <a:latin typeface="Tahoma"/>
              </a:rPr>
              <a:t>class</a:t>
            </a:r>
            <a:r>
              <a:rPr b="0" lang="en-GB" sz="2400" spc="-1" strike="noStrike">
                <a:solidFill>
                  <a:srgbClr val="000000"/>
                </a:solidFill>
                <a:latin typeface="Tahoma"/>
              </a:rPr>
              <a:t>, called the </a:t>
            </a:r>
            <a:r>
              <a:rPr b="1" lang="en-GB" sz="2400" spc="-1" strike="noStrike">
                <a:solidFill>
                  <a:srgbClr val="000000"/>
                </a:solidFill>
                <a:latin typeface="Tahoma"/>
              </a:rPr>
              <a:t>driver class</a:t>
            </a:r>
            <a:r>
              <a:rPr b="0" lang="en-GB" sz="2400" spc="-1" strike="noStrike">
                <a:solidFill>
                  <a:srgbClr val="000000"/>
                </a:solidFill>
                <a:latin typeface="Tahoma"/>
              </a:rPr>
              <a:t>,</a:t>
            </a:r>
            <a:endParaRPr b="0" lang="en-US" sz="2400" spc="-1" strike="noStrike">
              <a:solidFill>
                <a:srgbClr val="000000"/>
              </a:solidFill>
              <a:latin typeface="Tahoma"/>
            </a:endParaRPr>
          </a:p>
          <a:p>
            <a:pPr lvl="1" marL="625320" indent="-279360">
              <a:lnSpc>
                <a:spcPct val="120000"/>
              </a:lnSpc>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GB" sz="2200" spc="-1" strike="noStrike">
                <a:solidFill>
                  <a:srgbClr val="000000"/>
                </a:solidFill>
                <a:latin typeface="Tahoma"/>
              </a:rPr>
              <a:t>that contains a </a:t>
            </a:r>
            <a:r>
              <a:rPr b="1" lang="en-GB" sz="2200" spc="-1" strike="noStrike">
                <a:solidFill>
                  <a:srgbClr val="000000"/>
                </a:solidFill>
                <a:latin typeface="Tahoma"/>
              </a:rPr>
              <a:t>method</a:t>
            </a:r>
            <a:r>
              <a:rPr b="0" lang="en-GB" sz="2200" spc="-1" strike="noStrike">
                <a:solidFill>
                  <a:srgbClr val="000000"/>
                </a:solidFill>
                <a:latin typeface="Tahoma"/>
              </a:rPr>
              <a:t> named </a:t>
            </a:r>
            <a:r>
              <a:rPr b="0" lang="en-GB" sz="2200" spc="-1" strike="noStrike">
                <a:solidFill>
                  <a:srgbClr val="000000"/>
                </a:solidFill>
                <a:latin typeface="Courier New"/>
              </a:rPr>
              <a:t>main</a:t>
            </a:r>
            <a:r>
              <a:rPr b="0" lang="en-GB" sz="2200" spc="-1" strike="noStrike">
                <a:solidFill>
                  <a:srgbClr val="000000"/>
                </a:solidFill>
                <a:latin typeface="Tahoma"/>
              </a:rPr>
              <a:t>,</a:t>
            </a:r>
            <a:endParaRPr b="0" lang="en-US" sz="2200" spc="-1" strike="noStrike">
              <a:solidFill>
                <a:srgbClr val="000000"/>
              </a:solidFill>
              <a:latin typeface="Tahoma"/>
            </a:endParaRPr>
          </a:p>
          <a:p>
            <a:pPr lvl="2" marL="914400" indent="-174600">
              <a:lnSpc>
                <a:spcPct val="120000"/>
              </a:lnSpc>
              <a:spcBef>
                <a:spcPts val="499"/>
              </a:spcBef>
              <a:buClr>
                <a:srgbClr val="000000"/>
              </a:buClr>
              <a:buFont typeface="Tahoma"/>
              <a:buChar char="•"/>
              <a:tabLst>
                <a:tab algn="l" pos="1828800"/>
                <a:tab algn="l" pos="2743200"/>
                <a:tab algn="l" pos="3657600"/>
                <a:tab algn="l" pos="4572000"/>
                <a:tab algn="l" pos="5486400"/>
                <a:tab algn="l" pos="6400800"/>
                <a:tab algn="l" pos="7315200"/>
                <a:tab algn="l" pos="8229600"/>
                <a:tab algn="l" pos="9144000"/>
                <a:tab algn="l" pos="10058400"/>
              </a:tabLst>
            </a:pPr>
            <a:r>
              <a:rPr b="0" lang="en-GB" sz="2000" spc="-1" strike="noStrike">
                <a:solidFill>
                  <a:srgbClr val="000000"/>
                </a:solidFill>
                <a:latin typeface="Tahoma"/>
              </a:rPr>
              <a:t>that contains the </a:t>
            </a:r>
            <a:r>
              <a:rPr b="1" lang="en-GB" sz="2000" spc="-1" strike="noStrike">
                <a:solidFill>
                  <a:srgbClr val="000000"/>
                </a:solidFill>
                <a:latin typeface="Tahoma"/>
              </a:rPr>
              <a:t>statements</a:t>
            </a:r>
            <a:r>
              <a:rPr b="0" lang="en-GB" sz="2000" spc="-1" strike="noStrike">
                <a:solidFill>
                  <a:srgbClr val="000000"/>
                </a:solidFill>
                <a:latin typeface="Tahoma"/>
              </a:rPr>
              <a:t> (commands) to be executed.</a:t>
            </a:r>
            <a:endParaRPr b="0" lang="en-US" sz="2000" spc="-1" strike="noStrike">
              <a:solidFill>
                <a:srgbClr val="000000"/>
              </a:solidFill>
              <a:latin typeface="Tahoma"/>
            </a:endParaRPr>
          </a:p>
        </p:txBody>
      </p:sp>
      <p:grpSp>
        <p:nvGrpSpPr>
          <p:cNvPr id="27" name="Group 4"/>
          <p:cNvGrpSpPr/>
          <p:nvPr/>
        </p:nvGrpSpPr>
        <p:grpSpPr>
          <a:xfrm>
            <a:off x="3068640" y="1146240"/>
            <a:ext cx="3624480" cy="398880"/>
            <a:chOff x="3068640" y="1146240"/>
            <a:chExt cx="3624480" cy="398880"/>
          </a:xfrm>
        </p:grpSpPr>
        <p:sp>
          <p:nvSpPr>
            <p:cNvPr id="28" name="Text Box 5"/>
            <p:cNvSpPr/>
            <p:nvPr/>
          </p:nvSpPr>
          <p:spPr>
            <a:xfrm>
              <a:off x="3740400" y="1146240"/>
              <a:ext cx="2952720" cy="398880"/>
            </a:xfrm>
            <a:prstGeom prst="rect">
              <a:avLst/>
            </a:prstGeom>
            <a:solidFill>
              <a:srgbClr val="ffffff"/>
            </a:solidFill>
            <a:ln w="9360">
              <a:solidFill>
                <a:srgbClr val="000000"/>
              </a:solidFill>
              <a:miter/>
            </a:ln>
          </p:spPr>
          <p:style>
            <a:lnRef idx="0"/>
            <a:fillRef idx="0"/>
            <a:effectRef idx="0"/>
            <a:fontRef idx="minor"/>
          </p:style>
          <p:txBody>
            <a:bodyPr wrap="none" lIns="90000" rIns="90000" tIns="46800" bIns="46800" anchor="t">
              <a:spAutoFit/>
            </a:bodyPr>
            <a:p>
              <a:pPr marL="282600" indent="-282600">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Verdana"/>
                </a:rPr>
                <a:t>class</a:t>
              </a:r>
              <a:r>
                <a:rPr b="0" lang="en-US" sz="2000" spc="-1" strike="noStrike">
                  <a:solidFill>
                    <a:srgbClr val="000000"/>
                  </a:solidFill>
                  <a:latin typeface="Verdana"/>
                </a:rPr>
                <a:t>: a program</a:t>
              </a:r>
              <a:endParaRPr b="0" lang="en-US" sz="2000" spc="-1" strike="noStrike">
                <a:solidFill>
                  <a:srgbClr val="000000"/>
                </a:solidFill>
                <a:latin typeface="Arial"/>
              </a:endParaRPr>
            </a:p>
          </p:txBody>
        </p:sp>
        <p:sp>
          <p:nvSpPr>
            <p:cNvPr id="29" name="Line 6"/>
            <p:cNvSpPr/>
            <p:nvPr/>
          </p:nvSpPr>
          <p:spPr>
            <a:xfrm flipH="1">
              <a:off x="3068640" y="1247760"/>
              <a:ext cx="930240" cy="203400"/>
            </a:xfrm>
            <a:prstGeom prst="line">
              <a:avLst/>
            </a:prstGeom>
            <a:ln w="9360">
              <a:solidFill>
                <a:srgbClr val="000000"/>
              </a:solidFill>
              <a:miter/>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grpSp>
      <p:grpSp>
        <p:nvGrpSpPr>
          <p:cNvPr id="30" name="Group 7"/>
          <p:cNvGrpSpPr/>
          <p:nvPr/>
        </p:nvGrpSpPr>
        <p:grpSpPr>
          <a:xfrm>
            <a:off x="2743200" y="3316320"/>
            <a:ext cx="6072120" cy="779760"/>
            <a:chOff x="2743200" y="3316320"/>
            <a:chExt cx="6072120" cy="779760"/>
          </a:xfrm>
        </p:grpSpPr>
        <p:sp>
          <p:nvSpPr>
            <p:cNvPr id="31" name="Text Box 8"/>
            <p:cNvSpPr/>
            <p:nvPr/>
          </p:nvSpPr>
          <p:spPr>
            <a:xfrm>
              <a:off x="2916720" y="3697200"/>
              <a:ext cx="5898600" cy="398880"/>
            </a:xfrm>
            <a:prstGeom prst="rect">
              <a:avLst/>
            </a:prstGeom>
            <a:solidFill>
              <a:srgbClr val="ffffff"/>
            </a:solidFill>
            <a:ln w="9360">
              <a:solidFill>
                <a:srgbClr val="000000"/>
              </a:solidFill>
              <a:miter/>
            </a:ln>
          </p:spPr>
          <p:style>
            <a:lnRef idx="0"/>
            <a:fillRef idx="0"/>
            <a:effectRef idx="0"/>
            <a:fontRef idx="minor"/>
          </p:style>
          <p:txBody>
            <a:bodyPr wrap="none" lIns="90000" rIns="90000" tIns="46800" bIns="46800" anchor="t">
              <a:spAutoFit/>
            </a:bodyPr>
            <a:p>
              <a:pPr marL="282600" indent="-282600">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Verdana"/>
                </a:rPr>
                <a:t>statement</a:t>
              </a:r>
              <a:r>
                <a:rPr b="0" lang="en-US" sz="2000" spc="-1" strike="noStrike">
                  <a:solidFill>
                    <a:srgbClr val="000000"/>
                  </a:solidFill>
                  <a:latin typeface="Verdana"/>
                </a:rPr>
                <a:t>: a command to be executed</a:t>
              </a:r>
              <a:endParaRPr b="0" lang="en-US" sz="2000" spc="-1" strike="noStrike">
                <a:solidFill>
                  <a:srgbClr val="000000"/>
                </a:solidFill>
                <a:latin typeface="Arial"/>
              </a:endParaRPr>
            </a:p>
          </p:txBody>
        </p:sp>
        <p:sp>
          <p:nvSpPr>
            <p:cNvPr id="32" name="Line 9"/>
            <p:cNvSpPr/>
            <p:nvPr/>
          </p:nvSpPr>
          <p:spPr>
            <a:xfrm flipH="1" flipV="1">
              <a:off x="2743200" y="3316320"/>
              <a:ext cx="457200" cy="380880"/>
            </a:xfrm>
            <a:prstGeom prst="line">
              <a:avLst/>
            </a:prstGeom>
            <a:ln w="9360">
              <a:solidFill>
                <a:srgbClr val="000000"/>
              </a:solidFill>
              <a:miter/>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grpSp>
      <p:grpSp>
        <p:nvGrpSpPr>
          <p:cNvPr id="33" name="Group 10"/>
          <p:cNvGrpSpPr/>
          <p:nvPr/>
        </p:nvGrpSpPr>
        <p:grpSpPr>
          <a:xfrm>
            <a:off x="3350520" y="2028960"/>
            <a:ext cx="6018840" cy="1084680"/>
            <a:chOff x="3350520" y="2028960"/>
            <a:chExt cx="6018840" cy="1084680"/>
          </a:xfrm>
        </p:grpSpPr>
        <p:sp>
          <p:nvSpPr>
            <p:cNvPr id="34" name="Text Box 11"/>
            <p:cNvSpPr/>
            <p:nvPr/>
          </p:nvSpPr>
          <p:spPr>
            <a:xfrm>
              <a:off x="3350520" y="2409840"/>
              <a:ext cx="6018840" cy="703800"/>
            </a:xfrm>
            <a:prstGeom prst="rect">
              <a:avLst/>
            </a:prstGeom>
            <a:solidFill>
              <a:srgbClr val="ffffff"/>
            </a:solidFill>
            <a:ln w="9360">
              <a:solidFill>
                <a:srgbClr val="000000"/>
              </a:solidFill>
              <a:miter/>
            </a:ln>
          </p:spPr>
          <p:style>
            <a:lnRef idx="0"/>
            <a:fillRef idx="0"/>
            <a:effectRef idx="0"/>
            <a:fontRef idx="minor"/>
          </p:style>
          <p:txBody>
            <a:bodyPr wrap="none" lIns="90000" rIns="90000" tIns="46800" bIns="46800" anchor="t">
              <a:spAutoFit/>
            </a:bodyPr>
            <a:p>
              <a:pPr marL="1314360" indent="-1314360">
                <a:lnSpc>
                  <a:spcPct val="100000"/>
                </a:lnSpc>
                <a:spcBef>
                  <a:spcPts val="499"/>
                </a:spcBef>
                <a:tabLst>
                  <a:tab algn="l" pos="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Verdana"/>
                </a:rPr>
                <a:t>method</a:t>
              </a:r>
              <a:r>
                <a:rPr b="0" lang="en-US" sz="2000" spc="-1" strike="noStrike">
                  <a:solidFill>
                    <a:srgbClr val="000000"/>
                  </a:solidFill>
                  <a:latin typeface="Verdana"/>
                </a:rPr>
                <a:t>: a named group</a:t>
              </a:r>
              <a:br>
                <a:rPr sz="2000"/>
              </a:br>
              <a:r>
                <a:rPr b="0" lang="en-US" sz="2000" spc="-1" strike="noStrike">
                  <a:solidFill>
                    <a:srgbClr val="000000"/>
                  </a:solidFill>
                  <a:latin typeface="Verdana"/>
                </a:rPr>
                <a:t>of statements</a:t>
              </a:r>
              <a:endParaRPr b="0" lang="en-US" sz="2000" spc="-1" strike="noStrike">
                <a:solidFill>
                  <a:srgbClr val="000000"/>
                </a:solidFill>
                <a:latin typeface="Arial"/>
              </a:endParaRPr>
            </a:p>
          </p:txBody>
        </p:sp>
        <p:sp>
          <p:nvSpPr>
            <p:cNvPr id="35" name="Line 12"/>
            <p:cNvSpPr/>
            <p:nvPr/>
          </p:nvSpPr>
          <p:spPr>
            <a:xfrm flipH="1" flipV="1">
              <a:off x="4190760" y="2028960"/>
              <a:ext cx="456840" cy="380880"/>
            </a:xfrm>
            <a:prstGeom prst="line">
              <a:avLst/>
            </a:prstGeom>
            <a:ln w="9360">
              <a:solidFill>
                <a:srgbClr val="000000"/>
              </a:solidFill>
              <a:miter/>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grpSp>
    </p:spTree>
  </p:cSld>
  <mc:AlternateContent>
    <mc:Choice Requires="p14">
      <p:transition spd="slow" p14:dur="2000"/>
    </mc:Choice>
    <mc:Fallback>
      <p:transition spd="slow"/>
    </mc:Fallback>
  </mc:AlternateContent>
  <p:timing>
    <p:tnLst>
      <p:par>
        <p:cTn id="33" dur="indefinite" restart="never" nodeType="tmRoot">
          <p:childTnLst>
            <p:seq>
              <p:cTn id="34" dur="indefinite" nodeType="mainSeq">
                <p:childTnLst>
                  <p:par>
                    <p:cTn id="35" nodeType="clickEffect" fill="hold">
                      <p:stCondLst>
                        <p:cond delay="indefinite"/>
                      </p:stCondLst>
                      <p:childTnLst>
                        <p:par>
                          <p:cTn id="36" nodeType="withEffect" fill="hold">
                            <p:stCondLst>
                              <p:cond delay="0"/>
                            </p:stCondLst>
                            <p:childTnLst>
                              <p:par>
                                <p:cTn id="37" nodeType="clickEffect" fill="hold" presetClass="entr" presetID="23" presetSubtype="16">
                                  <p:stCondLst>
                                    <p:cond delay="0"/>
                                  </p:stCondLst>
                                  <p:childTnLst>
                                    <p:set>
                                      <p:cBhvr>
                                        <p:cTn id="38" dur="1" fill="hold">
                                          <p:stCondLst>
                                            <p:cond delay="0"/>
                                          </p:stCondLst>
                                        </p:cTn>
                                        <p:tgtEl>
                                          <p:spTgt spid="27"/>
                                        </p:tgtEl>
                                        <p:attrNameLst>
                                          <p:attrName>style.visibility</p:attrName>
                                        </p:attrNameLst>
                                      </p:cBhvr>
                                      <p:to>
                                        <p:strVal val="visible"/>
                                      </p:to>
                                    </p:set>
                                    <p:anim calcmode="lin" valueType="num">
                                      <p:cBhvr additive="repl">
                                        <p:cTn id="39" dur="500" fill="hold"/>
                                        <p:tgtEl>
                                          <p:spTgt spid="27"/>
                                        </p:tgtEl>
                                        <p:attrNameLst>
                                          <p:attrName>ppt_w</p:attrName>
                                        </p:attrNameLst>
                                      </p:cBhvr>
                                      <p:tavLst>
                                        <p:tav tm="0">
                                          <p:val>
                                            <p:fltVal val="0"/>
                                          </p:val>
                                        </p:tav>
                                        <p:tav tm="100000">
                                          <p:val>
                                            <p:strVal val="#ppt_w"/>
                                          </p:val>
                                        </p:tav>
                                      </p:tavLst>
                                    </p:anim>
                                    <p:anim calcmode="lin" valueType="num">
                                      <p:cBhvr additive="repl">
                                        <p:cTn id="40" dur="500" fill="hold"/>
                                        <p:tgtEl>
                                          <p:spTgt spid="27"/>
                                        </p:tgtEl>
                                        <p:attrNameLst>
                                          <p:attrName>ppt_h</p:attrName>
                                        </p:attrNameLst>
                                      </p:cBhvr>
                                      <p:tavLst>
                                        <p:tav tm="0">
                                          <p:val>
                                            <p:fltVal val="0"/>
                                          </p:val>
                                        </p:tav>
                                        <p:tav tm="100000">
                                          <p:val>
                                            <p:strVal val="#ppt_h"/>
                                          </p:val>
                                        </p:tav>
                                      </p:tavLst>
                                    </p:anim>
                                  </p:childTnLst>
                                </p:cTn>
                              </p:par>
                            </p:childTnLst>
                          </p:cTn>
                        </p:par>
                      </p:childTnLst>
                    </p:cTn>
                  </p:par>
                  <p:par>
                    <p:cTn id="41" nodeType="clickEffect" fill="hold">
                      <p:stCondLst>
                        <p:cond delay="indefinite"/>
                      </p:stCondLst>
                      <p:childTnLst>
                        <p:par>
                          <p:cTn id="42" nodeType="withEffect" fill="hold">
                            <p:stCondLst>
                              <p:cond delay="0"/>
                            </p:stCondLst>
                            <p:childTnLst>
                              <p:par>
                                <p:cTn id="43" nodeType="clickEffect" fill="hold" presetClass="entr" presetID="23" presetSubtype="16">
                                  <p:stCondLst>
                                    <p:cond delay="0"/>
                                  </p:stCondLst>
                                  <p:childTnLst>
                                    <p:set>
                                      <p:cBhvr>
                                        <p:cTn id="44" dur="1" fill="hold">
                                          <p:stCondLst>
                                            <p:cond delay="0"/>
                                          </p:stCondLst>
                                        </p:cTn>
                                        <p:tgtEl>
                                          <p:spTgt spid="33"/>
                                        </p:tgtEl>
                                        <p:attrNameLst>
                                          <p:attrName>style.visibility</p:attrName>
                                        </p:attrNameLst>
                                      </p:cBhvr>
                                      <p:to>
                                        <p:strVal val="visible"/>
                                      </p:to>
                                    </p:set>
                                    <p:anim calcmode="lin" valueType="num">
                                      <p:cBhvr additive="repl">
                                        <p:cTn id="45" dur="500" fill="hold"/>
                                        <p:tgtEl>
                                          <p:spTgt spid="33"/>
                                        </p:tgtEl>
                                        <p:attrNameLst>
                                          <p:attrName>ppt_w</p:attrName>
                                        </p:attrNameLst>
                                      </p:cBhvr>
                                      <p:tavLst>
                                        <p:tav tm="0">
                                          <p:val>
                                            <p:fltVal val="0"/>
                                          </p:val>
                                        </p:tav>
                                        <p:tav tm="100000">
                                          <p:val>
                                            <p:strVal val="#ppt_w"/>
                                          </p:val>
                                        </p:tav>
                                      </p:tavLst>
                                    </p:anim>
                                    <p:anim calcmode="lin" valueType="num">
                                      <p:cBhvr additive="repl">
                                        <p:cTn id="46" dur="500" fill="hold"/>
                                        <p:tgtEl>
                                          <p:spTgt spid="33"/>
                                        </p:tgtEl>
                                        <p:attrNameLst>
                                          <p:attrName>ppt_h</p:attrName>
                                        </p:attrNameLst>
                                      </p:cBhvr>
                                      <p:tavLst>
                                        <p:tav tm="0">
                                          <p:val>
                                            <p:fltVal val="0"/>
                                          </p:val>
                                        </p:tav>
                                        <p:tav tm="100000">
                                          <p:val>
                                            <p:strVal val="#ppt_h"/>
                                          </p:val>
                                        </p:tav>
                                      </p:tavLst>
                                    </p:anim>
                                  </p:childTnLst>
                                </p:cTn>
                              </p:par>
                            </p:childTnLst>
                          </p:cTn>
                        </p:par>
                      </p:childTnLst>
                    </p:cTn>
                  </p:par>
                  <p:par>
                    <p:cTn id="47" nodeType="clickEffect" fill="hold">
                      <p:stCondLst>
                        <p:cond delay="indefinite"/>
                      </p:stCondLst>
                      <p:childTnLst>
                        <p:par>
                          <p:cTn id="48" nodeType="withEffect" fill="hold">
                            <p:stCondLst>
                              <p:cond delay="0"/>
                            </p:stCondLst>
                            <p:childTnLst>
                              <p:par>
                                <p:cTn id="49" nodeType="clickEffect" fill="hold" presetClass="entr" presetID="23" presetSubtype="16">
                                  <p:stCondLst>
                                    <p:cond delay="0"/>
                                  </p:stCondLst>
                                  <p:childTnLst>
                                    <p:set>
                                      <p:cBhvr>
                                        <p:cTn id="50" dur="1" fill="hold">
                                          <p:stCondLst>
                                            <p:cond delay="0"/>
                                          </p:stCondLst>
                                        </p:cTn>
                                        <p:tgtEl>
                                          <p:spTgt spid="30"/>
                                        </p:tgtEl>
                                        <p:attrNameLst>
                                          <p:attrName>style.visibility</p:attrName>
                                        </p:attrNameLst>
                                      </p:cBhvr>
                                      <p:to>
                                        <p:strVal val="visible"/>
                                      </p:to>
                                    </p:set>
                                    <p:anim calcmode="lin" valueType="num">
                                      <p:cBhvr additive="repl">
                                        <p:cTn id="51" dur="500" fill="hold"/>
                                        <p:tgtEl>
                                          <p:spTgt spid="30"/>
                                        </p:tgtEl>
                                        <p:attrNameLst>
                                          <p:attrName>ppt_w</p:attrName>
                                        </p:attrNameLst>
                                      </p:cBhvr>
                                      <p:tavLst>
                                        <p:tav tm="0">
                                          <p:val>
                                            <p:fltVal val="0"/>
                                          </p:val>
                                        </p:tav>
                                        <p:tav tm="100000">
                                          <p:val>
                                            <p:strVal val="#ppt_w"/>
                                          </p:val>
                                        </p:tav>
                                      </p:tavLst>
                                    </p:anim>
                                    <p:anim calcmode="lin" valueType="num">
                                      <p:cBhvr additive="repl">
                                        <p:cTn id="52" dur="500" fill="hold"/>
                                        <p:tgtEl>
                                          <p:spTgt spid="3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lnSpc>
                <a:spcPct val="100000"/>
              </a:lnSpc>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Courier New"/>
              </a:rPr>
              <a:t>Program Template</a:t>
            </a:r>
            <a:endParaRPr b="1" lang="en-US" sz="4400" spc="-1" strike="noStrike">
              <a:solidFill>
                <a:srgbClr val="ffffff"/>
              </a:solidFill>
              <a:latin typeface="Tahoma"/>
            </a:endParaRPr>
          </a:p>
        </p:txBody>
      </p:sp>
      <p:sp>
        <p:nvSpPr>
          <p:cNvPr id="37"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ea typeface="Tahoma"/>
              </a:rPr>
              <a:t>Here's a simple program that prints out a message on the screen. Code highlighted in red should be in every program!</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ff0000"/>
                </a:solidFill>
                <a:latin typeface="Courier New"/>
                <a:ea typeface="Courier New"/>
              </a:rPr>
              <a:t>public class Main{</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ff0000"/>
                </a:solidFill>
                <a:latin typeface="Courier New"/>
                <a:ea typeface="Courier New"/>
              </a:rPr>
              <a:t>   </a:t>
            </a:r>
            <a:r>
              <a:rPr b="0" lang="en-US" sz="2000" spc="-1" strike="noStrike">
                <a:solidFill>
                  <a:srgbClr val="ff0000"/>
                </a:solidFill>
                <a:latin typeface="Courier New"/>
                <a:ea typeface="Courier New"/>
              </a:rPr>
              <a:t>public static void main(String[] args){</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System.out.println("Hello, World!");</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ff0000"/>
                </a:solidFill>
                <a:latin typeface="Courier New"/>
                <a:ea typeface="Courier New"/>
              </a:rPr>
              <a:t>   </a:t>
            </a:r>
            <a:r>
              <a:rPr b="0" lang="en-US" sz="2000" spc="-1" strike="noStrike">
                <a:solidFill>
                  <a:srgbClr val="ff0000"/>
                </a:solidFill>
                <a:latin typeface="Courier New"/>
                <a:ea typeface="Courier New"/>
              </a:rPr>
              <a:t>}</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ff0000"/>
                </a:solidFill>
                <a:latin typeface="Courier New"/>
                <a:ea typeface="Courier New"/>
              </a:rPr>
              <a:t>}</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Output:</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Hello, World!</a:t>
            </a: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lnSpc>
                <a:spcPct val="11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53" dur="indefinite" restart="never" nodeType="tmRoot">
          <p:childTnLst>
            <p:seq>
              <p:cTn id="54" dur="indefinite" nodeType="mainSeq">
                <p:childTnLst>
                  <p:par>
                    <p:cTn id="55" nodeType="clickEffect" fill="hold">
                      <p:stCondLst>
                        <p:cond delay="indefinite"/>
                      </p:stCondLst>
                      <p:childTnLst>
                        <p:par>
                          <p:cTn id="56" nodeType="withEffect" fill="hold">
                            <p:stCondLst>
                              <p:cond delay="0"/>
                            </p:stCondLst>
                            <p:childTnLst>
                              <p:par>
                                <p:cTn id="57" nodeType="clickEffect" fill="hold" presetClass="entr" presetID="1">
                                  <p:stCondLst>
                                    <p:cond delay="0"/>
                                  </p:stCondLst>
                                  <p:childTnLst>
                                    <p:set>
                                      <p:cBhvr>
                                        <p:cTn id="58" dur="1" fill="hold">
                                          <p:stCondLst>
                                            <p:cond delay="0"/>
                                          </p:stCondLst>
                                        </p:cTn>
                                        <p:tgtEl>
                                          <p:spTgt spid="37">
                                            <p:txEl>
                                              <p:pRg st="8" end="8"/>
                                            </p:txEl>
                                          </p:spTgt>
                                        </p:tgtEl>
                                        <p:attrNameLst>
                                          <p:attrName>style.visibility</p:attrName>
                                        </p:attrNameLst>
                                      </p:cBhvr>
                                      <p:to>
                                        <p:strVal val="visible"/>
                                      </p:to>
                                    </p:set>
                                  </p:childTnLst>
                                </p:cTn>
                              </p:par>
                              <p:par>
                                <p:cTn id="59" nodeType="withEffect" fill="hold" presetClass="entr" presetID="1">
                                  <p:stCondLst>
                                    <p:cond delay="0"/>
                                  </p:stCondLst>
                                  <p:childTnLst>
                                    <p:set>
                                      <p:cBhvr>
                                        <p:cTn id="60" dur="1" fill="hold">
                                          <p:stCondLst>
                                            <p:cond delay="0"/>
                                          </p:stCondLst>
                                        </p:cTn>
                                        <p:tgtEl>
                                          <p:spTgt spid="37">
                                            <p:txEl>
                                              <p:pRg st="9" end="9"/>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First Program: repl.it</a:t>
            </a:r>
            <a:endParaRPr b="1" lang="en-US" sz="4400" spc="-1" strike="noStrike">
              <a:solidFill>
                <a:srgbClr val="ffffff"/>
              </a:solidFill>
              <a:latin typeface="Tahoma"/>
            </a:endParaRPr>
          </a:p>
        </p:txBody>
      </p:sp>
      <p:sp>
        <p:nvSpPr>
          <p:cNvPr id="39" name=""/>
          <p:cNvSpPr txBox="1"/>
          <p:nvPr/>
        </p:nvSpPr>
        <p:spPr>
          <a:xfrm>
            <a:off x="151920" y="1142640"/>
            <a:ext cx="8991720" cy="5715000"/>
          </a:xfrm>
          <a:prstGeom prst="rect">
            <a:avLst/>
          </a:prstGeom>
          <a:noFill/>
          <a:ln w="0">
            <a:noFill/>
          </a:ln>
        </p:spPr>
        <p:txBody>
          <a:bodyPr anchor="t">
            <a:normAutofit/>
          </a:bodyPr>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We will use repl.it, an online integrated development environment(IDE), for the first part of this course to write all of our code. </a:t>
            </a:r>
            <a:endParaRPr b="0" lang="en-US" sz="2400" spc="-1" strike="noStrike">
              <a:solidFill>
                <a:srgbClr val="000000"/>
              </a:solidFill>
              <a:latin typeface="Tahoma"/>
            </a:endParaRPr>
          </a:p>
        </p:txBody>
      </p:sp>
      <p:pic>
        <p:nvPicPr>
          <p:cNvPr id="40" name="Picture 3" descr=""/>
          <p:cNvPicPr/>
          <p:nvPr/>
        </p:nvPicPr>
        <p:blipFill>
          <a:blip r:embed="rId1"/>
          <a:stretch/>
        </p:blipFill>
        <p:spPr>
          <a:xfrm>
            <a:off x="609480" y="2828880"/>
            <a:ext cx="7527960" cy="1897200"/>
          </a:xfrm>
          <a:prstGeom prst="rect">
            <a:avLst/>
          </a:prstGeom>
          <a:ln w="0">
            <a:noFill/>
          </a:ln>
        </p:spPr>
      </p:pic>
      <p:pic>
        <p:nvPicPr>
          <p:cNvPr id="41" name="Picture 5" descr=""/>
          <p:cNvPicPr/>
          <p:nvPr/>
        </p:nvPicPr>
        <p:blipFill>
          <a:blip r:embed="rId2"/>
          <a:stretch/>
        </p:blipFill>
        <p:spPr>
          <a:xfrm>
            <a:off x="6019920" y="2133720"/>
            <a:ext cx="1311120" cy="888840"/>
          </a:xfrm>
          <a:prstGeom prst="rect">
            <a:avLst/>
          </a:prstGeom>
          <a:ln w="0">
            <a:noFill/>
          </a:ln>
        </p:spPr>
      </p:pic>
      <p:sp>
        <p:nvSpPr>
          <p:cNvPr id="42" name="TextBox 6"/>
          <p:cNvSpPr/>
          <p:nvPr/>
        </p:nvSpPr>
        <p:spPr>
          <a:xfrm>
            <a:off x="4970160" y="4343400"/>
            <a:ext cx="3324600" cy="91692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GB" sz="1800" spc="-1" strike="noStrike">
                <a:solidFill>
                  <a:srgbClr val="ff0000"/>
                </a:solidFill>
                <a:latin typeface="Arial"/>
              </a:rPr>
              <a:t>console</a:t>
            </a:r>
            <a:r>
              <a:rPr b="0" lang="en-GB" sz="1800" spc="-1" strike="noStrike">
                <a:solidFill>
                  <a:srgbClr val="ff0000"/>
                </a:solidFill>
                <a:latin typeface="Arial"/>
              </a:rPr>
              <a:t>: Text box into which </a:t>
            </a:r>
            <a:br>
              <a:rPr sz="1800"/>
            </a:br>
            <a:r>
              <a:rPr b="0" lang="en-GB" sz="1800" spc="-1" strike="noStrike">
                <a:solidFill>
                  <a:srgbClr val="ff0000"/>
                </a:solidFill>
                <a:latin typeface="Arial"/>
              </a:rPr>
              <a:t>the program's output is printed.</a:t>
            </a:r>
            <a:endParaRPr b="0" lang="en-US" sz="1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p:txBody>
      </p:sp>
      <p:pic>
        <p:nvPicPr>
          <p:cNvPr id="43" name="Picture 7" descr=""/>
          <p:cNvPicPr/>
          <p:nvPr/>
        </p:nvPicPr>
        <p:blipFill>
          <a:blip r:embed="rId3"/>
          <a:stretch/>
        </p:blipFill>
        <p:spPr>
          <a:xfrm>
            <a:off x="0" y="5103720"/>
            <a:ext cx="8753400" cy="1693800"/>
          </a:xfrm>
          <a:prstGeom prst="rect">
            <a:avLst/>
          </a:prstGeom>
          <a:ln w="0">
            <a:noFill/>
          </a:ln>
        </p:spPr>
      </p:pic>
      <p:cxnSp>
        <p:nvCxnSpPr>
          <p:cNvPr id="44" name="Straight Arrow Connector 9"/>
          <p:cNvCxnSpPr/>
          <p:nvPr/>
        </p:nvCxnSpPr>
        <p:spPr>
          <a:xfrm flipH="1">
            <a:off x="3962160" y="4725720"/>
            <a:ext cx="915120" cy="456120"/>
          </a:xfrm>
          <a:prstGeom prst="straightConnector1">
            <a:avLst/>
          </a:prstGeom>
          <a:ln w="38160">
            <a:solidFill>
              <a:srgbClr val="ff0000"/>
            </a:solidFill>
            <a:miter/>
            <a:tailEnd len="med" type="triangle" w="med"/>
          </a:ln>
        </p:spPr>
      </p:cxnSp>
      <p:sp>
        <p:nvSpPr>
          <p:cNvPr id="45" name="TextBox 12"/>
          <p:cNvSpPr/>
          <p:nvPr/>
        </p:nvSpPr>
        <p:spPr>
          <a:xfrm>
            <a:off x="1649520" y="2125800"/>
            <a:ext cx="3456000" cy="91692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ff0000"/>
                </a:solidFill>
                <a:latin typeface="Arial"/>
              </a:rPr>
              <a:t>Click on “run” to compile and run your code!</a:t>
            </a:r>
            <a:endParaRPr b="0" lang="en-US" sz="1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p:txBody>
      </p:sp>
      <p:cxnSp>
        <p:nvCxnSpPr>
          <p:cNvPr id="46" name="Straight Arrow Connector 13"/>
          <p:cNvCxnSpPr/>
          <p:nvPr/>
        </p:nvCxnSpPr>
        <p:spPr>
          <a:xfrm>
            <a:off x="4954320" y="2553840"/>
            <a:ext cx="1099080" cy="165960"/>
          </a:xfrm>
          <a:prstGeom prst="straightConnector1">
            <a:avLst/>
          </a:prstGeom>
          <a:ln w="38160">
            <a:solidFill>
              <a:srgbClr val="ff0000"/>
            </a:solidFill>
            <a:miter/>
            <a:tailEnd len="med" type="triangle" w="med"/>
          </a:ln>
        </p:spPr>
      </p:cxnSp>
    </p:spTree>
  </p:cSld>
  <mc:AlternateContent>
    <mc:Choice Requires="p14">
      <p:transition spd="slow" p14:dur="2000"/>
    </mc:Choice>
    <mc:Fallback>
      <p:transition spd="slow"/>
    </mc:Fallback>
  </mc:AlternateContent>
  <p:timing>
    <p:tnLst>
      <p:par>
        <p:cTn id="61" dur="indefinite" restart="never" nodeType="tmRoot">
          <p:childTnLst>
            <p:seq>
              <p:cTn id="62" dur="indefinite" nodeType="mainSeq">
                <p:childTnLst>
                  <p:par>
                    <p:cTn id="63" nodeType="clickEffect" fill="hold">
                      <p:stCondLst>
                        <p:cond delay="indefinite"/>
                      </p:stCondLst>
                      <p:childTnLst>
                        <p:par>
                          <p:cTn id="64" nodeType="withEffect" fill="hold">
                            <p:stCondLst>
                              <p:cond delay="0"/>
                            </p:stCondLst>
                            <p:childTnLst>
                              <p:par>
                                <p:cTn id="65" nodeType="clickEffect" fill="hold" presetClass="entr" presetID="1">
                                  <p:stCondLst>
                                    <p:cond delay="0"/>
                                  </p:stCondLst>
                                  <p:childTnLst>
                                    <p:set>
                                      <p:cBhvr>
                                        <p:cTn id="66" dur="1" fill="hold">
                                          <p:stCondLst>
                                            <p:cond delay="0"/>
                                          </p:stCondLst>
                                        </p:cTn>
                                        <p:tgtEl>
                                          <p:spTgt spid="40"/>
                                        </p:tgtEl>
                                        <p:attrNameLst>
                                          <p:attrName>style.visibility</p:attrName>
                                        </p:attrNameLst>
                                      </p:cBhvr>
                                      <p:to>
                                        <p:strVal val="visible"/>
                                      </p:to>
                                    </p:set>
                                  </p:childTnLst>
                                </p:cTn>
                              </p:par>
                              <p:par>
                                <p:cTn id="67" nodeType="withEffect" fill="hold" presetClass="entr" presetID="1">
                                  <p:stCondLst>
                                    <p:cond delay="0"/>
                                  </p:stCondLst>
                                  <p:childTnLst>
                                    <p:set>
                                      <p:cBhvr>
                                        <p:cTn id="68" dur="1" fill="hold">
                                          <p:stCondLst>
                                            <p:cond delay="0"/>
                                          </p:stCondLst>
                                        </p:cTn>
                                        <p:tgtEl>
                                          <p:spTgt spid="41"/>
                                        </p:tgtEl>
                                        <p:attrNameLst>
                                          <p:attrName>style.visibility</p:attrName>
                                        </p:attrNameLst>
                                      </p:cBhvr>
                                      <p:to>
                                        <p:strVal val="visible"/>
                                      </p:to>
                                    </p:set>
                                  </p:childTnLst>
                                </p:cTn>
                              </p:par>
                            </p:childTnLst>
                          </p:cTn>
                        </p:par>
                      </p:childTnLst>
                    </p:cTn>
                  </p:par>
                  <p:par>
                    <p:cTn id="69" nodeType="clickEffect" fill="hold">
                      <p:stCondLst>
                        <p:cond delay="indefinite"/>
                      </p:stCondLst>
                      <p:childTnLst>
                        <p:par>
                          <p:cTn id="70" nodeType="withEffect" fill="hold">
                            <p:stCondLst>
                              <p:cond delay="0"/>
                            </p:stCondLst>
                            <p:childTnLst>
                              <p:par>
                                <p:cTn id="71" nodeType="clickEffect" fill="hold" presetClass="entr" presetID="1">
                                  <p:stCondLst>
                                    <p:cond delay="0"/>
                                  </p:stCondLst>
                                  <p:childTnLst>
                                    <p:set>
                                      <p:cBhvr>
                                        <p:cTn id="72" dur="1" fill="hold">
                                          <p:stCondLst>
                                            <p:cond delay="0"/>
                                          </p:stCondLst>
                                        </p:cTn>
                                        <p:tgtEl>
                                          <p:spTgt spid="45"/>
                                        </p:tgtEl>
                                        <p:attrNameLst>
                                          <p:attrName>style.visibility</p:attrName>
                                        </p:attrNameLst>
                                      </p:cBhvr>
                                      <p:to>
                                        <p:strVal val="visible"/>
                                      </p:to>
                                    </p:set>
                                  </p:childTnLst>
                                </p:cTn>
                              </p:par>
                              <p:par>
                                <p:cTn id="73" nodeType="withEffect" fill="hold" presetClass="entr" presetID="1">
                                  <p:stCondLst>
                                    <p:cond delay="0"/>
                                  </p:stCondLst>
                                  <p:childTnLst>
                                    <p:set>
                                      <p:cBhvr>
                                        <p:cTn id="74" dur="1" fill="hold">
                                          <p:stCondLst>
                                            <p:cond delay="0"/>
                                          </p:stCondLst>
                                        </p:cTn>
                                        <p:tgtEl>
                                          <p:spTgt spid="46"/>
                                        </p:tgtEl>
                                        <p:attrNameLst>
                                          <p:attrName>style.visibility</p:attrName>
                                        </p:attrNameLst>
                                      </p:cBhvr>
                                      <p:to>
                                        <p:strVal val="visible"/>
                                      </p:to>
                                    </p:set>
                                  </p:childTnLst>
                                </p:cTn>
                              </p:par>
                            </p:childTnLst>
                          </p:cTn>
                        </p:par>
                      </p:childTnLst>
                    </p:cTn>
                  </p:par>
                  <p:par>
                    <p:cTn id="75" nodeType="clickEffect" fill="hold">
                      <p:stCondLst>
                        <p:cond delay="indefinite"/>
                      </p:stCondLst>
                      <p:childTnLst>
                        <p:par>
                          <p:cTn id="76" nodeType="withEffect" fill="hold">
                            <p:stCondLst>
                              <p:cond delay="0"/>
                            </p:stCondLst>
                            <p:childTnLst>
                              <p:par>
                                <p:cTn id="77" nodeType="clickEffect" fill="hold" presetClass="entr" presetID="1">
                                  <p:stCondLst>
                                    <p:cond delay="0"/>
                                  </p:stCondLst>
                                  <p:childTnLst>
                                    <p:set>
                                      <p:cBhvr>
                                        <p:cTn id="78" dur="1" fill="hold">
                                          <p:stCondLst>
                                            <p:cond delay="0"/>
                                          </p:stCondLst>
                                        </p:cTn>
                                        <p:tgtEl>
                                          <p:spTgt spid="43"/>
                                        </p:tgtEl>
                                        <p:attrNameLst>
                                          <p:attrName>style.visibility</p:attrName>
                                        </p:attrNameLst>
                                      </p:cBhvr>
                                      <p:to>
                                        <p:strVal val="visible"/>
                                      </p:to>
                                    </p:set>
                                  </p:childTnLst>
                                </p:cTn>
                              </p:par>
                              <p:par>
                                <p:cTn id="79" nodeType="withEffect" fill="hold" presetClass="entr" presetID="1">
                                  <p:stCondLst>
                                    <p:cond delay="0"/>
                                  </p:stCondLst>
                                  <p:childTnLst>
                                    <p:set>
                                      <p:cBhvr>
                                        <p:cTn id="80" dur="1" fill="hold">
                                          <p:stCondLst>
                                            <p:cond delay="0"/>
                                          </p:stCondLst>
                                        </p:cTn>
                                        <p:tgtEl>
                                          <p:spTgt spid="44"/>
                                        </p:tgtEl>
                                        <p:attrNameLst>
                                          <p:attrName>style.visibility</p:attrName>
                                        </p:attrNameLst>
                                      </p:cBhvr>
                                      <p:to>
                                        <p:strVal val="visible"/>
                                      </p:to>
                                    </p:set>
                                  </p:childTnLst>
                                </p:cTn>
                              </p:par>
                              <p:par>
                                <p:cTn id="81" nodeType="withEffect" fill="hold" presetClass="entr" presetID="1">
                                  <p:stCondLst>
                                    <p:cond delay="0"/>
                                  </p:stCondLst>
                                  <p:childTnLst>
                                    <p:set>
                                      <p:cBhvr>
                                        <p:cTn id="82"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File naming</a:t>
            </a:r>
            <a:endParaRPr b="1" lang="en-US" sz="4400" spc="-1" strike="noStrike">
              <a:solidFill>
                <a:srgbClr val="ffffff"/>
              </a:solidFill>
              <a:latin typeface="Tahoma"/>
            </a:endParaRPr>
          </a:p>
        </p:txBody>
      </p:sp>
      <p:sp>
        <p:nvSpPr>
          <p:cNvPr id="48" name=""/>
          <p:cNvSpPr txBox="1"/>
          <p:nvPr/>
        </p:nvSpPr>
        <p:spPr>
          <a:xfrm>
            <a:off x="151920" y="1142640"/>
            <a:ext cx="8991720" cy="5715000"/>
          </a:xfrm>
          <a:prstGeom prst="rect">
            <a:avLst/>
          </a:prstGeom>
          <a:noFill/>
          <a:ln w="0">
            <a:noFill/>
          </a:ln>
        </p:spPr>
        <p:txBody>
          <a:bodyPr anchor="t">
            <a:normAutofit/>
          </a:bodyPr>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The name of the class has to match up with the name of the file.</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For example, the class below is called </a:t>
            </a:r>
            <a:r>
              <a:rPr b="0" lang="en-US" sz="2400" spc="-1" strike="noStrike">
                <a:solidFill>
                  <a:srgbClr val="000000"/>
                </a:solidFill>
                <a:latin typeface="Courier New"/>
                <a:ea typeface="Courier New"/>
              </a:rPr>
              <a:t>Main</a:t>
            </a:r>
            <a:r>
              <a:rPr b="0" lang="en-US" sz="2400" spc="-1" strike="noStrike">
                <a:solidFill>
                  <a:srgbClr val="000000"/>
                </a:solidFill>
                <a:latin typeface="Tahoma"/>
              </a:rPr>
              <a:t> therefore the name of the file is Main.java. On replit, the main class must be called Main.java.(in other IDEs, you can pick any name.)</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pic>
        <p:nvPicPr>
          <p:cNvPr id="49" name="Picture 3" descr=""/>
          <p:cNvPicPr/>
          <p:nvPr/>
        </p:nvPicPr>
        <p:blipFill>
          <a:blip r:embed="rId1"/>
          <a:stretch/>
        </p:blipFill>
        <p:spPr>
          <a:xfrm>
            <a:off x="609480" y="4199040"/>
            <a:ext cx="7527960" cy="1896840"/>
          </a:xfrm>
          <a:prstGeom prst="rect">
            <a:avLst/>
          </a:prstGeom>
          <a:ln w="0">
            <a:noFill/>
          </a:ln>
        </p:spPr>
      </p:pic>
      <p:cxnSp>
        <p:nvCxnSpPr>
          <p:cNvPr id="50" name="Straight Arrow Connector 13"/>
          <p:cNvCxnSpPr/>
          <p:nvPr/>
        </p:nvCxnSpPr>
        <p:spPr>
          <a:xfrm flipH="1">
            <a:off x="4614120" y="2895120"/>
            <a:ext cx="948600" cy="1715400"/>
          </a:xfrm>
          <a:prstGeom prst="straightConnector1">
            <a:avLst/>
          </a:prstGeom>
          <a:ln w="38160">
            <a:solidFill>
              <a:srgbClr val="ff0000"/>
            </a:solidFill>
            <a:miter/>
            <a:tailEnd len="med" type="triangle" w="med"/>
          </a:ln>
        </p:spPr>
      </p:cxnSp>
      <p:cxnSp>
        <p:nvCxnSpPr>
          <p:cNvPr id="51" name="Straight Arrow Connector 13"/>
          <p:cNvCxnSpPr/>
          <p:nvPr/>
        </p:nvCxnSpPr>
        <p:spPr>
          <a:xfrm flipH="1">
            <a:off x="1828440" y="3355560"/>
            <a:ext cx="915120" cy="1369080"/>
          </a:xfrm>
          <a:prstGeom prst="straightConnector1">
            <a:avLst/>
          </a:prstGeom>
          <a:ln w="38160">
            <a:solidFill>
              <a:srgbClr val="ff0000"/>
            </a:solidFill>
            <a:miter/>
            <a:tailEnd len="med" type="triangle" w="med"/>
          </a:ln>
        </p:spPr>
      </p:cxnSp>
    </p:spTree>
  </p:cSld>
  <mc:AlternateContent>
    <mc:Choice Requires="p14">
      <p:transition spd="slow" p14:dur="2000"/>
    </mc:Choice>
    <mc:Fallback>
      <p:transition spd="slow"/>
    </mc:Fallback>
  </mc:AlternateContent>
  <p:timing>
    <p:tnLst>
      <p:par>
        <p:cTn id="83" dur="indefinite" restart="never" nodeType="tmRoot">
          <p:childTnLst>
            <p:seq>
              <p:cTn id="84" dur="indefinite" nodeType="mainSeq">
                <p:childTnLst>
                  <p:par>
                    <p:cTn id="85" nodeType="clickEffect" fill="hold">
                      <p:stCondLst>
                        <p:cond delay="indefinite"/>
                      </p:stCondLst>
                      <p:childTnLst>
                        <p:par>
                          <p:cTn id="86" nodeType="withEffect" fill="hold">
                            <p:stCondLst>
                              <p:cond delay="0"/>
                            </p:stCondLst>
                            <p:childTnLst>
                              <p:par>
                                <p:cTn id="87" nodeType="clickEffect" fill="hold" presetClass="entr" presetID="1">
                                  <p:stCondLst>
                                    <p:cond delay="0"/>
                                  </p:stCondLst>
                                  <p:childTnLst>
                                    <p:set>
                                      <p:cBhvr>
                                        <p:cTn id="88" dur="1" fill="hold">
                                          <p:stCondLst>
                                            <p:cond delay="0"/>
                                          </p:stCondLst>
                                        </p:cTn>
                                        <p:tgtEl>
                                          <p:spTgt spid="49"/>
                                        </p:tgtEl>
                                        <p:attrNameLst>
                                          <p:attrName>style.visibility</p:attrName>
                                        </p:attrNameLst>
                                      </p:cBhvr>
                                      <p:to>
                                        <p:strVal val="visible"/>
                                      </p:to>
                                    </p:set>
                                  </p:childTnLst>
                                </p:cTn>
                              </p:par>
                              <p:par>
                                <p:cTn id="89" nodeType="withEffect" fill="hold" presetClass="entr" presetID="1">
                                  <p:stCondLst>
                                    <p:cond delay="0"/>
                                  </p:stCondLst>
                                  <p:childTnLst>
                                    <p:set>
                                      <p:cBhvr>
                                        <p:cTn id="90" dur="1" fill="hold">
                                          <p:stCondLst>
                                            <p:cond delay="0"/>
                                          </p:stCondLst>
                                        </p:cTn>
                                        <p:tgtEl>
                                          <p:spTgt spid="50"/>
                                        </p:tgtEl>
                                        <p:attrNameLst>
                                          <p:attrName>style.visibility</p:attrName>
                                        </p:attrNameLst>
                                      </p:cBhvr>
                                      <p:to>
                                        <p:strVal val="visible"/>
                                      </p:to>
                                    </p:set>
                                  </p:childTnLst>
                                </p:cTn>
                              </p:par>
                              <p:par>
                                <p:cTn id="91" nodeType="withEffect" fill="hold" presetClass="entr" presetID="1">
                                  <p:stCondLst>
                                    <p:cond delay="0"/>
                                  </p:stCondLst>
                                  <p:childTnLst>
                                    <p:set>
                                      <p:cBhvr>
                                        <p:cTn id="92"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lnSpc>
                <a:spcPct val="100000"/>
              </a:lnSpc>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GB" sz="4400" spc="-1" strike="noStrike">
                <a:solidFill>
                  <a:srgbClr val="ffffff"/>
                </a:solidFill>
                <a:latin typeface="Courier New"/>
              </a:rPr>
              <a:t>Printing</a:t>
            </a:r>
            <a:endParaRPr b="1" lang="en-US" sz="4400" spc="-1" strike="noStrike">
              <a:solidFill>
                <a:srgbClr val="ffffff"/>
              </a:solidFill>
              <a:latin typeface="Tahoma"/>
            </a:endParaRPr>
          </a:p>
        </p:txBody>
      </p:sp>
      <p:sp>
        <p:nvSpPr>
          <p:cNvPr id="53"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indent="0">
              <a:lnSpc>
                <a:spcPct val="11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lnSpc>
                <a:spcPct val="11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2400" spc="-1" strike="noStrike">
                <a:solidFill>
                  <a:srgbClr val="000000"/>
                </a:solidFill>
                <a:latin typeface="Tahoma"/>
              </a:rPr>
              <a:t>Two ways to print a line of output on the console:  </a:t>
            </a:r>
            <a:r>
              <a:rPr b="0" lang="en-GB" sz="2400" spc="-1" strike="noStrike">
                <a:solidFill>
                  <a:srgbClr val="000000"/>
                </a:solidFill>
                <a:latin typeface="Courier New"/>
              </a:rPr>
              <a:t>System.out.println()</a:t>
            </a:r>
            <a:r>
              <a:rPr b="0" lang="en-GB" sz="2400" spc="-1" strike="noStrike">
                <a:solidFill>
                  <a:srgbClr val="000000"/>
                </a:solidFill>
                <a:latin typeface="Tahoma"/>
              </a:rPr>
              <a:t> and </a:t>
            </a:r>
            <a:r>
              <a:rPr b="0" lang="en-GB" sz="2400" spc="-1" strike="noStrike">
                <a:solidFill>
                  <a:srgbClr val="000000"/>
                </a:solidFill>
                <a:latin typeface="Courier New"/>
                <a:ea typeface="Courier New"/>
              </a:rPr>
              <a:t>System.out.print().</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ea typeface="Courier New"/>
              </a:rPr>
              <a:t>System.out.println()</a:t>
            </a:r>
            <a:r>
              <a:rPr b="0" lang="en-US" sz="2400" spc="-1" strike="noStrike">
                <a:solidFill>
                  <a:srgbClr val="000000"/>
                </a:solidFill>
                <a:latin typeface="Tahoma"/>
              </a:rPr>
              <a:t> is just the way that you ask Java to print out the value of something followed by a new line (ln). </a:t>
            </a:r>
            <a:endParaRPr b="0" lang="en-US" sz="2400" spc="-1" strike="noStrike">
              <a:solidFill>
                <a:srgbClr val="000000"/>
              </a:solidFill>
              <a:latin typeface="Tahoma"/>
            </a:endParaRPr>
          </a:p>
          <a:p>
            <a:pPr indent="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ea typeface="Courier New"/>
              </a:rPr>
              <a:t>System.out.print()</a:t>
            </a:r>
            <a:r>
              <a:rPr b="0" lang="en-US" sz="2400" spc="-1" strike="noStrike">
                <a:solidFill>
                  <a:srgbClr val="000000"/>
                </a:solidFill>
                <a:latin typeface="Tahoma"/>
              </a:rPr>
              <a:t> without the ln will print out something without advancing to the next new line. </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93" dur="indefinite" restart="never" nodeType="tmRoot">
          <p:childTnLst>
            <p:seq>
              <p:cTn id="94" dur="indefinite" nodeType="mainSeq">
                <p:childTnLst>
                  <p:par>
                    <p:cTn id="95" nodeType="clickEffect" fill="hold">
                      <p:stCondLst>
                        <p:cond delay="indefinite"/>
                      </p:stCondLst>
                      <p:childTnLst>
                        <p:par>
                          <p:cTn id="96" nodeType="withEffect" fill="hold">
                            <p:stCondLst>
                              <p:cond delay="0"/>
                            </p:stCondLst>
                            <p:childTnLst>
                              <p:par>
                                <p:cTn id="97" nodeType="clickEffect" fill="hold" presetClass="entr" presetID="1">
                                  <p:stCondLst>
                                    <p:cond delay="0"/>
                                  </p:stCondLst>
                                  <p:childTnLst>
                                    <p:set>
                                      <p:cBhvr>
                                        <p:cTn id="98" dur="1" fill="hold">
                                          <p:stCondLst>
                                            <p:cond delay="0"/>
                                          </p:stCondLst>
                                        </p:cTn>
                                        <p:tgtEl>
                                          <p:spTgt spid="53">
                                            <p:txEl>
                                              <p:pRg st="1" end="1"/>
                                            </p:txEl>
                                          </p:spTgt>
                                        </p:tgtEl>
                                        <p:attrNameLst>
                                          <p:attrName>style.visibility</p:attrName>
                                        </p:attrNameLst>
                                      </p:cBhvr>
                                      <p:to>
                                        <p:strVal val="visible"/>
                                      </p:to>
                                    </p:set>
                                  </p:childTnLst>
                                </p:cTn>
                              </p:par>
                            </p:childTnLst>
                          </p:cTn>
                        </p:par>
                      </p:childTnLst>
                    </p:cTn>
                  </p:par>
                  <p:par>
                    <p:cTn id="99" nodeType="clickEffect" fill="hold">
                      <p:stCondLst>
                        <p:cond delay="indefinite"/>
                      </p:stCondLst>
                      <p:childTnLst>
                        <p:par>
                          <p:cTn id="100" nodeType="withEffect" fill="hold">
                            <p:stCondLst>
                              <p:cond delay="0"/>
                            </p:stCondLst>
                            <p:childTnLst>
                              <p:par>
                                <p:cTn id="101" nodeType="clickEffect" fill="hold" presetClass="entr" presetID="1">
                                  <p:stCondLst>
                                    <p:cond delay="0"/>
                                  </p:stCondLst>
                                  <p:childTnLst>
                                    <p:set>
                                      <p:cBhvr>
                                        <p:cTn id="102" dur="1" fill="hold">
                                          <p:stCondLst>
                                            <p:cond delay="0"/>
                                          </p:stCondLst>
                                        </p:cTn>
                                        <p:tgtEl>
                                          <p:spTgt spid="53">
                                            <p:txEl>
                                              <p:pRg st="3" end="3"/>
                                            </p:txEl>
                                          </p:spTgt>
                                        </p:tgtEl>
                                        <p:attrNameLst>
                                          <p:attrName>style.visibility</p:attrName>
                                        </p:attrNameLst>
                                      </p:cBhvr>
                                      <p:to>
                                        <p:strVal val="visible"/>
                                      </p:to>
                                    </p:set>
                                  </p:childTnLst>
                                </p:cTn>
                              </p:par>
                            </p:childTnLst>
                          </p:cTn>
                        </p:par>
                      </p:childTnLst>
                    </p:cTn>
                  </p:par>
                  <p:par>
                    <p:cTn id="103" nodeType="clickEffect" fill="hold">
                      <p:stCondLst>
                        <p:cond delay="indefinite"/>
                      </p:stCondLst>
                      <p:childTnLst>
                        <p:par>
                          <p:cTn id="104" nodeType="withEffect" fill="hold">
                            <p:stCondLst>
                              <p:cond delay="0"/>
                            </p:stCondLst>
                            <p:childTnLst>
                              <p:par>
                                <p:cTn id="105" nodeType="clickEffect" fill="hold" presetClass="entr" presetID="1">
                                  <p:stCondLst>
                                    <p:cond delay="0"/>
                                  </p:stCondLst>
                                  <p:childTnLst>
                                    <p:set>
                                      <p:cBhvr>
                                        <p:cTn id="106" dur="1" fill="hold">
                                          <p:stCondLst>
                                            <p:cond delay="0"/>
                                          </p:stCondLst>
                                        </p:cTn>
                                        <p:tgtEl>
                                          <p:spTgt spid="53">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1922</TotalTime>
  <Application>LibreOffice/24.2.7.2$Linux_X86_64 LibreOffice_project/420$Build-2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2008-06-28T20:57:21Z</dcterms:created>
  <dc:creator>Marty Stepp</dc:creator>
  <dc:description>Slides used in the University of Washington's CSE 142 Python sessions.</dc:description>
  <cp:keywords>Python</cp:keywords>
  <dc:language>en-US</dc:language>
  <cp:lastModifiedBy>Long B Nguyen</cp:lastModifiedBy>
  <dcterms:modified xsi:type="dcterms:W3CDTF">2021-09-14T12:38:13Z</dcterms:modified>
  <cp:revision>179</cp:revision>
  <dc:subject/>
  <dc:title>CSE 142 Python Slides</dc:title>
</cp:coreProperties>
</file>