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  <p:sldId id="560" r:id="rId3"/>
    <p:sldId id="557" r:id="rId4"/>
    <p:sldId id="558" r:id="rId5"/>
    <p:sldId id="559" r:id="rId6"/>
    <p:sldId id="316" r:id="rId7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6AB06F-A330-4749-AA11-01A588FA8C85}" v="58" dt="2020-04-01T02:49:26.6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96208"/>
  </p:normalViewPr>
  <p:slideViewPr>
    <p:cSldViewPr snapToGrid="0" snapToObjects="1">
      <p:cViewPr varScale="1">
        <p:scale>
          <a:sx n="131" d="100"/>
          <a:sy n="131" d="100"/>
        </p:scale>
        <p:origin x="17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EA0CD14F-4827-5243-B758-D282D4B8BF6A}"/>
  </pc:docChgLst>
  <pc:docChgLst>
    <pc:chgData name="Long Nguyen" userId="f59fb8f3-a021-417a-8bc1-65c8d471c621" providerId="ADAL" clId="{936AB06F-A330-4749-AA11-01A588FA8C85}"/>
    <pc:docChg chg="modSld">
      <pc:chgData name="Long Nguyen" userId="f59fb8f3-a021-417a-8bc1-65c8d471c621" providerId="ADAL" clId="{936AB06F-A330-4749-AA11-01A588FA8C85}" dt="2020-04-01T02:49:26.660" v="26" actId="20577"/>
      <pc:docMkLst>
        <pc:docMk/>
      </pc:docMkLst>
      <pc:sldChg chg="modSp">
        <pc:chgData name="Long Nguyen" userId="f59fb8f3-a021-417a-8bc1-65c8d471c621" providerId="ADAL" clId="{936AB06F-A330-4749-AA11-01A588FA8C85}" dt="2020-04-01T02:49:26.660" v="26" actId="20577"/>
        <pc:sldMkLst>
          <pc:docMk/>
          <pc:sldMk cId="4188749204" sldId="556"/>
        </pc:sldMkLst>
        <pc:spChg chg="mod">
          <ac:chgData name="Long Nguyen" userId="f59fb8f3-a021-417a-8bc1-65c8d471c621" providerId="ADAL" clId="{936AB06F-A330-4749-AA11-01A588FA8C85}" dt="2020-04-01T02:49:26.660" v="26" actId="20577"/>
          <ac:spMkLst>
            <pc:docMk/>
            <pc:sldMk cId="4188749204" sldId="556"/>
            <ac:spMk id="20483" creationId="{11D6A34E-F264-984B-AD46-8F4C5C826246}"/>
          </ac:spMkLst>
        </pc:spChg>
      </pc:sldChg>
    </pc:docChg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465A6CA5-A035-E643-AE9A-4A390462F020}"/>
    <pc:docChg chg="addSld delSld modSld">
      <pc:chgData name="Long B Nguyen" userId="f59fb8f3-a021-417a-8bc1-65c8d471c621" providerId="ADAL" clId="{465A6CA5-A035-E643-AE9A-4A390462F020}" dt="2020-04-02T02:48:41.267" v="599" actId="255"/>
      <pc:docMkLst>
        <pc:docMk/>
      </pc:docMkLst>
      <pc:sldChg chg="modSp">
        <pc:chgData name="Long B Nguyen" userId="f59fb8f3-a021-417a-8bc1-65c8d471c621" providerId="ADAL" clId="{465A6CA5-A035-E643-AE9A-4A390462F020}" dt="2020-03-29T02:19:36.611" v="439" actId="20577"/>
        <pc:sldMkLst>
          <pc:docMk/>
          <pc:sldMk cId="2119013993" sldId="256"/>
        </pc:sldMkLst>
        <pc:spChg chg="mod">
          <ac:chgData name="Long B Nguyen" userId="f59fb8f3-a021-417a-8bc1-65c8d471c621" providerId="ADAL" clId="{465A6CA5-A035-E643-AE9A-4A390462F020}" dt="2020-03-29T01:57:17.080" v="25" actId="20577"/>
          <ac:spMkLst>
            <pc:docMk/>
            <pc:sldMk cId="2119013993" sldId="256"/>
            <ac:spMk id="3" creationId="{1BDC47C8-6776-7B44-9CD4-95FC91452D62}"/>
          </ac:spMkLst>
        </pc:spChg>
        <pc:spChg chg="mod">
          <ac:chgData name="Long B Nguyen" userId="f59fb8f3-a021-417a-8bc1-65c8d471c621" providerId="ADAL" clId="{465A6CA5-A035-E643-AE9A-4A390462F020}" dt="2020-03-29T02:19:36.611" v="439" actId="20577"/>
          <ac:spMkLst>
            <pc:docMk/>
            <pc:sldMk cId="2119013993" sldId="256"/>
            <ac:spMk id="7" creationId="{AFEFA9C5-D02C-E240-8579-0C71B736A4C8}"/>
          </ac:spMkLst>
        </pc:spChg>
      </pc:sldChg>
      <pc:sldChg chg="modSp add modAnim">
        <pc:chgData name="Long B Nguyen" userId="f59fb8f3-a021-417a-8bc1-65c8d471c621" providerId="ADAL" clId="{465A6CA5-A035-E643-AE9A-4A390462F020}" dt="2020-03-29T02:07:43.774" v="257" actId="207"/>
        <pc:sldMkLst>
          <pc:docMk/>
          <pc:sldMk cId="2596700708" sldId="316"/>
        </pc:sldMkLst>
        <pc:spChg chg="mod">
          <ac:chgData name="Long B Nguyen" userId="f59fb8f3-a021-417a-8bc1-65c8d471c621" providerId="ADAL" clId="{465A6CA5-A035-E643-AE9A-4A390462F020}" dt="2020-03-29T02:07:43.774" v="257" actId="207"/>
          <ac:spMkLst>
            <pc:docMk/>
            <pc:sldMk cId="2596700708" sldId="316"/>
            <ac:spMk id="10242" creationId="{2E23079A-5ACF-FA4B-BC1D-0D52C05F7CA4}"/>
          </ac:spMkLst>
        </pc:spChg>
        <pc:spChg chg="mod">
          <ac:chgData name="Long B Nguyen" userId="f59fb8f3-a021-417a-8bc1-65c8d471c621" providerId="ADAL" clId="{465A6CA5-A035-E643-AE9A-4A390462F020}" dt="2020-03-29T02:02:32.832" v="50" actId="1076"/>
          <ac:spMkLst>
            <pc:docMk/>
            <pc:sldMk cId="2596700708" sldId="316"/>
            <ac:spMk id="20482" creationId="{3FB25316-8593-A846-BFC7-91B95870F12D}"/>
          </ac:spMkLst>
        </pc:spChg>
      </pc:sldChg>
      <pc:sldChg chg="del">
        <pc:chgData name="Long B Nguyen" userId="f59fb8f3-a021-417a-8bc1-65c8d471c621" providerId="ADAL" clId="{465A6CA5-A035-E643-AE9A-4A390462F020}" dt="2020-03-29T01:59:01.816" v="26" actId="2696"/>
        <pc:sldMkLst>
          <pc:docMk/>
          <pc:sldMk cId="3716630047" sldId="350"/>
        </pc:sldMkLst>
      </pc:sldChg>
      <pc:sldChg chg="modSp add del modAnim">
        <pc:chgData name="Long B Nguyen" userId="f59fb8f3-a021-417a-8bc1-65c8d471c621" providerId="ADAL" clId="{465A6CA5-A035-E643-AE9A-4A390462F020}" dt="2020-04-02T02:40:53.495" v="441" actId="2696"/>
        <pc:sldMkLst>
          <pc:docMk/>
          <pc:sldMk cId="4188749204" sldId="556"/>
        </pc:sldMkLst>
        <pc:spChg chg="mod">
          <ac:chgData name="Long B Nguyen" userId="f59fb8f3-a021-417a-8bc1-65c8d471c621" providerId="ADAL" clId="{465A6CA5-A035-E643-AE9A-4A390462F020}" dt="2020-03-29T01:59:20.972" v="29" actId="1076"/>
          <ac:spMkLst>
            <pc:docMk/>
            <pc:sldMk cId="4188749204" sldId="556"/>
            <ac:spMk id="20482" creationId="{122029F5-C3C9-E94E-9E27-3AADE7978759}"/>
          </ac:spMkLst>
        </pc:spChg>
        <pc:spChg chg="mod">
          <ac:chgData name="Long B Nguyen" userId="f59fb8f3-a021-417a-8bc1-65c8d471c621" providerId="ADAL" clId="{465A6CA5-A035-E643-AE9A-4A390462F020}" dt="2020-03-29T01:59:36.795" v="36" actId="20577"/>
          <ac:spMkLst>
            <pc:docMk/>
            <pc:sldMk cId="4188749204" sldId="556"/>
            <ac:spMk id="20483" creationId="{11D6A34E-F264-984B-AD46-8F4C5C826246}"/>
          </ac:spMkLst>
        </pc:spChg>
      </pc:sldChg>
      <pc:sldChg chg="modSp add modAnim">
        <pc:chgData name="Long B Nguyen" userId="f59fb8f3-a021-417a-8bc1-65c8d471c621" providerId="ADAL" clId="{465A6CA5-A035-E643-AE9A-4A390462F020}" dt="2020-03-29T02:08:23.771" v="262" actId="20577"/>
        <pc:sldMkLst>
          <pc:docMk/>
          <pc:sldMk cId="3684335501" sldId="557"/>
        </pc:sldMkLst>
        <pc:spChg chg="mod">
          <ac:chgData name="Long B Nguyen" userId="f59fb8f3-a021-417a-8bc1-65c8d471c621" providerId="ADAL" clId="{465A6CA5-A035-E643-AE9A-4A390462F020}" dt="2020-03-29T02:08:23.771" v="262" actId="20577"/>
          <ac:spMkLst>
            <pc:docMk/>
            <pc:sldMk cId="3684335501" sldId="557"/>
            <ac:spMk id="6146" creationId="{095FC28F-CF01-5C45-8C80-38CA0C2B9DF5}"/>
          </ac:spMkLst>
        </pc:spChg>
        <pc:spChg chg="mod">
          <ac:chgData name="Long B Nguyen" userId="f59fb8f3-a021-417a-8bc1-65c8d471c621" providerId="ADAL" clId="{465A6CA5-A035-E643-AE9A-4A390462F020}" dt="2020-03-29T02:00:03.573" v="39" actId="1076"/>
          <ac:spMkLst>
            <pc:docMk/>
            <pc:sldMk cId="3684335501" sldId="557"/>
            <ac:spMk id="20482" creationId="{6D756BCF-3D62-744E-A1A2-5EA11AF1F5DE}"/>
          </ac:spMkLst>
        </pc:spChg>
      </pc:sldChg>
      <pc:sldChg chg="modSp add modAnim">
        <pc:chgData name="Long B Nguyen" userId="f59fb8f3-a021-417a-8bc1-65c8d471c621" providerId="ADAL" clId="{465A6CA5-A035-E643-AE9A-4A390462F020}" dt="2020-03-29T02:06:43.198" v="234"/>
        <pc:sldMkLst>
          <pc:docMk/>
          <pc:sldMk cId="654480509" sldId="558"/>
        </pc:sldMkLst>
        <pc:spChg chg="mod">
          <ac:chgData name="Long B Nguyen" userId="f59fb8f3-a021-417a-8bc1-65c8d471c621" providerId="ADAL" clId="{465A6CA5-A035-E643-AE9A-4A390462F020}" dt="2020-03-29T02:00:50.889" v="43" actId="20577"/>
          <ac:spMkLst>
            <pc:docMk/>
            <pc:sldMk cId="654480509" sldId="558"/>
            <ac:spMk id="7170" creationId="{63A32A1E-B5AF-FA47-8296-065102CBE2F8}"/>
          </ac:spMkLst>
        </pc:spChg>
        <pc:spChg chg="mod">
          <ac:chgData name="Long B Nguyen" userId="f59fb8f3-a021-417a-8bc1-65c8d471c621" providerId="ADAL" clId="{465A6CA5-A035-E643-AE9A-4A390462F020}" dt="2020-03-29T02:00:40.308" v="41" actId="1076"/>
          <ac:spMkLst>
            <pc:docMk/>
            <pc:sldMk cId="654480509" sldId="558"/>
            <ac:spMk id="20482" creationId="{6D756BCF-3D62-744E-A1A2-5EA11AF1F5DE}"/>
          </ac:spMkLst>
        </pc:spChg>
      </pc:sldChg>
      <pc:sldChg chg="modSp add modAnim">
        <pc:chgData name="Long B Nguyen" userId="f59fb8f3-a021-417a-8bc1-65c8d471c621" providerId="ADAL" clId="{465A6CA5-A035-E643-AE9A-4A390462F020}" dt="2020-03-29T02:18:21.710" v="435" actId="20577"/>
        <pc:sldMkLst>
          <pc:docMk/>
          <pc:sldMk cId="3143776149" sldId="559"/>
        </pc:sldMkLst>
        <pc:spChg chg="mod">
          <ac:chgData name="Long B Nguyen" userId="f59fb8f3-a021-417a-8bc1-65c8d471c621" providerId="ADAL" clId="{465A6CA5-A035-E643-AE9A-4A390462F020}" dt="2020-03-29T02:18:21.710" v="435" actId="20577"/>
          <ac:spMkLst>
            <pc:docMk/>
            <pc:sldMk cId="3143776149" sldId="559"/>
            <ac:spMk id="8194" creationId="{DF253716-2BCC-C248-8F1A-B1F32A7A30A3}"/>
          </ac:spMkLst>
        </pc:spChg>
        <pc:spChg chg="mod">
          <ac:chgData name="Long B Nguyen" userId="f59fb8f3-a021-417a-8bc1-65c8d471c621" providerId="ADAL" clId="{465A6CA5-A035-E643-AE9A-4A390462F020}" dt="2020-03-29T02:01:03.950" v="46" actId="1076"/>
          <ac:spMkLst>
            <pc:docMk/>
            <pc:sldMk cId="3143776149" sldId="559"/>
            <ac:spMk id="20482" creationId="{6D756BCF-3D62-744E-A1A2-5EA11AF1F5DE}"/>
          </ac:spMkLst>
        </pc:spChg>
      </pc:sldChg>
      <pc:sldChg chg="modSp add">
        <pc:chgData name="Long B Nguyen" userId="f59fb8f3-a021-417a-8bc1-65c8d471c621" providerId="ADAL" clId="{465A6CA5-A035-E643-AE9A-4A390462F020}" dt="2020-04-02T02:48:41.267" v="599" actId="255"/>
        <pc:sldMkLst>
          <pc:docMk/>
          <pc:sldMk cId="1092021230" sldId="560"/>
        </pc:sldMkLst>
        <pc:spChg chg="mod">
          <ac:chgData name="Long B Nguyen" userId="f59fb8f3-a021-417a-8bc1-65c8d471c621" providerId="ADAL" clId="{465A6CA5-A035-E643-AE9A-4A390462F020}" dt="2020-04-02T02:48:41.267" v="599" actId="255"/>
          <ac:spMkLst>
            <pc:docMk/>
            <pc:sldMk cId="1092021230" sldId="560"/>
            <ac:spMk id="20483" creationId="{11D6A34E-F264-984B-AD46-8F4C5C826246}"/>
          </ac:spMkLst>
        </pc:spChg>
      </pc:sldChg>
    </pc:docChg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cessing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 dirty="0">
                <a:solidFill>
                  <a:schemeClr val="bg1"/>
                </a:solidFill>
              </a:rPr>
              <a:t>Introduction to Processing</a:t>
            </a: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4968520"/>
            <a:ext cx="207093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14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r>
              <a:rPr lang="en-US" sz="1400" b="1" dirty="0">
                <a:solidFill>
                  <a:schemeClr val="bg1"/>
                </a:solidFill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122029F5-C3C9-E94E-9E27-3AADE797875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58" y="248358"/>
            <a:ext cx="7886700" cy="638345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entury Gothic" panose="020B0502020202020204" pitchFamily="34" charset="0"/>
              </a:rPr>
              <a:t>Processing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1D6A34E-F264-984B-AD46-8F4C5C82624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7958" y="1089061"/>
            <a:ext cx="8556446" cy="422267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sz="1800" dirty="0">
              <a:cs typeface="Tahoma"/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cs typeface="Tahoma"/>
            </a:endParaRPr>
          </a:p>
          <a:p>
            <a:pPr marL="0" indent="0" eaLnBrk="1" hangingPunct="1">
              <a:buNone/>
              <a:defRPr/>
            </a:pPr>
            <a:r>
              <a:rPr lang="en-US" sz="2200" dirty="0">
                <a:cs typeface="Tahoma"/>
              </a:rPr>
              <a:t>Processing is a software sketchbook that allows visual artists to create animation and art easily with very simple Java code.</a:t>
            </a:r>
          </a:p>
          <a:p>
            <a:pPr marL="0" indent="0" eaLnBrk="1" hangingPunct="1">
              <a:buNone/>
              <a:defRPr/>
            </a:pPr>
            <a:endParaRPr lang="en-US" sz="1800" dirty="0">
              <a:cs typeface="Tahoma"/>
            </a:endParaRPr>
          </a:p>
          <a:p>
            <a:pPr marL="0" indent="0" eaLnBrk="1" hangingPunct="1">
              <a:buNone/>
              <a:defRPr/>
            </a:pPr>
            <a:endParaRPr lang="en-US" sz="1800" dirty="0">
              <a:cs typeface="Tahoma"/>
            </a:endParaRPr>
          </a:p>
          <a:p>
            <a:pPr marL="0" indent="0" eaLnBrk="1" hangingPunct="1">
              <a:buNone/>
              <a:defRPr/>
            </a:pPr>
            <a:r>
              <a:rPr lang="en-US" sz="2200" dirty="0">
                <a:cs typeface="Tahoma"/>
              </a:rPr>
              <a:t>Download Processing for free at </a:t>
            </a:r>
            <a:r>
              <a:rPr lang="en-US" sz="2200" dirty="0">
                <a:cs typeface="Tahoma"/>
                <a:hlinkClick r:id="rId2"/>
              </a:rPr>
              <a:t>www.processing.org</a:t>
            </a:r>
            <a:r>
              <a:rPr lang="en-US" sz="2200" dirty="0">
                <a:cs typeface="Tahoma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sz="1800" dirty="0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9202123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D756BCF-3D62-744E-A1A2-5EA11AF1F5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74662" y="279971"/>
            <a:ext cx="6683765" cy="522324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Structure of a Sketch</a:t>
            </a:r>
          </a:p>
        </p:txBody>
      </p:sp>
      <p:sp>
        <p:nvSpPr>
          <p:cNvPr id="6146" name="Rectangle 3">
            <a:extLst>
              <a:ext uri="{FF2B5EF4-FFF2-40B4-BE49-F238E27FC236}">
                <a16:creationId xmlns:a16="http://schemas.microsoft.com/office/drawing/2014/main" id="{095FC28F-CF01-5C45-8C80-38CA0C2B9DF5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74662" y="1042416"/>
            <a:ext cx="8453798" cy="439261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67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A sketch or program in processing only needs two methods:  </a:t>
            </a:r>
            <a:r>
              <a:rPr lang="en-US" altLang="en-US" sz="1667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setup() and draw(). </a:t>
            </a:r>
          </a:p>
          <a:p>
            <a:pPr marL="0" indent="0">
              <a:buNone/>
            </a:pPr>
            <a:endParaRPr lang="en-US" altLang="en-US" sz="1667" dirty="0">
              <a:solidFill>
                <a:srgbClr val="000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setup()</a:t>
            </a:r>
            <a:r>
              <a:rPr lang="en-US" altLang="en-US" sz="1667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is similar to a constructor, it initializes variables. </a:t>
            </a:r>
          </a:p>
          <a:p>
            <a:pPr marL="0" indent="0">
              <a:buNone/>
            </a:pPr>
            <a:r>
              <a:rPr lang="en-US" altLang="en-US" sz="1667" dirty="0">
                <a:solidFill>
                  <a:srgbClr val="00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draw()</a:t>
            </a:r>
            <a:r>
              <a:rPr lang="en-US" altLang="en-US" sz="1667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 is similar to the main method, but it loops infinitely 60 times a second to create the animation.</a:t>
            </a:r>
            <a:endParaRPr lang="en-US" altLang="en-US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67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</a:p>
          <a:p>
            <a:pPr marL="0" indent="0">
              <a:buNone/>
            </a:pPr>
            <a:endParaRPr lang="en-US" altLang="en-US" sz="1667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4335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D756BCF-3D62-744E-A1A2-5EA11AF1F5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82314" y="294060"/>
            <a:ext cx="6683765" cy="53146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setup()</a:t>
            </a:r>
          </a:p>
        </p:txBody>
      </p:sp>
      <p:sp>
        <p:nvSpPr>
          <p:cNvPr id="7170" name="Rectangle 3">
            <a:extLst>
              <a:ext uri="{FF2B5EF4-FFF2-40B4-BE49-F238E27FC236}">
                <a16:creationId xmlns:a16="http://schemas.microsoft.com/office/drawing/2014/main" id="{63A32A1E-B5AF-FA47-8296-065102CBE2F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90418" y="1051560"/>
            <a:ext cx="8625565" cy="466344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67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//declare </a:t>
            </a: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global</a:t>
            </a:r>
            <a:r>
              <a:rPr lang="en-US" altLang="en-US" sz="1667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 variables on top</a:t>
            </a:r>
          </a:p>
          <a:p>
            <a:pPr marL="0" indent="0">
              <a:buNone/>
            </a:pPr>
            <a:endParaRPr lang="en-US" altLang="en-US" sz="1667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67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//setup() is called </a:t>
            </a: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automatically</a:t>
            </a:r>
            <a:r>
              <a:rPr lang="en-US" altLang="en-US" sz="1667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 to initialize variables, </a:t>
            </a: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runs ONCE.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1667" b="1" dirty="0">
              <a:solidFill>
                <a:srgbClr val="008000"/>
              </a:solidFill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448050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D756BCF-3D62-744E-A1A2-5EA11AF1F5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5757" y="242690"/>
            <a:ext cx="6683765" cy="494892"/>
          </a:xfrm>
        </p:spPr>
        <p:txBody>
          <a:bodyPr vert="horz" lIns="0" tIns="45720" rIns="0" bIns="0" rtlCol="0" anchor="b"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draw()</a:t>
            </a:r>
          </a:p>
        </p:txBody>
      </p:sp>
      <p:sp>
        <p:nvSpPr>
          <p:cNvPr id="8194" name="Rectangle 3">
            <a:extLst>
              <a:ext uri="{FF2B5EF4-FFF2-40B4-BE49-F238E27FC236}">
                <a16:creationId xmlns:a16="http://schemas.microsoft.com/office/drawing/2014/main" id="{DF253716-2BCC-C248-8F1A-B1F32A7A30A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15757" y="904126"/>
            <a:ext cx="8781939" cy="4458984"/>
          </a:xfrm>
        </p:spPr>
        <p:txBody>
          <a:bodyPr/>
          <a:lstStyle/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 draw() is called automatically 60 times a second</a:t>
            </a:r>
          </a:p>
          <a:p>
            <a:pPr marL="0" indent="0">
              <a:buNone/>
            </a:pP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 each iteration is a frame where objects and images can be drawn and updated</a:t>
            </a:r>
          </a:p>
          <a:p>
            <a:pPr marL="0" indent="0">
              <a:buNone/>
            </a:pPr>
            <a:r>
              <a:rPr lang="en-US" altLang="en-US" sz="1667" b="1" dirty="0">
                <a:solidFill>
                  <a:srgbClr val="008000"/>
                </a:solidFill>
                <a:ea typeface="ＭＳ Ｐゴシック" panose="020B0600070205080204" pitchFamily="34" charset="-128"/>
              </a:rPr>
              <a:t>// cycling through the frames create animation</a:t>
            </a:r>
            <a:endParaRPr lang="en-US" altLang="en-US" sz="1667" b="1" dirty="0">
              <a:solidFill>
                <a:srgbClr val="008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…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37761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FB25316-8593-A846-BFC7-91B95870F1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4935" y="314609"/>
            <a:ext cx="6683765" cy="504036"/>
          </a:xfrm>
        </p:spPr>
        <p:txBody>
          <a:bodyPr vert="horz" lIns="0" tIns="45720" rIns="0" bIns="0" rtlCol="0" anchor="b"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Courier New" charset="0"/>
                <a:cs typeface="+mj-cs"/>
              </a:rPr>
              <a:t>Example</a:t>
            </a:r>
          </a:p>
        </p:txBody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2E23079A-5ACF-FA4B-BC1D-0D52C05F7CA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84935" y="1024128"/>
            <a:ext cx="8443524" cy="4471416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 x, y; </a:t>
            </a:r>
            <a:r>
              <a:rPr lang="en-US" altLang="en-US" sz="1667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//declare global variables</a:t>
            </a:r>
          </a:p>
          <a:p>
            <a:pPr marL="0" indent="0">
              <a:buNone/>
            </a:pPr>
            <a:endParaRPr lang="en-US" altLang="en-US" sz="1667" b="1" dirty="0">
              <a:solidFill>
                <a:srgbClr val="008000"/>
              </a:solidFill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//initialize them in setup().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setup(){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x = 5; 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y = 10;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667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 modify and update them in draw().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void draw(){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x += 1; </a:t>
            </a:r>
            <a:r>
              <a:rPr lang="en-US" altLang="en-US" sz="1667" b="1" dirty="0">
                <a:solidFill>
                  <a:srgbClr val="008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//x increases by 1, 60 times per second.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  </a:t>
            </a:r>
            <a:r>
              <a:rPr lang="en-US" altLang="en-US" sz="1667" b="1" dirty="0" err="1">
                <a:latin typeface="Courier New" panose="02070309020205020404" pitchFamily="49" charset="0"/>
                <a:ea typeface="ＭＳ Ｐゴシック" panose="020B0600070205080204" pitchFamily="34" charset="-128"/>
              </a:rPr>
              <a:t>println</a:t>
            </a: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(x);</a:t>
            </a:r>
          </a:p>
          <a:p>
            <a:pPr marL="0" indent="0">
              <a:buNone/>
            </a:pPr>
            <a:r>
              <a:rPr lang="en-US" altLang="en-US" sz="1667" b="1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} </a:t>
            </a:r>
          </a:p>
          <a:p>
            <a:pPr marL="0" indent="0">
              <a:buNone/>
            </a:pPr>
            <a:endParaRPr lang="en-US" altLang="en-US" sz="1667" b="1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6700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252</Words>
  <Application>Microsoft Macintosh PowerPoint</Application>
  <PresentationFormat>On-screen Show (16:10)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Gill Sans MT</vt:lpstr>
      <vt:lpstr>Office Theme</vt:lpstr>
      <vt:lpstr>How to Write a Platformer Game in Java</vt:lpstr>
      <vt:lpstr>Processing</vt:lpstr>
      <vt:lpstr>Structure of a Sketch</vt:lpstr>
      <vt:lpstr>setup()</vt:lpstr>
      <vt:lpstr>draw()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2020-04-02T02:48:51Z</dcterms:modified>
</cp:coreProperties>
</file>