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91" r:id="rId1"/>
  </p:sldMasterIdLst>
  <p:sldIdLst>
    <p:sldId id="256" r:id="rId2"/>
    <p:sldId id="288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00" r:id="rId14"/>
  </p:sldIdLst>
  <p:sldSz cx="9144000" cy="5715000" type="screen16x10"/>
  <p:notesSz cx="6858000" cy="9144000"/>
  <p:defaultTextStyle>
    <a:defPPr>
      <a:defRPr lang="en-US"/>
    </a:defPPr>
    <a:lvl1pPr marL="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356616" rtl="0" eaLnBrk="1" latinLnBrk="0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F07F89-C11C-1343-AC13-63438D0EE426}" v="64" dt="2020-04-17T19:17:18.2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/>
    <p:restoredTop sz="93692"/>
  </p:normalViewPr>
  <p:slideViewPr>
    <p:cSldViewPr snapToGrid="0" snapToObjects="1">
      <p:cViewPr varScale="1">
        <p:scale>
          <a:sx n="124" d="100"/>
          <a:sy n="124" d="100"/>
        </p:scale>
        <p:origin x="17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ng B Nguyen" userId="f59fb8f3-a021-417a-8bc1-65c8d471c621" providerId="ADAL" clId="{EA0CD14F-4827-5243-B758-D282D4B8BF6A}"/>
  </pc:docChgLst>
  <pc:docChgLst>
    <pc:chgData name="Long B Nguyen" userId="f59fb8f3-a021-417a-8bc1-65c8d471c621" providerId="ADAL" clId="{1EF3E461-684A-D84E-88F0-326F2A6CF448}"/>
  </pc:docChgLst>
  <pc:docChgLst>
    <pc:chgData name="Long B Nguyen" userId="f59fb8f3-a021-417a-8bc1-65c8d471c621" providerId="ADAL" clId="{63B86F0C-AD67-6347-A606-BE271B15E592}"/>
  </pc:docChgLst>
  <pc:docChgLst>
    <pc:chgData name="Long B Nguyen" userId="f59fb8f3-a021-417a-8bc1-65c8d471c621" providerId="ADAL" clId="{2DF07F89-C11C-1343-AC13-63438D0EE426}"/>
    <pc:docChg chg="undo custSel addSld delSld modSld">
      <pc:chgData name="Long B Nguyen" userId="f59fb8f3-a021-417a-8bc1-65c8d471c621" providerId="ADAL" clId="{2DF07F89-C11C-1343-AC13-63438D0EE426}" dt="2020-04-17T19:17:47.107" v="1503" actId="1076"/>
      <pc:docMkLst>
        <pc:docMk/>
      </pc:docMkLst>
      <pc:sldChg chg="modSp">
        <pc:chgData name="Long B Nguyen" userId="f59fb8f3-a021-417a-8bc1-65c8d471c621" providerId="ADAL" clId="{2DF07F89-C11C-1343-AC13-63438D0EE426}" dt="2020-04-10T16:10:56.542" v="8" actId="20577"/>
        <pc:sldMkLst>
          <pc:docMk/>
          <pc:sldMk cId="2119013993" sldId="256"/>
        </pc:sldMkLst>
        <pc:spChg chg="mod">
          <ac:chgData name="Long B Nguyen" userId="f59fb8f3-a021-417a-8bc1-65c8d471c621" providerId="ADAL" clId="{2DF07F89-C11C-1343-AC13-63438D0EE426}" dt="2020-04-10T16:10:56.542" v="8" actId="20577"/>
          <ac:spMkLst>
            <pc:docMk/>
            <pc:sldMk cId="2119013993" sldId="256"/>
            <ac:spMk id="3" creationId="{1BDC47C8-6776-7B44-9CD4-95FC91452D62}"/>
          </ac:spMkLst>
        </pc:spChg>
      </pc:sldChg>
      <pc:sldChg chg="add del">
        <pc:chgData name="Long B Nguyen" userId="f59fb8f3-a021-417a-8bc1-65c8d471c621" providerId="ADAL" clId="{2DF07F89-C11C-1343-AC13-63438D0EE426}" dt="2020-04-17T18:01:11.897" v="12" actId="2696"/>
        <pc:sldMkLst>
          <pc:docMk/>
          <pc:sldMk cId="1570140440" sldId="257"/>
        </pc:sldMkLst>
      </pc:sldChg>
      <pc:sldChg chg="addSp delSp modSp add delAnim modAnim">
        <pc:chgData name="Long B Nguyen" userId="f59fb8f3-a021-417a-8bc1-65c8d471c621" providerId="ADAL" clId="{2DF07F89-C11C-1343-AC13-63438D0EE426}" dt="2020-04-17T19:00:12.610" v="1202" actId="14100"/>
        <pc:sldMkLst>
          <pc:docMk/>
          <pc:sldMk cId="2432001741" sldId="288"/>
        </pc:sldMkLst>
        <pc:spChg chg="mod">
          <ac:chgData name="Long B Nguyen" userId="f59fb8f3-a021-417a-8bc1-65c8d471c621" providerId="ADAL" clId="{2DF07F89-C11C-1343-AC13-63438D0EE426}" dt="2020-04-17T18:02:34.521" v="30" actId="20577"/>
          <ac:spMkLst>
            <pc:docMk/>
            <pc:sldMk cId="2432001741" sldId="288"/>
            <ac:spMk id="2" creationId="{870AC1F3-79C1-D54D-9F4F-7CDE7D29D43B}"/>
          </ac:spMkLst>
        </pc:spChg>
        <pc:spChg chg="del mod">
          <ac:chgData name="Long B Nguyen" userId="f59fb8f3-a021-417a-8bc1-65c8d471c621" providerId="ADAL" clId="{2DF07F89-C11C-1343-AC13-63438D0EE426}" dt="2020-04-17T18:03:21.837" v="41"/>
          <ac:spMkLst>
            <pc:docMk/>
            <pc:sldMk cId="2432001741" sldId="288"/>
            <ac:spMk id="4" creationId="{DCAA5EB8-B85C-0147-9DC5-1620B61CF5C9}"/>
          </ac:spMkLst>
        </pc:spChg>
        <pc:spChg chg="del">
          <ac:chgData name="Long B Nguyen" userId="f59fb8f3-a021-417a-8bc1-65c8d471c621" providerId="ADAL" clId="{2DF07F89-C11C-1343-AC13-63438D0EE426}" dt="2020-04-17T18:02:46.149" v="33" actId="478"/>
          <ac:spMkLst>
            <pc:docMk/>
            <pc:sldMk cId="2432001741" sldId="288"/>
            <ac:spMk id="23" creationId="{581E6A61-A8A8-C044-9AAB-C5F829FEF0C5}"/>
          </ac:spMkLst>
        </pc:spChg>
        <pc:spChg chg="del">
          <ac:chgData name="Long B Nguyen" userId="f59fb8f3-a021-417a-8bc1-65c8d471c621" providerId="ADAL" clId="{2DF07F89-C11C-1343-AC13-63438D0EE426}" dt="2020-04-17T18:02:51.665" v="34" actId="478"/>
          <ac:spMkLst>
            <pc:docMk/>
            <pc:sldMk cId="2432001741" sldId="288"/>
            <ac:spMk id="25" creationId="{98EDD2C3-89E2-514C-B2BD-C48091F24321}"/>
          </ac:spMkLst>
        </pc:spChg>
        <pc:spChg chg="add mod">
          <ac:chgData name="Long B Nguyen" userId="f59fb8f3-a021-417a-8bc1-65c8d471c621" providerId="ADAL" clId="{2DF07F89-C11C-1343-AC13-63438D0EE426}" dt="2020-04-17T18:04:16.465" v="55" actId="1076"/>
          <ac:spMkLst>
            <pc:docMk/>
            <pc:sldMk cId="2432001741" sldId="288"/>
            <ac:spMk id="26" creationId="{8DFF1690-797A-D349-8EE3-5D96596F4CBE}"/>
          </ac:spMkLst>
        </pc:spChg>
        <pc:spChg chg="del">
          <ac:chgData name="Long B Nguyen" userId="f59fb8f3-a021-417a-8bc1-65c8d471c621" providerId="ADAL" clId="{2DF07F89-C11C-1343-AC13-63438D0EE426}" dt="2020-04-17T18:03:00.307" v="39" actId="478"/>
          <ac:spMkLst>
            <pc:docMk/>
            <pc:sldMk cId="2432001741" sldId="288"/>
            <ac:spMk id="28" creationId="{0DD186AD-0542-7345-AB93-BC9A41739683}"/>
          </ac:spMkLst>
        </pc:spChg>
        <pc:spChg chg="add mod">
          <ac:chgData name="Long B Nguyen" userId="f59fb8f3-a021-417a-8bc1-65c8d471c621" providerId="ADAL" clId="{2DF07F89-C11C-1343-AC13-63438D0EE426}" dt="2020-04-17T18:06:58.585" v="147" actId="20577"/>
          <ac:spMkLst>
            <pc:docMk/>
            <pc:sldMk cId="2432001741" sldId="288"/>
            <ac:spMk id="29" creationId="{8ADCE739-C8D6-564F-A5AF-0DAEDB53BAD8}"/>
          </ac:spMkLst>
        </pc:spChg>
        <pc:spChg chg="del">
          <ac:chgData name="Long B Nguyen" userId="f59fb8f3-a021-417a-8bc1-65c8d471c621" providerId="ADAL" clId="{2DF07F89-C11C-1343-AC13-63438D0EE426}" dt="2020-04-17T18:02:58.014" v="38" actId="478"/>
          <ac:spMkLst>
            <pc:docMk/>
            <pc:sldMk cId="2432001741" sldId="288"/>
            <ac:spMk id="31" creationId="{68FDBCC4-D93F-B441-91D0-2435244490E9}"/>
          </ac:spMkLst>
        </pc:spChg>
        <pc:spChg chg="add mod">
          <ac:chgData name="Long B Nguyen" userId="f59fb8f3-a021-417a-8bc1-65c8d471c621" providerId="ADAL" clId="{2DF07F89-C11C-1343-AC13-63438D0EE426}" dt="2020-04-17T18:06:51.267" v="139" actId="1076"/>
          <ac:spMkLst>
            <pc:docMk/>
            <pc:sldMk cId="2432001741" sldId="288"/>
            <ac:spMk id="33" creationId="{43233ED1-43BF-9240-BC7A-2F97E9644B3B}"/>
          </ac:spMkLst>
        </pc:spChg>
        <pc:spChg chg="del">
          <ac:chgData name="Long B Nguyen" userId="f59fb8f3-a021-417a-8bc1-65c8d471c621" providerId="ADAL" clId="{2DF07F89-C11C-1343-AC13-63438D0EE426}" dt="2020-04-17T18:02:43.423" v="32" actId="478"/>
          <ac:spMkLst>
            <pc:docMk/>
            <pc:sldMk cId="2432001741" sldId="288"/>
            <ac:spMk id="41" creationId="{8099D235-6601-5946-9E61-91F4FBCE4D93}"/>
          </ac:spMkLst>
        </pc:spChg>
        <pc:picChg chg="add mod">
          <ac:chgData name="Long B Nguyen" userId="f59fb8f3-a021-417a-8bc1-65c8d471c621" providerId="ADAL" clId="{2DF07F89-C11C-1343-AC13-63438D0EE426}" dt="2020-04-17T18:06:44.074" v="137" actId="1076"/>
          <ac:picMkLst>
            <pc:docMk/>
            <pc:sldMk cId="2432001741" sldId="288"/>
            <ac:picMk id="5" creationId="{F5B0F4FB-F53C-3C4D-8DAB-6B9351BF9236}"/>
          </ac:picMkLst>
        </pc:picChg>
        <pc:picChg chg="add mod">
          <ac:chgData name="Long B Nguyen" userId="f59fb8f3-a021-417a-8bc1-65c8d471c621" providerId="ADAL" clId="{2DF07F89-C11C-1343-AC13-63438D0EE426}" dt="2020-04-17T18:06:00.023" v="133" actId="14100"/>
          <ac:picMkLst>
            <pc:docMk/>
            <pc:sldMk cId="2432001741" sldId="288"/>
            <ac:picMk id="7" creationId="{ADF9C4BC-5D9A-1A47-BA29-7B2175E2EC1E}"/>
          </ac:picMkLst>
        </pc:picChg>
        <pc:picChg chg="del">
          <ac:chgData name="Long B Nguyen" userId="f59fb8f3-a021-417a-8bc1-65c8d471c621" providerId="ADAL" clId="{2DF07F89-C11C-1343-AC13-63438D0EE426}" dt="2020-04-17T18:02:54.826" v="36" actId="478"/>
          <ac:picMkLst>
            <pc:docMk/>
            <pc:sldMk cId="2432001741" sldId="288"/>
            <ac:picMk id="14" creationId="{83843604-112F-9748-AB35-510FC12BD91C}"/>
          </ac:picMkLst>
        </pc:picChg>
        <pc:picChg chg="add mod">
          <ac:chgData name="Long B Nguyen" userId="f59fb8f3-a021-417a-8bc1-65c8d471c621" providerId="ADAL" clId="{2DF07F89-C11C-1343-AC13-63438D0EE426}" dt="2020-04-17T18:06:21.503" v="136" actId="1076"/>
          <ac:picMkLst>
            <pc:docMk/>
            <pc:sldMk cId="2432001741" sldId="288"/>
            <ac:picMk id="35" creationId="{74143F0B-5989-A842-AEB0-B0189CFAC1A1}"/>
          </ac:picMkLst>
        </pc:picChg>
        <pc:picChg chg="add mod">
          <ac:chgData name="Long B Nguyen" userId="f59fb8f3-a021-417a-8bc1-65c8d471c621" providerId="ADAL" clId="{2DF07F89-C11C-1343-AC13-63438D0EE426}" dt="2020-04-17T18:07:11.733" v="149" actId="1076"/>
          <ac:picMkLst>
            <pc:docMk/>
            <pc:sldMk cId="2432001741" sldId="288"/>
            <ac:picMk id="36" creationId="{6E2CE121-FEA8-CE42-864D-40872389FE4E}"/>
          </ac:picMkLst>
        </pc:picChg>
        <pc:cxnChg chg="del">
          <ac:chgData name="Long B Nguyen" userId="f59fb8f3-a021-417a-8bc1-65c8d471c621" providerId="ADAL" clId="{2DF07F89-C11C-1343-AC13-63438D0EE426}" dt="2020-04-17T18:02:53.114" v="35" actId="478"/>
          <ac:cxnSpMkLst>
            <pc:docMk/>
            <pc:sldMk cId="2432001741" sldId="288"/>
            <ac:cxnSpMk id="24" creationId="{CBBB6AF1-E4DF-0946-BAC5-ADDDBF9FF3F4}"/>
          </ac:cxnSpMkLst>
        </pc:cxnChg>
        <pc:cxnChg chg="del">
          <ac:chgData name="Long B Nguyen" userId="f59fb8f3-a021-417a-8bc1-65c8d471c621" providerId="ADAL" clId="{2DF07F89-C11C-1343-AC13-63438D0EE426}" dt="2020-04-17T18:03:01.639" v="40" actId="478"/>
          <ac:cxnSpMkLst>
            <pc:docMk/>
            <pc:sldMk cId="2432001741" sldId="288"/>
            <ac:cxnSpMk id="27" creationId="{A658C391-8021-EB4B-B241-3F4C9F648A46}"/>
          </ac:cxnSpMkLst>
        </pc:cxnChg>
        <pc:cxnChg chg="add mod">
          <ac:chgData name="Long B Nguyen" userId="f59fb8f3-a021-417a-8bc1-65c8d471c621" providerId="ADAL" clId="{2DF07F89-C11C-1343-AC13-63438D0EE426}" dt="2020-04-17T18:06:58.585" v="147" actId="20577"/>
          <ac:cxnSpMkLst>
            <pc:docMk/>
            <pc:sldMk cId="2432001741" sldId="288"/>
            <ac:cxnSpMk id="30" creationId="{508B03F0-1C30-BD47-8988-4A2157BF8F5B}"/>
          </ac:cxnSpMkLst>
        </pc:cxnChg>
        <pc:cxnChg chg="del">
          <ac:chgData name="Long B Nguyen" userId="f59fb8f3-a021-417a-8bc1-65c8d471c621" providerId="ADAL" clId="{2DF07F89-C11C-1343-AC13-63438D0EE426}" dt="2020-04-17T18:02:56.232" v="37" actId="478"/>
          <ac:cxnSpMkLst>
            <pc:docMk/>
            <pc:sldMk cId="2432001741" sldId="288"/>
            <ac:cxnSpMk id="32" creationId="{DBD05769-3BFC-6047-B524-8B8A71DB07A2}"/>
          </ac:cxnSpMkLst>
        </pc:cxnChg>
        <pc:cxnChg chg="add mod">
          <ac:chgData name="Long B Nguyen" userId="f59fb8f3-a021-417a-8bc1-65c8d471c621" providerId="ADAL" clId="{2DF07F89-C11C-1343-AC13-63438D0EE426}" dt="2020-04-17T18:06:47.083" v="138" actId="1076"/>
          <ac:cxnSpMkLst>
            <pc:docMk/>
            <pc:sldMk cId="2432001741" sldId="288"/>
            <ac:cxnSpMk id="34" creationId="{F360DFB6-5AF2-FE46-B7A9-B282341EBC74}"/>
          </ac:cxnSpMkLst>
        </pc:cxnChg>
        <pc:cxnChg chg="add mod">
          <ac:chgData name="Long B Nguyen" userId="f59fb8f3-a021-417a-8bc1-65c8d471c621" providerId="ADAL" clId="{2DF07F89-C11C-1343-AC13-63438D0EE426}" dt="2020-04-17T19:00:12.610" v="1202" actId="14100"/>
          <ac:cxnSpMkLst>
            <pc:docMk/>
            <pc:sldMk cId="2432001741" sldId="288"/>
            <ac:cxnSpMk id="37" creationId="{E193A9FB-013E-6D4C-BE23-917785F99975}"/>
          </ac:cxnSpMkLst>
        </pc:cxnChg>
      </pc:sldChg>
      <pc:sldChg chg="add del">
        <pc:chgData name="Long B Nguyen" userId="f59fb8f3-a021-417a-8bc1-65c8d471c621" providerId="ADAL" clId="{2DF07F89-C11C-1343-AC13-63438D0EE426}" dt="2020-04-17T18:34:13.838" v="800" actId="2696"/>
        <pc:sldMkLst>
          <pc:docMk/>
          <pc:sldMk cId="1488815109" sldId="289"/>
        </pc:sldMkLst>
      </pc:sldChg>
      <pc:sldChg chg="addSp delSp modSp add modAnim">
        <pc:chgData name="Long B Nguyen" userId="f59fb8f3-a021-417a-8bc1-65c8d471c621" providerId="ADAL" clId="{2DF07F89-C11C-1343-AC13-63438D0EE426}" dt="2020-04-17T19:00:28.354" v="1205" actId="20577"/>
        <pc:sldMkLst>
          <pc:docMk/>
          <pc:sldMk cId="711460424" sldId="290"/>
        </pc:sldMkLst>
        <pc:spChg chg="add mod">
          <ac:chgData name="Long B Nguyen" userId="f59fb8f3-a021-417a-8bc1-65c8d471c621" providerId="ADAL" clId="{2DF07F89-C11C-1343-AC13-63438D0EE426}" dt="2020-04-17T18:12:58.341" v="161" actId="1076"/>
          <ac:spMkLst>
            <pc:docMk/>
            <pc:sldMk cId="711460424" sldId="290"/>
            <ac:spMk id="22" creationId="{8C348006-237D-4442-B02E-B4411CA83915}"/>
          </ac:spMkLst>
        </pc:spChg>
        <pc:spChg chg="add mod">
          <ac:chgData name="Long B Nguyen" userId="f59fb8f3-a021-417a-8bc1-65c8d471c621" providerId="ADAL" clId="{2DF07F89-C11C-1343-AC13-63438D0EE426}" dt="2020-04-17T19:00:28.354" v="1205" actId="20577"/>
          <ac:spMkLst>
            <pc:docMk/>
            <pc:sldMk cId="711460424" sldId="290"/>
            <ac:spMk id="23" creationId="{4887B867-473E-8247-A8FE-9A4B58F073DD}"/>
          </ac:spMkLst>
        </pc:spChg>
        <pc:spChg chg="del">
          <ac:chgData name="Long B Nguyen" userId="f59fb8f3-a021-417a-8bc1-65c8d471c621" providerId="ADAL" clId="{2DF07F89-C11C-1343-AC13-63438D0EE426}" dt="2020-04-17T18:13:00.679" v="162" actId="478"/>
          <ac:spMkLst>
            <pc:docMk/>
            <pc:sldMk cId="711460424" sldId="290"/>
            <ac:spMk id="29" creationId="{8ADCE739-C8D6-564F-A5AF-0DAEDB53BAD8}"/>
          </ac:spMkLst>
        </pc:spChg>
        <pc:spChg chg="del">
          <ac:chgData name="Long B Nguyen" userId="f59fb8f3-a021-417a-8bc1-65c8d471c621" providerId="ADAL" clId="{2DF07F89-C11C-1343-AC13-63438D0EE426}" dt="2020-04-17T18:13:04.582" v="164" actId="478"/>
          <ac:spMkLst>
            <pc:docMk/>
            <pc:sldMk cId="711460424" sldId="290"/>
            <ac:spMk id="33" creationId="{43233ED1-43BF-9240-BC7A-2F97E9644B3B}"/>
          </ac:spMkLst>
        </pc:spChg>
        <pc:cxnChg chg="del mod">
          <ac:chgData name="Long B Nguyen" userId="f59fb8f3-a021-417a-8bc1-65c8d471c621" providerId="ADAL" clId="{2DF07F89-C11C-1343-AC13-63438D0EE426}" dt="2020-04-17T18:13:02.365" v="163" actId="478"/>
          <ac:cxnSpMkLst>
            <pc:docMk/>
            <pc:sldMk cId="711460424" sldId="290"/>
            <ac:cxnSpMk id="30" creationId="{508B03F0-1C30-BD47-8988-4A2157BF8F5B}"/>
          </ac:cxnSpMkLst>
        </pc:cxnChg>
        <pc:cxnChg chg="add del mod">
          <ac:chgData name="Long B Nguyen" userId="f59fb8f3-a021-417a-8bc1-65c8d471c621" providerId="ADAL" clId="{2DF07F89-C11C-1343-AC13-63438D0EE426}" dt="2020-04-17T18:13:15.134" v="168" actId="14100"/>
          <ac:cxnSpMkLst>
            <pc:docMk/>
            <pc:sldMk cId="711460424" sldId="290"/>
            <ac:cxnSpMk id="34" creationId="{F360DFB6-5AF2-FE46-B7A9-B282341EBC74}"/>
          </ac:cxnSpMkLst>
        </pc:cxnChg>
      </pc:sldChg>
      <pc:sldChg chg="modSp add">
        <pc:chgData name="Long B Nguyen" userId="f59fb8f3-a021-417a-8bc1-65c8d471c621" providerId="ADAL" clId="{2DF07F89-C11C-1343-AC13-63438D0EE426}" dt="2020-04-17T19:00:41.757" v="1208" actId="20577"/>
        <pc:sldMkLst>
          <pc:docMk/>
          <pc:sldMk cId="4143960844" sldId="291"/>
        </pc:sldMkLst>
        <pc:spChg chg="mod">
          <ac:chgData name="Long B Nguyen" userId="f59fb8f3-a021-417a-8bc1-65c8d471c621" providerId="ADAL" clId="{2DF07F89-C11C-1343-AC13-63438D0EE426}" dt="2020-04-17T18:15:55.976" v="345" actId="1076"/>
          <ac:spMkLst>
            <pc:docMk/>
            <pc:sldMk cId="4143960844" sldId="291"/>
            <ac:spMk id="22" creationId="{8C348006-237D-4442-B02E-B4411CA83915}"/>
          </ac:spMkLst>
        </pc:spChg>
        <pc:spChg chg="mod">
          <ac:chgData name="Long B Nguyen" userId="f59fb8f3-a021-417a-8bc1-65c8d471c621" providerId="ADAL" clId="{2DF07F89-C11C-1343-AC13-63438D0EE426}" dt="2020-04-17T19:00:41.757" v="1208" actId="20577"/>
          <ac:spMkLst>
            <pc:docMk/>
            <pc:sldMk cId="4143960844" sldId="291"/>
            <ac:spMk id="23" creationId="{4887B867-473E-8247-A8FE-9A4B58F073DD}"/>
          </ac:spMkLst>
        </pc:spChg>
        <pc:spChg chg="mod">
          <ac:chgData name="Long B Nguyen" userId="f59fb8f3-a021-417a-8bc1-65c8d471c621" providerId="ADAL" clId="{2DF07F89-C11C-1343-AC13-63438D0EE426}" dt="2020-04-17T18:15:55.976" v="345" actId="1076"/>
          <ac:spMkLst>
            <pc:docMk/>
            <pc:sldMk cId="4143960844" sldId="291"/>
            <ac:spMk id="26" creationId="{8DFF1690-797A-D349-8EE3-5D96596F4CBE}"/>
          </ac:spMkLst>
        </pc:spChg>
        <pc:picChg chg="mod">
          <ac:chgData name="Long B Nguyen" userId="f59fb8f3-a021-417a-8bc1-65c8d471c621" providerId="ADAL" clId="{2DF07F89-C11C-1343-AC13-63438D0EE426}" dt="2020-04-17T18:15:47.835" v="344" actId="1076"/>
          <ac:picMkLst>
            <pc:docMk/>
            <pc:sldMk cId="4143960844" sldId="291"/>
            <ac:picMk id="7" creationId="{ADF9C4BC-5D9A-1A47-BA29-7B2175E2EC1E}"/>
          </ac:picMkLst>
        </pc:picChg>
        <pc:cxnChg chg="mod">
          <ac:chgData name="Long B Nguyen" userId="f59fb8f3-a021-417a-8bc1-65c8d471c621" providerId="ADAL" clId="{2DF07F89-C11C-1343-AC13-63438D0EE426}" dt="2020-04-17T18:15:55.976" v="345" actId="1076"/>
          <ac:cxnSpMkLst>
            <pc:docMk/>
            <pc:sldMk cId="4143960844" sldId="291"/>
            <ac:cxnSpMk id="34" creationId="{F360DFB6-5AF2-FE46-B7A9-B282341EBC74}"/>
          </ac:cxnSpMkLst>
        </pc:cxnChg>
      </pc:sldChg>
      <pc:sldChg chg="addSp modSp add modAnim">
        <pc:chgData name="Long B Nguyen" userId="f59fb8f3-a021-417a-8bc1-65c8d471c621" providerId="ADAL" clId="{2DF07F89-C11C-1343-AC13-63438D0EE426}" dt="2020-04-17T18:58:38.865" v="1196"/>
        <pc:sldMkLst>
          <pc:docMk/>
          <pc:sldMk cId="1301951367" sldId="292"/>
        </pc:sldMkLst>
        <pc:spChg chg="mod">
          <ac:chgData name="Long B Nguyen" userId="f59fb8f3-a021-417a-8bc1-65c8d471c621" providerId="ADAL" clId="{2DF07F89-C11C-1343-AC13-63438D0EE426}" dt="2020-04-17T18:19:47.712" v="418" actId="1076"/>
          <ac:spMkLst>
            <pc:docMk/>
            <pc:sldMk cId="1301951367" sldId="292"/>
            <ac:spMk id="23" creationId="{4887B867-473E-8247-A8FE-9A4B58F073DD}"/>
          </ac:spMkLst>
        </pc:spChg>
        <pc:spChg chg="add mod">
          <ac:chgData name="Long B Nguyen" userId="f59fb8f3-a021-417a-8bc1-65c8d471c621" providerId="ADAL" clId="{2DF07F89-C11C-1343-AC13-63438D0EE426}" dt="2020-04-17T18:28:04.802" v="679" actId="207"/>
          <ac:spMkLst>
            <pc:docMk/>
            <pc:sldMk cId="1301951367" sldId="292"/>
            <ac:spMk id="24" creationId="{38F7765B-243A-0941-B508-03A95B19867F}"/>
          </ac:spMkLst>
        </pc:spChg>
        <pc:spChg chg="add mod">
          <ac:chgData name="Long B Nguyen" userId="f59fb8f3-a021-417a-8bc1-65c8d471c621" providerId="ADAL" clId="{2DF07F89-C11C-1343-AC13-63438D0EE426}" dt="2020-04-17T18:58:15.291" v="1195" actId="1076"/>
          <ac:spMkLst>
            <pc:docMk/>
            <pc:sldMk cId="1301951367" sldId="292"/>
            <ac:spMk id="28" creationId="{2906FD4F-7B99-7F47-B489-9BF7D685C809}"/>
          </ac:spMkLst>
        </pc:spChg>
        <pc:cxnChg chg="add mod">
          <ac:chgData name="Long B Nguyen" userId="f59fb8f3-a021-417a-8bc1-65c8d471c621" providerId="ADAL" clId="{2DF07F89-C11C-1343-AC13-63438D0EE426}" dt="2020-04-17T18:27:51.469" v="675" actId="14100"/>
          <ac:cxnSpMkLst>
            <pc:docMk/>
            <pc:sldMk cId="1301951367" sldId="292"/>
            <ac:cxnSpMk id="25" creationId="{1EDC370A-E791-2E4F-B8C2-E5AF5D7E077B}"/>
          </ac:cxnSpMkLst>
        </pc:cxnChg>
        <pc:cxnChg chg="add mod">
          <ac:chgData name="Long B Nguyen" userId="f59fb8f3-a021-417a-8bc1-65c8d471c621" providerId="ADAL" clId="{2DF07F89-C11C-1343-AC13-63438D0EE426}" dt="2020-04-17T18:28:01.192" v="678" actId="14100"/>
          <ac:cxnSpMkLst>
            <pc:docMk/>
            <pc:sldMk cId="1301951367" sldId="292"/>
            <ac:cxnSpMk id="27" creationId="{2DE57B7F-4BCE-0944-A1EB-ADDB7F3AF116}"/>
          </ac:cxnSpMkLst>
        </pc:cxnChg>
      </pc:sldChg>
      <pc:sldChg chg="addSp modSp add modAnim">
        <pc:chgData name="Long B Nguyen" userId="f59fb8f3-a021-417a-8bc1-65c8d471c621" providerId="ADAL" clId="{2DF07F89-C11C-1343-AC13-63438D0EE426}" dt="2020-04-17T18:58:56.709" v="1197"/>
        <pc:sldMkLst>
          <pc:docMk/>
          <pc:sldMk cId="2974222846" sldId="293"/>
        </pc:sldMkLst>
        <pc:spChg chg="mod">
          <ac:chgData name="Long B Nguyen" userId="f59fb8f3-a021-417a-8bc1-65c8d471c621" providerId="ADAL" clId="{2DF07F89-C11C-1343-AC13-63438D0EE426}" dt="2020-04-17T18:21:38.531" v="426" actId="20577"/>
          <ac:spMkLst>
            <pc:docMk/>
            <pc:sldMk cId="2974222846" sldId="293"/>
            <ac:spMk id="2" creationId="{870AC1F3-79C1-D54D-9F4F-7CDE7D29D43B}"/>
          </ac:spMkLst>
        </pc:spChg>
        <pc:spChg chg="mod">
          <ac:chgData name="Long B Nguyen" userId="f59fb8f3-a021-417a-8bc1-65c8d471c621" providerId="ADAL" clId="{2DF07F89-C11C-1343-AC13-63438D0EE426}" dt="2020-04-17T18:23:13.437" v="567" actId="1076"/>
          <ac:spMkLst>
            <pc:docMk/>
            <pc:sldMk cId="2974222846" sldId="293"/>
            <ac:spMk id="22" creationId="{8C348006-237D-4442-B02E-B4411CA83915}"/>
          </ac:spMkLst>
        </pc:spChg>
        <pc:spChg chg="mod">
          <ac:chgData name="Long B Nguyen" userId="f59fb8f3-a021-417a-8bc1-65c8d471c621" providerId="ADAL" clId="{2DF07F89-C11C-1343-AC13-63438D0EE426}" dt="2020-04-17T18:26:20.532" v="611" actId="20577"/>
          <ac:spMkLst>
            <pc:docMk/>
            <pc:sldMk cId="2974222846" sldId="293"/>
            <ac:spMk id="23" creationId="{4887B867-473E-8247-A8FE-9A4B58F073DD}"/>
          </ac:spMkLst>
        </pc:spChg>
        <pc:spChg chg="add mod">
          <ac:chgData name="Long B Nguyen" userId="f59fb8f3-a021-417a-8bc1-65c8d471c621" providerId="ADAL" clId="{2DF07F89-C11C-1343-AC13-63438D0EE426}" dt="2020-04-17T18:32:23.931" v="717" actId="1076"/>
          <ac:spMkLst>
            <pc:docMk/>
            <pc:sldMk cId="2974222846" sldId="293"/>
            <ac:spMk id="24" creationId="{971F0B34-E97B-2448-AA29-6EBBBEE9A05E}"/>
          </ac:spMkLst>
        </pc:spChg>
        <pc:spChg chg="add mod">
          <ac:chgData name="Long B Nguyen" userId="f59fb8f3-a021-417a-8bc1-65c8d471c621" providerId="ADAL" clId="{2DF07F89-C11C-1343-AC13-63438D0EE426}" dt="2020-04-17T18:33:39.315" v="799" actId="1076"/>
          <ac:spMkLst>
            <pc:docMk/>
            <pc:sldMk cId="2974222846" sldId="293"/>
            <ac:spMk id="27" creationId="{75425748-B73D-DB48-9D3F-E0770FA41B4D}"/>
          </ac:spMkLst>
        </pc:spChg>
        <pc:cxnChg chg="add mod">
          <ac:chgData name="Long B Nguyen" userId="f59fb8f3-a021-417a-8bc1-65c8d471c621" providerId="ADAL" clId="{2DF07F89-C11C-1343-AC13-63438D0EE426}" dt="2020-04-17T18:31:46.953" v="712" actId="692"/>
          <ac:cxnSpMkLst>
            <pc:docMk/>
            <pc:sldMk cId="2974222846" sldId="293"/>
            <ac:cxnSpMk id="25" creationId="{4FD133E3-C45B-BA41-B7B0-AB8E64112C17}"/>
          </ac:cxnSpMkLst>
        </pc:cxnChg>
      </pc:sldChg>
      <pc:sldChg chg="addSp delSp modSp add modAnim">
        <pc:chgData name="Long B Nguyen" userId="f59fb8f3-a021-417a-8bc1-65c8d471c621" providerId="ADAL" clId="{2DF07F89-C11C-1343-AC13-63438D0EE426}" dt="2020-04-17T18:59:13.907" v="1198"/>
        <pc:sldMkLst>
          <pc:docMk/>
          <pc:sldMk cId="857895401" sldId="294"/>
        </pc:sldMkLst>
        <pc:spChg chg="mod">
          <ac:chgData name="Long B Nguyen" userId="f59fb8f3-a021-417a-8bc1-65c8d471c621" providerId="ADAL" clId="{2DF07F89-C11C-1343-AC13-63438D0EE426}" dt="2020-04-17T18:39:47.208" v="842" actId="20577"/>
          <ac:spMkLst>
            <pc:docMk/>
            <pc:sldMk cId="857895401" sldId="294"/>
            <ac:spMk id="2" creationId="{870AC1F3-79C1-D54D-9F4F-7CDE7D29D43B}"/>
          </ac:spMkLst>
        </pc:spChg>
        <pc:spChg chg="add mod">
          <ac:chgData name="Long B Nguyen" userId="f59fb8f3-a021-417a-8bc1-65c8d471c621" providerId="ADAL" clId="{2DF07F89-C11C-1343-AC13-63438D0EE426}" dt="2020-04-17T18:41:14.409" v="878" actId="255"/>
          <ac:spMkLst>
            <pc:docMk/>
            <pc:sldMk cId="857895401" sldId="294"/>
            <ac:spMk id="23" creationId="{F641809A-BDAA-0A4C-B813-23550F49B253}"/>
          </ac:spMkLst>
        </pc:spChg>
        <pc:spChg chg="add mod">
          <ac:chgData name="Long B Nguyen" userId="f59fb8f3-a021-417a-8bc1-65c8d471c621" providerId="ADAL" clId="{2DF07F89-C11C-1343-AC13-63438D0EE426}" dt="2020-04-17T18:42:24.593" v="935" actId="14100"/>
          <ac:spMkLst>
            <pc:docMk/>
            <pc:sldMk cId="857895401" sldId="294"/>
            <ac:spMk id="25" creationId="{9109D76A-194D-6040-97D4-0A3BC977257E}"/>
          </ac:spMkLst>
        </pc:spChg>
        <pc:spChg chg="del">
          <ac:chgData name="Long B Nguyen" userId="f59fb8f3-a021-417a-8bc1-65c8d471c621" providerId="ADAL" clId="{2DF07F89-C11C-1343-AC13-63438D0EE426}" dt="2020-04-17T18:39:20.906" v="804" actId="478"/>
          <ac:spMkLst>
            <pc:docMk/>
            <pc:sldMk cId="857895401" sldId="294"/>
            <ac:spMk id="29" creationId="{8ADCE739-C8D6-564F-A5AF-0DAEDB53BAD8}"/>
          </ac:spMkLst>
        </pc:spChg>
        <pc:spChg chg="add mod">
          <ac:chgData name="Long B Nguyen" userId="f59fb8f3-a021-417a-8bc1-65c8d471c621" providerId="ADAL" clId="{2DF07F89-C11C-1343-AC13-63438D0EE426}" dt="2020-04-17T18:45:49.649" v="983" actId="1076"/>
          <ac:spMkLst>
            <pc:docMk/>
            <pc:sldMk cId="857895401" sldId="294"/>
            <ac:spMk id="32" creationId="{874A5F7E-5AE4-4646-A58E-641CA13D19E3}"/>
          </ac:spMkLst>
        </pc:spChg>
        <pc:spChg chg="del">
          <ac:chgData name="Long B Nguyen" userId="f59fb8f3-a021-417a-8bc1-65c8d471c621" providerId="ADAL" clId="{2DF07F89-C11C-1343-AC13-63438D0EE426}" dt="2020-04-17T18:39:20.906" v="804" actId="478"/>
          <ac:spMkLst>
            <pc:docMk/>
            <pc:sldMk cId="857895401" sldId="294"/>
            <ac:spMk id="33" creationId="{43233ED1-43BF-9240-BC7A-2F97E9644B3B}"/>
          </ac:spMkLst>
        </pc:spChg>
        <pc:spChg chg="add mod">
          <ac:chgData name="Long B Nguyen" userId="f59fb8f3-a021-417a-8bc1-65c8d471c621" providerId="ADAL" clId="{2DF07F89-C11C-1343-AC13-63438D0EE426}" dt="2020-04-17T18:46:14.596" v="999" actId="14100"/>
          <ac:spMkLst>
            <pc:docMk/>
            <pc:sldMk cId="857895401" sldId="294"/>
            <ac:spMk id="38" creationId="{17BA41AA-1EE2-9C4D-9124-3C6BB5148D2A}"/>
          </ac:spMkLst>
        </pc:spChg>
        <pc:spChg chg="add">
          <ac:chgData name="Long B Nguyen" userId="f59fb8f3-a021-417a-8bc1-65c8d471c621" providerId="ADAL" clId="{2DF07F89-C11C-1343-AC13-63438D0EE426}" dt="2020-04-17T18:49:39.429" v="1010"/>
          <ac:spMkLst>
            <pc:docMk/>
            <pc:sldMk cId="857895401" sldId="294"/>
            <ac:spMk id="45" creationId="{C3743A75-E30F-8B40-91F8-8E4B4AB23616}"/>
          </ac:spMkLst>
        </pc:spChg>
        <pc:spChg chg="add mod">
          <ac:chgData name="Long B Nguyen" userId="f59fb8f3-a021-417a-8bc1-65c8d471c621" providerId="ADAL" clId="{2DF07F89-C11C-1343-AC13-63438D0EE426}" dt="2020-04-17T18:51:14.993" v="1128" actId="1076"/>
          <ac:spMkLst>
            <pc:docMk/>
            <pc:sldMk cId="857895401" sldId="294"/>
            <ac:spMk id="46" creationId="{0575A208-CAC4-0D42-9F35-816EADDEA97C}"/>
          </ac:spMkLst>
        </pc:spChg>
        <pc:picChg chg="mod">
          <ac:chgData name="Long B Nguyen" userId="f59fb8f3-a021-417a-8bc1-65c8d471c621" providerId="ADAL" clId="{2DF07F89-C11C-1343-AC13-63438D0EE426}" dt="2020-04-17T18:45:42.525" v="980" actId="1076"/>
          <ac:picMkLst>
            <pc:docMk/>
            <pc:sldMk cId="857895401" sldId="294"/>
            <ac:picMk id="7" creationId="{ADF9C4BC-5D9A-1A47-BA29-7B2175E2EC1E}"/>
          </ac:picMkLst>
        </pc:picChg>
        <pc:picChg chg="mod">
          <ac:chgData name="Long B Nguyen" userId="f59fb8f3-a021-417a-8bc1-65c8d471c621" providerId="ADAL" clId="{2DF07F89-C11C-1343-AC13-63438D0EE426}" dt="2020-04-17T18:45:21.184" v="964" actId="1076"/>
          <ac:picMkLst>
            <pc:docMk/>
            <pc:sldMk cId="857895401" sldId="294"/>
            <ac:picMk id="35" creationId="{74143F0B-5989-A842-AEB0-B0189CFAC1A1}"/>
          </ac:picMkLst>
        </pc:picChg>
        <pc:cxnChg chg="add mod">
          <ac:chgData name="Long B Nguyen" userId="f59fb8f3-a021-417a-8bc1-65c8d471c621" providerId="ADAL" clId="{2DF07F89-C11C-1343-AC13-63438D0EE426}" dt="2020-04-17T18:40:33.354" v="857" actId="692"/>
          <ac:cxnSpMkLst>
            <pc:docMk/>
            <pc:sldMk cId="857895401" sldId="294"/>
            <ac:cxnSpMk id="4" creationId="{DEEA16E8-40FA-604E-8238-F5C0453E6D9C}"/>
          </ac:cxnSpMkLst>
        </pc:cxnChg>
        <pc:cxnChg chg="add mod">
          <ac:chgData name="Long B Nguyen" userId="f59fb8f3-a021-417a-8bc1-65c8d471c621" providerId="ADAL" clId="{2DF07F89-C11C-1343-AC13-63438D0EE426}" dt="2020-04-17T18:42:31.636" v="936" actId="692"/>
          <ac:cxnSpMkLst>
            <pc:docMk/>
            <pc:sldMk cId="857895401" sldId="294"/>
            <ac:cxnSpMk id="11" creationId="{DB98C8AC-F1E8-6444-B729-345A2C215A4B}"/>
          </ac:cxnSpMkLst>
        </pc:cxnChg>
        <pc:cxnChg chg="add mod">
          <ac:chgData name="Long B Nguyen" userId="f59fb8f3-a021-417a-8bc1-65c8d471c621" providerId="ADAL" clId="{2DF07F89-C11C-1343-AC13-63438D0EE426}" dt="2020-04-17T18:41:09.896" v="877" actId="1076"/>
          <ac:cxnSpMkLst>
            <pc:docMk/>
            <pc:sldMk cId="857895401" sldId="294"/>
            <ac:cxnSpMk id="24" creationId="{1B250C77-03E6-5E46-A656-FA639FBE1C95}"/>
          </ac:cxnSpMkLst>
        </pc:cxnChg>
        <pc:cxnChg chg="del mod">
          <ac:chgData name="Long B Nguyen" userId="f59fb8f3-a021-417a-8bc1-65c8d471c621" providerId="ADAL" clId="{2DF07F89-C11C-1343-AC13-63438D0EE426}" dt="2020-04-17T18:39:20.906" v="804" actId="478"/>
          <ac:cxnSpMkLst>
            <pc:docMk/>
            <pc:sldMk cId="857895401" sldId="294"/>
            <ac:cxnSpMk id="30" creationId="{508B03F0-1C30-BD47-8988-4A2157BF8F5B}"/>
          </ac:cxnSpMkLst>
        </pc:cxnChg>
        <pc:cxnChg chg="add mod">
          <ac:chgData name="Long B Nguyen" userId="f59fb8f3-a021-417a-8bc1-65c8d471c621" providerId="ADAL" clId="{2DF07F89-C11C-1343-AC13-63438D0EE426}" dt="2020-04-17T18:46:18.770" v="1005" actId="1036"/>
          <ac:cxnSpMkLst>
            <pc:docMk/>
            <pc:sldMk cId="857895401" sldId="294"/>
            <ac:cxnSpMk id="31" creationId="{BE5C5F8F-7EEA-B548-9875-557355AB99AE}"/>
          </ac:cxnSpMkLst>
        </pc:cxnChg>
        <pc:cxnChg chg="del">
          <ac:chgData name="Long B Nguyen" userId="f59fb8f3-a021-417a-8bc1-65c8d471c621" providerId="ADAL" clId="{2DF07F89-C11C-1343-AC13-63438D0EE426}" dt="2020-04-17T18:39:20.906" v="804" actId="478"/>
          <ac:cxnSpMkLst>
            <pc:docMk/>
            <pc:sldMk cId="857895401" sldId="294"/>
            <ac:cxnSpMk id="34" creationId="{F360DFB6-5AF2-FE46-B7A9-B282341EBC74}"/>
          </ac:cxnSpMkLst>
        </pc:cxnChg>
        <pc:cxnChg chg="add mod">
          <ac:chgData name="Long B Nguyen" userId="f59fb8f3-a021-417a-8bc1-65c8d471c621" providerId="ADAL" clId="{2DF07F89-C11C-1343-AC13-63438D0EE426}" dt="2020-04-17T18:45:52.440" v="984" actId="1076"/>
          <ac:cxnSpMkLst>
            <pc:docMk/>
            <pc:sldMk cId="857895401" sldId="294"/>
            <ac:cxnSpMk id="37" creationId="{EB52C699-3012-6A44-B034-E57BBF901D50}"/>
          </ac:cxnSpMkLst>
        </pc:cxnChg>
        <pc:cxnChg chg="add mod">
          <ac:chgData name="Long B Nguyen" userId="f59fb8f3-a021-417a-8bc1-65c8d471c621" providerId="ADAL" clId="{2DF07F89-C11C-1343-AC13-63438D0EE426}" dt="2020-04-17T18:46:22.036" v="1009" actId="1035"/>
          <ac:cxnSpMkLst>
            <pc:docMk/>
            <pc:sldMk cId="857895401" sldId="294"/>
            <ac:cxnSpMk id="39" creationId="{3E36EA5C-F5BB-6949-9183-924568BDBBE3}"/>
          </ac:cxnSpMkLst>
        </pc:cxnChg>
        <pc:cxnChg chg="add">
          <ac:chgData name="Long B Nguyen" userId="f59fb8f3-a021-417a-8bc1-65c8d471c621" providerId="ADAL" clId="{2DF07F89-C11C-1343-AC13-63438D0EE426}" dt="2020-04-17T18:49:39.429" v="1010"/>
          <ac:cxnSpMkLst>
            <pc:docMk/>
            <pc:sldMk cId="857895401" sldId="294"/>
            <ac:cxnSpMk id="44" creationId="{303EBAA2-619F-314E-9E27-C25AE536E91D}"/>
          </ac:cxnSpMkLst>
        </pc:cxnChg>
      </pc:sldChg>
      <pc:sldChg chg="add del">
        <pc:chgData name="Long B Nguyen" userId="f59fb8f3-a021-417a-8bc1-65c8d471c621" providerId="ADAL" clId="{2DF07F89-C11C-1343-AC13-63438D0EE426}" dt="2020-04-17T18:39:12.368" v="802" actId="2696"/>
        <pc:sldMkLst>
          <pc:docMk/>
          <pc:sldMk cId="1918930969" sldId="294"/>
        </pc:sldMkLst>
      </pc:sldChg>
      <pc:sldChg chg="modSp add">
        <pc:chgData name="Long B Nguyen" userId="f59fb8f3-a021-417a-8bc1-65c8d471c621" providerId="ADAL" clId="{2DF07F89-C11C-1343-AC13-63438D0EE426}" dt="2020-04-17T18:53:06.098" v="1140" actId="1076"/>
        <pc:sldMkLst>
          <pc:docMk/>
          <pc:sldMk cId="562954580" sldId="295"/>
        </pc:sldMkLst>
        <pc:picChg chg="mod">
          <ac:chgData name="Long B Nguyen" userId="f59fb8f3-a021-417a-8bc1-65c8d471c621" providerId="ADAL" clId="{2DF07F89-C11C-1343-AC13-63438D0EE426}" dt="2020-04-17T18:53:06.098" v="1140" actId="1076"/>
          <ac:picMkLst>
            <pc:docMk/>
            <pc:sldMk cId="562954580" sldId="295"/>
            <ac:picMk id="35" creationId="{74143F0B-5989-A842-AEB0-B0189CFAC1A1}"/>
          </ac:picMkLst>
        </pc:picChg>
      </pc:sldChg>
      <pc:sldChg chg="modSp add">
        <pc:chgData name="Long B Nguyen" userId="f59fb8f3-a021-417a-8bc1-65c8d471c621" providerId="ADAL" clId="{2DF07F89-C11C-1343-AC13-63438D0EE426}" dt="2020-04-17T18:53:17.908" v="1143" actId="1076"/>
        <pc:sldMkLst>
          <pc:docMk/>
          <pc:sldMk cId="2550740927" sldId="296"/>
        </pc:sldMkLst>
        <pc:picChg chg="mod">
          <ac:chgData name="Long B Nguyen" userId="f59fb8f3-a021-417a-8bc1-65c8d471c621" providerId="ADAL" clId="{2DF07F89-C11C-1343-AC13-63438D0EE426}" dt="2020-04-17T18:53:17.908" v="1143" actId="1076"/>
          <ac:picMkLst>
            <pc:docMk/>
            <pc:sldMk cId="2550740927" sldId="296"/>
            <ac:picMk id="35" creationId="{74143F0B-5989-A842-AEB0-B0189CFAC1A1}"/>
          </ac:picMkLst>
        </pc:picChg>
      </pc:sldChg>
      <pc:sldChg chg="modSp add">
        <pc:chgData name="Long B Nguyen" userId="f59fb8f3-a021-417a-8bc1-65c8d471c621" providerId="ADAL" clId="{2DF07F89-C11C-1343-AC13-63438D0EE426}" dt="2020-04-17T18:53:59.818" v="1147" actId="1076"/>
        <pc:sldMkLst>
          <pc:docMk/>
          <pc:sldMk cId="1495346390" sldId="297"/>
        </pc:sldMkLst>
        <pc:picChg chg="mod">
          <ac:chgData name="Long B Nguyen" userId="f59fb8f3-a021-417a-8bc1-65c8d471c621" providerId="ADAL" clId="{2DF07F89-C11C-1343-AC13-63438D0EE426}" dt="2020-04-17T18:53:59.818" v="1147" actId="1076"/>
          <ac:picMkLst>
            <pc:docMk/>
            <pc:sldMk cId="1495346390" sldId="297"/>
            <ac:picMk id="35" creationId="{74143F0B-5989-A842-AEB0-B0189CFAC1A1}"/>
          </ac:picMkLst>
        </pc:picChg>
        <pc:cxnChg chg="mod">
          <ac:chgData name="Long B Nguyen" userId="f59fb8f3-a021-417a-8bc1-65c8d471c621" providerId="ADAL" clId="{2DF07F89-C11C-1343-AC13-63438D0EE426}" dt="2020-04-17T18:53:55.739" v="1146" actId="1076"/>
          <ac:cxnSpMkLst>
            <pc:docMk/>
            <pc:sldMk cId="1495346390" sldId="297"/>
            <ac:cxnSpMk id="4" creationId="{DEEA16E8-40FA-604E-8238-F5C0453E6D9C}"/>
          </ac:cxnSpMkLst>
        </pc:cxnChg>
      </pc:sldChg>
      <pc:sldChg chg="modSp add">
        <pc:chgData name="Long B Nguyen" userId="f59fb8f3-a021-417a-8bc1-65c8d471c621" providerId="ADAL" clId="{2DF07F89-C11C-1343-AC13-63438D0EE426}" dt="2020-04-17T18:55:20.880" v="1150" actId="1076"/>
        <pc:sldMkLst>
          <pc:docMk/>
          <pc:sldMk cId="1343596414" sldId="298"/>
        </pc:sldMkLst>
        <pc:spChg chg="mod">
          <ac:chgData name="Long B Nguyen" userId="f59fb8f3-a021-417a-8bc1-65c8d471c621" providerId="ADAL" clId="{2DF07F89-C11C-1343-AC13-63438D0EE426}" dt="2020-04-17T18:55:01.475" v="1149" actId="1076"/>
          <ac:spMkLst>
            <pc:docMk/>
            <pc:sldMk cId="1343596414" sldId="298"/>
            <ac:spMk id="23" creationId="{F641809A-BDAA-0A4C-B813-23550F49B253}"/>
          </ac:spMkLst>
        </pc:spChg>
        <pc:spChg chg="mod">
          <ac:chgData name="Long B Nguyen" userId="f59fb8f3-a021-417a-8bc1-65c8d471c621" providerId="ADAL" clId="{2DF07F89-C11C-1343-AC13-63438D0EE426}" dt="2020-04-17T18:55:01.475" v="1149" actId="1076"/>
          <ac:spMkLst>
            <pc:docMk/>
            <pc:sldMk cId="1343596414" sldId="298"/>
            <ac:spMk id="25" creationId="{9109D76A-194D-6040-97D4-0A3BC977257E}"/>
          </ac:spMkLst>
        </pc:spChg>
        <pc:spChg chg="mod">
          <ac:chgData name="Long B Nguyen" userId="f59fb8f3-a021-417a-8bc1-65c8d471c621" providerId="ADAL" clId="{2DF07F89-C11C-1343-AC13-63438D0EE426}" dt="2020-04-17T18:55:01.475" v="1149" actId="1076"/>
          <ac:spMkLst>
            <pc:docMk/>
            <pc:sldMk cId="1343596414" sldId="298"/>
            <ac:spMk id="26" creationId="{8DFF1690-797A-D349-8EE3-5D96596F4CBE}"/>
          </ac:spMkLst>
        </pc:spChg>
        <pc:spChg chg="mod">
          <ac:chgData name="Long B Nguyen" userId="f59fb8f3-a021-417a-8bc1-65c8d471c621" providerId="ADAL" clId="{2DF07F89-C11C-1343-AC13-63438D0EE426}" dt="2020-04-17T18:55:20.880" v="1150" actId="1076"/>
          <ac:spMkLst>
            <pc:docMk/>
            <pc:sldMk cId="1343596414" sldId="298"/>
            <ac:spMk id="32" creationId="{874A5F7E-5AE4-4646-A58E-641CA13D19E3}"/>
          </ac:spMkLst>
        </pc:spChg>
        <pc:spChg chg="mod">
          <ac:chgData name="Long B Nguyen" userId="f59fb8f3-a021-417a-8bc1-65c8d471c621" providerId="ADAL" clId="{2DF07F89-C11C-1343-AC13-63438D0EE426}" dt="2020-04-17T18:55:01.475" v="1149" actId="1076"/>
          <ac:spMkLst>
            <pc:docMk/>
            <pc:sldMk cId="1343596414" sldId="298"/>
            <ac:spMk id="38" creationId="{17BA41AA-1EE2-9C4D-9124-3C6BB5148D2A}"/>
          </ac:spMkLst>
        </pc:spChg>
        <pc:spChg chg="mod">
          <ac:chgData name="Long B Nguyen" userId="f59fb8f3-a021-417a-8bc1-65c8d471c621" providerId="ADAL" clId="{2DF07F89-C11C-1343-AC13-63438D0EE426}" dt="2020-04-17T18:55:01.475" v="1149" actId="1076"/>
          <ac:spMkLst>
            <pc:docMk/>
            <pc:sldMk cId="1343596414" sldId="298"/>
            <ac:spMk id="45" creationId="{C3743A75-E30F-8B40-91F8-8E4B4AB23616}"/>
          </ac:spMkLst>
        </pc:spChg>
        <pc:cxnChg chg="mod">
          <ac:chgData name="Long B Nguyen" userId="f59fb8f3-a021-417a-8bc1-65c8d471c621" providerId="ADAL" clId="{2DF07F89-C11C-1343-AC13-63438D0EE426}" dt="2020-04-17T18:55:01.475" v="1149" actId="1076"/>
          <ac:cxnSpMkLst>
            <pc:docMk/>
            <pc:sldMk cId="1343596414" sldId="298"/>
            <ac:cxnSpMk id="4" creationId="{DEEA16E8-40FA-604E-8238-F5C0453E6D9C}"/>
          </ac:cxnSpMkLst>
        </pc:cxnChg>
        <pc:cxnChg chg="mod">
          <ac:chgData name="Long B Nguyen" userId="f59fb8f3-a021-417a-8bc1-65c8d471c621" providerId="ADAL" clId="{2DF07F89-C11C-1343-AC13-63438D0EE426}" dt="2020-04-17T18:55:01.475" v="1149" actId="1076"/>
          <ac:cxnSpMkLst>
            <pc:docMk/>
            <pc:sldMk cId="1343596414" sldId="298"/>
            <ac:cxnSpMk id="11" creationId="{DB98C8AC-F1E8-6444-B729-345A2C215A4B}"/>
          </ac:cxnSpMkLst>
        </pc:cxnChg>
        <pc:cxnChg chg="mod">
          <ac:chgData name="Long B Nguyen" userId="f59fb8f3-a021-417a-8bc1-65c8d471c621" providerId="ADAL" clId="{2DF07F89-C11C-1343-AC13-63438D0EE426}" dt="2020-04-17T18:55:01.475" v="1149" actId="1076"/>
          <ac:cxnSpMkLst>
            <pc:docMk/>
            <pc:sldMk cId="1343596414" sldId="298"/>
            <ac:cxnSpMk id="24" creationId="{1B250C77-03E6-5E46-A656-FA639FBE1C95}"/>
          </ac:cxnSpMkLst>
        </pc:cxnChg>
        <pc:cxnChg chg="mod">
          <ac:chgData name="Long B Nguyen" userId="f59fb8f3-a021-417a-8bc1-65c8d471c621" providerId="ADAL" clId="{2DF07F89-C11C-1343-AC13-63438D0EE426}" dt="2020-04-17T18:55:01.475" v="1149" actId="1076"/>
          <ac:cxnSpMkLst>
            <pc:docMk/>
            <pc:sldMk cId="1343596414" sldId="298"/>
            <ac:cxnSpMk id="31" creationId="{BE5C5F8F-7EEA-B548-9875-557355AB99AE}"/>
          </ac:cxnSpMkLst>
        </pc:cxnChg>
        <pc:cxnChg chg="mod">
          <ac:chgData name="Long B Nguyen" userId="f59fb8f3-a021-417a-8bc1-65c8d471c621" providerId="ADAL" clId="{2DF07F89-C11C-1343-AC13-63438D0EE426}" dt="2020-04-17T18:55:20.880" v="1150" actId="1076"/>
          <ac:cxnSpMkLst>
            <pc:docMk/>
            <pc:sldMk cId="1343596414" sldId="298"/>
            <ac:cxnSpMk id="37" creationId="{EB52C699-3012-6A44-B034-E57BBF901D50}"/>
          </ac:cxnSpMkLst>
        </pc:cxnChg>
        <pc:cxnChg chg="mod">
          <ac:chgData name="Long B Nguyen" userId="f59fb8f3-a021-417a-8bc1-65c8d471c621" providerId="ADAL" clId="{2DF07F89-C11C-1343-AC13-63438D0EE426}" dt="2020-04-17T18:55:01.475" v="1149" actId="1076"/>
          <ac:cxnSpMkLst>
            <pc:docMk/>
            <pc:sldMk cId="1343596414" sldId="298"/>
            <ac:cxnSpMk id="39" creationId="{3E36EA5C-F5BB-6949-9183-924568BDBBE3}"/>
          </ac:cxnSpMkLst>
        </pc:cxnChg>
        <pc:cxnChg chg="mod">
          <ac:chgData name="Long B Nguyen" userId="f59fb8f3-a021-417a-8bc1-65c8d471c621" providerId="ADAL" clId="{2DF07F89-C11C-1343-AC13-63438D0EE426}" dt="2020-04-17T18:55:01.475" v="1149" actId="1076"/>
          <ac:cxnSpMkLst>
            <pc:docMk/>
            <pc:sldMk cId="1343596414" sldId="298"/>
            <ac:cxnSpMk id="44" creationId="{303EBAA2-619F-314E-9E27-C25AE536E91D}"/>
          </ac:cxnSpMkLst>
        </pc:cxnChg>
      </pc:sldChg>
      <pc:sldChg chg="modSp add">
        <pc:chgData name="Long B Nguyen" userId="f59fb8f3-a021-417a-8bc1-65c8d471c621" providerId="ADAL" clId="{2DF07F89-C11C-1343-AC13-63438D0EE426}" dt="2020-04-17T19:11:15.381" v="1314" actId="1076"/>
        <pc:sldMkLst>
          <pc:docMk/>
          <pc:sldMk cId="2185015888" sldId="299"/>
        </pc:sldMkLst>
        <pc:spChg chg="mod">
          <ac:chgData name="Long B Nguyen" userId="f59fb8f3-a021-417a-8bc1-65c8d471c621" providerId="ADAL" clId="{2DF07F89-C11C-1343-AC13-63438D0EE426}" dt="2020-04-17T19:11:15.381" v="1314" actId="1076"/>
          <ac:spMkLst>
            <pc:docMk/>
            <pc:sldMk cId="2185015888" sldId="299"/>
            <ac:spMk id="46" creationId="{0575A208-CAC4-0D42-9F35-816EADDEA97C}"/>
          </ac:spMkLst>
        </pc:spChg>
      </pc:sldChg>
      <pc:sldChg chg="addSp delSp modSp add">
        <pc:chgData name="Long B Nguyen" userId="f59fb8f3-a021-417a-8bc1-65c8d471c621" providerId="ADAL" clId="{2DF07F89-C11C-1343-AC13-63438D0EE426}" dt="2020-04-17T19:17:47.107" v="1503" actId="1076"/>
        <pc:sldMkLst>
          <pc:docMk/>
          <pc:sldMk cId="2807490747" sldId="300"/>
        </pc:sldMkLst>
        <pc:spChg chg="mod">
          <ac:chgData name="Long B Nguyen" userId="f59fb8f3-a021-417a-8bc1-65c8d471c621" providerId="ADAL" clId="{2DF07F89-C11C-1343-AC13-63438D0EE426}" dt="2020-04-17T19:15:50.871" v="1329" actId="20577"/>
          <ac:spMkLst>
            <pc:docMk/>
            <pc:sldMk cId="2807490747" sldId="300"/>
            <ac:spMk id="2" creationId="{870AC1F3-79C1-D54D-9F4F-7CDE7D29D43B}"/>
          </ac:spMkLst>
        </pc:spChg>
        <pc:spChg chg="mod">
          <ac:chgData name="Long B Nguyen" userId="f59fb8f3-a021-417a-8bc1-65c8d471c621" providerId="ADAL" clId="{2DF07F89-C11C-1343-AC13-63438D0EE426}" dt="2020-04-17T19:17:26.177" v="1498" actId="1076"/>
          <ac:spMkLst>
            <pc:docMk/>
            <pc:sldMk cId="2807490747" sldId="300"/>
            <ac:spMk id="23" creationId="{F641809A-BDAA-0A4C-B813-23550F49B253}"/>
          </ac:spMkLst>
        </pc:spChg>
        <pc:spChg chg="del">
          <ac:chgData name="Long B Nguyen" userId="f59fb8f3-a021-417a-8bc1-65c8d471c621" providerId="ADAL" clId="{2DF07F89-C11C-1343-AC13-63438D0EE426}" dt="2020-04-17T19:16:25.275" v="1354" actId="478"/>
          <ac:spMkLst>
            <pc:docMk/>
            <pc:sldMk cId="2807490747" sldId="300"/>
            <ac:spMk id="25" creationId="{9109D76A-194D-6040-97D4-0A3BC977257E}"/>
          </ac:spMkLst>
        </pc:spChg>
        <pc:spChg chg="add del mod">
          <ac:chgData name="Long B Nguyen" userId="f59fb8f3-a021-417a-8bc1-65c8d471c621" providerId="ADAL" clId="{2DF07F89-C11C-1343-AC13-63438D0EE426}" dt="2020-04-17T19:17:21.350" v="1496" actId="478"/>
          <ac:spMkLst>
            <pc:docMk/>
            <pc:sldMk cId="2807490747" sldId="300"/>
            <ac:spMk id="27" creationId="{371AAAFC-43FA-0C4D-AAD6-8D7212887988}"/>
          </ac:spMkLst>
        </pc:spChg>
        <pc:spChg chg="del">
          <ac:chgData name="Long B Nguyen" userId="f59fb8f3-a021-417a-8bc1-65c8d471c621" providerId="ADAL" clId="{2DF07F89-C11C-1343-AC13-63438D0EE426}" dt="2020-04-17T19:16:25.275" v="1354" actId="478"/>
          <ac:spMkLst>
            <pc:docMk/>
            <pc:sldMk cId="2807490747" sldId="300"/>
            <ac:spMk id="32" creationId="{874A5F7E-5AE4-4646-A58E-641CA13D19E3}"/>
          </ac:spMkLst>
        </pc:spChg>
        <pc:spChg chg="del">
          <ac:chgData name="Long B Nguyen" userId="f59fb8f3-a021-417a-8bc1-65c8d471c621" providerId="ADAL" clId="{2DF07F89-C11C-1343-AC13-63438D0EE426}" dt="2020-04-17T19:16:25.275" v="1354" actId="478"/>
          <ac:spMkLst>
            <pc:docMk/>
            <pc:sldMk cId="2807490747" sldId="300"/>
            <ac:spMk id="38" creationId="{17BA41AA-1EE2-9C4D-9124-3C6BB5148D2A}"/>
          </ac:spMkLst>
        </pc:spChg>
        <pc:spChg chg="mod">
          <ac:chgData name="Long B Nguyen" userId="f59fb8f3-a021-417a-8bc1-65c8d471c621" providerId="ADAL" clId="{2DF07F89-C11C-1343-AC13-63438D0EE426}" dt="2020-04-17T19:17:47.107" v="1503" actId="1076"/>
          <ac:spMkLst>
            <pc:docMk/>
            <pc:sldMk cId="2807490747" sldId="300"/>
            <ac:spMk id="46" creationId="{0575A208-CAC4-0D42-9F35-816EADDEA97C}"/>
          </ac:spMkLst>
        </pc:spChg>
        <pc:cxnChg chg="del">
          <ac:chgData name="Long B Nguyen" userId="f59fb8f3-a021-417a-8bc1-65c8d471c621" providerId="ADAL" clId="{2DF07F89-C11C-1343-AC13-63438D0EE426}" dt="2020-04-17T19:16:25.275" v="1354" actId="478"/>
          <ac:cxnSpMkLst>
            <pc:docMk/>
            <pc:sldMk cId="2807490747" sldId="300"/>
            <ac:cxnSpMk id="4" creationId="{DEEA16E8-40FA-604E-8238-F5C0453E6D9C}"/>
          </ac:cxnSpMkLst>
        </pc:cxnChg>
        <pc:cxnChg chg="del">
          <ac:chgData name="Long B Nguyen" userId="f59fb8f3-a021-417a-8bc1-65c8d471c621" providerId="ADAL" clId="{2DF07F89-C11C-1343-AC13-63438D0EE426}" dt="2020-04-17T19:16:25.275" v="1354" actId="478"/>
          <ac:cxnSpMkLst>
            <pc:docMk/>
            <pc:sldMk cId="2807490747" sldId="300"/>
            <ac:cxnSpMk id="11" creationId="{DB98C8AC-F1E8-6444-B729-345A2C215A4B}"/>
          </ac:cxnSpMkLst>
        </pc:cxnChg>
        <pc:cxnChg chg="mod">
          <ac:chgData name="Long B Nguyen" userId="f59fb8f3-a021-417a-8bc1-65c8d471c621" providerId="ADAL" clId="{2DF07F89-C11C-1343-AC13-63438D0EE426}" dt="2020-04-17T19:17:35.433" v="1500" actId="14100"/>
          <ac:cxnSpMkLst>
            <pc:docMk/>
            <pc:sldMk cId="2807490747" sldId="300"/>
            <ac:cxnSpMk id="24" creationId="{1B250C77-03E6-5E46-A656-FA639FBE1C95}"/>
          </ac:cxnSpMkLst>
        </pc:cxnChg>
        <pc:cxnChg chg="del">
          <ac:chgData name="Long B Nguyen" userId="f59fb8f3-a021-417a-8bc1-65c8d471c621" providerId="ADAL" clId="{2DF07F89-C11C-1343-AC13-63438D0EE426}" dt="2020-04-17T19:16:25.275" v="1354" actId="478"/>
          <ac:cxnSpMkLst>
            <pc:docMk/>
            <pc:sldMk cId="2807490747" sldId="300"/>
            <ac:cxnSpMk id="31" creationId="{BE5C5F8F-7EEA-B548-9875-557355AB99AE}"/>
          </ac:cxnSpMkLst>
        </pc:cxnChg>
        <pc:cxnChg chg="del">
          <ac:chgData name="Long B Nguyen" userId="f59fb8f3-a021-417a-8bc1-65c8d471c621" providerId="ADAL" clId="{2DF07F89-C11C-1343-AC13-63438D0EE426}" dt="2020-04-17T19:16:25.275" v="1354" actId="478"/>
          <ac:cxnSpMkLst>
            <pc:docMk/>
            <pc:sldMk cId="2807490747" sldId="300"/>
            <ac:cxnSpMk id="37" creationId="{EB52C699-3012-6A44-B034-E57BBF901D50}"/>
          </ac:cxnSpMkLst>
        </pc:cxnChg>
        <pc:cxnChg chg="del">
          <ac:chgData name="Long B Nguyen" userId="f59fb8f3-a021-417a-8bc1-65c8d471c621" providerId="ADAL" clId="{2DF07F89-C11C-1343-AC13-63438D0EE426}" dt="2020-04-17T19:16:25.275" v="1354" actId="478"/>
          <ac:cxnSpMkLst>
            <pc:docMk/>
            <pc:sldMk cId="2807490747" sldId="300"/>
            <ac:cxnSpMk id="39" creationId="{3E36EA5C-F5BB-6949-9183-924568BDBBE3}"/>
          </ac:cxnSpMkLst>
        </pc:cxnChg>
      </pc:sldChg>
      <pc:sldChg chg="del">
        <pc:chgData name="Long B Nguyen" userId="f59fb8f3-a021-417a-8bc1-65c8d471c621" providerId="ADAL" clId="{2DF07F89-C11C-1343-AC13-63438D0EE426}" dt="2020-04-17T17:50:05.856" v="9" actId="2696"/>
        <pc:sldMkLst>
          <pc:docMk/>
          <pc:sldMk cId="3716630047" sldId="350"/>
        </pc:sldMkLst>
      </pc:sldChg>
    </pc:docChg>
  </pc:docChgLst>
  <pc:docChgLst>
    <pc:chgData name="Long B Nguyen" userId="f59fb8f3-a021-417a-8bc1-65c8d471c621" providerId="ADAL" clId="{AE8C78F6-2609-AC4F-B9EC-CBECD276CA0B}"/>
    <pc:docChg chg="undo custSel mod addSld delSld modSld">
      <pc:chgData name="Long B Nguyen" userId="f59fb8f3-a021-417a-8bc1-65c8d471c621" providerId="ADAL" clId="{AE8C78F6-2609-AC4F-B9EC-CBECD276CA0B}" dt="2020-03-29T00:43:30.814" v="551"/>
      <pc:docMkLst>
        <pc:docMk/>
      </pc:docMkLst>
      <pc:sldChg chg="addSp delSp modSp add mod setBg">
        <pc:chgData name="Long B Nguyen" userId="f59fb8f3-a021-417a-8bc1-65c8d471c621" providerId="ADAL" clId="{AE8C78F6-2609-AC4F-B9EC-CBECD276CA0B}" dt="2020-03-29T00:30:42.387" v="350" actId="1076"/>
        <pc:sldMkLst>
          <pc:docMk/>
          <pc:sldMk cId="2119013993" sldId="256"/>
        </pc:sldMkLst>
        <pc:spChg chg="mod ord">
          <ac:chgData name="Long B Nguyen" userId="f59fb8f3-a021-417a-8bc1-65c8d471c621" providerId="ADAL" clId="{AE8C78F6-2609-AC4F-B9EC-CBECD276CA0B}" dt="2020-03-29T00:30:35.849" v="349" actId="255"/>
          <ac:spMkLst>
            <pc:docMk/>
            <pc:sldMk cId="2119013993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30:42.387" v="350" actId="1076"/>
          <ac:spMkLst>
            <pc:docMk/>
            <pc:sldMk cId="2119013993" sldId="256"/>
            <ac:spMk id="3" creationId="{1BDC47C8-6776-7B44-9CD4-95FC91452D62}"/>
          </ac:spMkLst>
        </pc:spChg>
        <pc:spChg chg="or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4" creationId="{C4071586-F58C-CD48-BB49-60F4B2277ED8}"/>
          </ac:spMkLst>
        </pc:spChg>
        <pc:spChg chg="add mod">
          <ac:chgData name="Long B Nguyen" userId="f59fb8f3-a021-417a-8bc1-65c8d471c621" providerId="ADAL" clId="{AE8C78F6-2609-AC4F-B9EC-CBECD276CA0B}" dt="2020-03-29T00:28:38.960" v="295" actId="1076"/>
          <ac:spMkLst>
            <pc:docMk/>
            <pc:sldMk cId="2119013993" sldId="256"/>
            <ac:spMk id="7" creationId="{AFEFA9C5-D02C-E240-8579-0C71B736A4C8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1" creationId="{303CC970-4826-4CED-8063-0FB676635452}"/>
          </ac:spMkLst>
        </pc:spChg>
        <pc:spChg chg="add del">
          <ac:chgData name="Long B Nguyen" userId="f59fb8f3-a021-417a-8bc1-65c8d471c621" providerId="ADAL" clId="{AE8C78F6-2609-AC4F-B9EC-CBECD276CA0B}" dt="2020-03-29T00:25:37.247" v="220" actId="26606"/>
          <ac:spMkLst>
            <pc:docMk/>
            <pc:sldMk cId="2119013993" sldId="256"/>
            <ac:spMk id="13" creationId="{14490D63-3365-45CC-AC50-705C1B76815F}"/>
          </ac:spMkLst>
        </pc:spChg>
        <pc:spChg chg="add">
          <ac:chgData name="Long B Nguyen" userId="f59fb8f3-a021-417a-8bc1-65c8d471c621" providerId="ADAL" clId="{AE8C78F6-2609-AC4F-B9EC-CBECD276CA0B}" dt="2020-03-29T00:25:37.275" v="221" actId="26606"/>
          <ac:spMkLst>
            <pc:docMk/>
            <pc:sldMk cId="2119013993" sldId="256"/>
            <ac:spMk id="15" creationId="{7F7D7B8D-EF99-4CA1-AB1E-4C0C047409F5}"/>
          </ac:spMkLst>
        </pc:spChg>
        <pc:picChg chg="add mod ord">
          <ac:chgData name="Long B Nguyen" userId="f59fb8f3-a021-417a-8bc1-65c8d471c621" providerId="ADAL" clId="{AE8C78F6-2609-AC4F-B9EC-CBECD276CA0B}" dt="2020-03-29T00:25:37.275" v="221" actId="26606"/>
          <ac:picMkLst>
            <pc:docMk/>
            <pc:sldMk cId="2119013993" sldId="256"/>
            <ac:picMk id="6" creationId="{50588766-B9B1-1A4B-B1CD-429535B0736E}"/>
          </ac:picMkLst>
        </pc:picChg>
      </pc:sldChg>
      <pc:sldChg chg="addSp delSp modSp del mod setBg setClrOvrMap">
        <pc:chgData name="Long B Nguyen" userId="f59fb8f3-a021-417a-8bc1-65c8d471c621" providerId="ADAL" clId="{AE8C78F6-2609-AC4F-B9EC-CBECD276CA0B}" dt="2020-03-29T00:24:25.836" v="198" actId="2696"/>
        <pc:sldMkLst>
          <pc:docMk/>
          <pc:sldMk cId="4247104139" sldId="256"/>
        </pc:sldMkLst>
        <pc:spChg chg="mod">
          <ac:chgData name="Long B Nguyen" userId="f59fb8f3-a021-417a-8bc1-65c8d471c621" providerId="ADAL" clId="{AE8C78F6-2609-AC4F-B9EC-CBECD276CA0B}" dt="2020-03-29T00:23:16.607" v="197" actId="255"/>
          <ac:spMkLst>
            <pc:docMk/>
            <pc:sldMk cId="4247104139" sldId="256"/>
            <ac:spMk id="2" creationId="{6117A749-B1BA-E24B-8FB0-0604EF651FB3}"/>
          </ac:spMkLst>
        </pc:spChg>
        <pc:spChg chg="mod">
          <ac:chgData name="Long B Nguyen" userId="f59fb8f3-a021-417a-8bc1-65c8d471c621" providerId="ADAL" clId="{AE8C78F6-2609-AC4F-B9EC-CBECD276CA0B}" dt="2020-03-29T00:23:16.187" v="194" actId="1076"/>
          <ac:spMkLst>
            <pc:docMk/>
            <pc:sldMk cId="4247104139" sldId="256"/>
            <ac:spMk id="3" creationId="{1BDC47C8-6776-7B44-9CD4-95FC91452D62}"/>
          </ac:spMkLst>
        </pc:spChg>
        <pc:spChg chg="add del mod">
          <ac:chgData name="Long B Nguyen" userId="f59fb8f3-a021-417a-8bc1-65c8d471c621" providerId="ADAL" clId="{AE8C78F6-2609-AC4F-B9EC-CBECD276CA0B}" dt="2020-03-29T00:20:57.546" v="140"/>
          <ac:spMkLst>
            <pc:docMk/>
            <pc:sldMk cId="4247104139" sldId="256"/>
            <ac:spMk id="11" creationId="{D8C30005-7072-0340-9ACA-C973E1F13074}"/>
          </ac:spMkLst>
        </pc:spChg>
        <pc:spChg chg="add del mod">
          <ac:chgData name="Long B Nguyen" userId="f59fb8f3-a021-417a-8bc1-65c8d471c621" providerId="ADAL" clId="{AE8C78F6-2609-AC4F-B9EC-CBECD276CA0B}" dt="2020-03-29T00:20:58.558" v="142"/>
          <ac:spMkLst>
            <pc:docMk/>
            <pc:sldMk cId="4247104139" sldId="256"/>
            <ac:spMk id="12" creationId="{08223FE8-1DD6-3C4E-9909-06A05E2AA478}"/>
          </ac:spMkLst>
        </pc:spChg>
        <pc:spChg chg="add del mod">
          <ac:chgData name="Long B Nguyen" userId="f59fb8f3-a021-417a-8bc1-65c8d471c621" providerId="ADAL" clId="{AE8C78F6-2609-AC4F-B9EC-CBECD276CA0B}" dt="2020-03-29T00:23:16.318" v="195" actId="767"/>
          <ac:spMkLst>
            <pc:docMk/>
            <pc:sldMk cId="4247104139" sldId="256"/>
            <ac:spMk id="13" creationId="{97FE5D1C-5BDF-A34A-950B-43BAD3F482F4}"/>
          </ac:spMkLst>
        </pc:spChg>
        <pc:spChg chg="add">
          <ac:chgData name="Long B Nguyen" userId="f59fb8f3-a021-417a-8bc1-65c8d471c621" providerId="ADAL" clId="{AE8C78F6-2609-AC4F-B9EC-CBECD276CA0B}" dt="2020-03-29T00:19:54.477" v="125" actId="26606"/>
          <ac:spMkLst>
            <pc:docMk/>
            <pc:sldMk cId="4247104139" sldId="256"/>
            <ac:spMk id="15" creationId="{F40CA114-B78B-4E3B-A785-96745276B6FB}"/>
          </ac:spMkLst>
        </pc:spChg>
        <pc:picChg chg="add del mod">
          <ac:chgData name="Long B Nguyen" userId="f59fb8f3-a021-417a-8bc1-65c8d471c621" providerId="ADAL" clId="{AE8C78F6-2609-AC4F-B9EC-CBECD276CA0B}" dt="2020-03-29T00:18:34.221" v="116" actId="478"/>
          <ac:picMkLst>
            <pc:docMk/>
            <pc:sldMk cId="4247104139" sldId="256"/>
            <ac:picMk id="6" creationId="{10204ABB-AE43-DE40-BF81-B2AB6EF77C64}"/>
          </ac:picMkLst>
        </pc:picChg>
        <pc:picChg chg="add del mod">
          <ac:chgData name="Long B Nguyen" userId="f59fb8f3-a021-417a-8bc1-65c8d471c621" providerId="ADAL" clId="{AE8C78F6-2609-AC4F-B9EC-CBECD276CA0B}" dt="2020-03-29T00:19:02.269" v="121"/>
          <ac:picMkLst>
            <pc:docMk/>
            <pc:sldMk cId="4247104139" sldId="256"/>
            <ac:picMk id="8" creationId="{82FFA6DF-5598-464D-8C1F-E6A6CBA885C6}"/>
          </ac:picMkLst>
        </pc:picChg>
        <pc:picChg chg="add mod ord">
          <ac:chgData name="Long B Nguyen" userId="f59fb8f3-a021-417a-8bc1-65c8d471c621" providerId="ADAL" clId="{AE8C78F6-2609-AC4F-B9EC-CBECD276CA0B}" dt="2020-03-29T00:21:37.968" v="153" actId="14100"/>
          <ac:picMkLst>
            <pc:docMk/>
            <pc:sldMk cId="4247104139" sldId="256"/>
            <ac:picMk id="10" creationId="{D077BB4D-F070-DD4B-904D-528911CE15A0}"/>
          </ac:picMkLst>
        </pc:picChg>
        <pc:cxnChg chg="add">
          <ac:chgData name="Long B Nguyen" userId="f59fb8f3-a021-417a-8bc1-65c8d471c621" providerId="ADAL" clId="{AE8C78F6-2609-AC4F-B9EC-CBECD276CA0B}" dt="2020-03-29T00:19:54.477" v="125" actId="26606"/>
          <ac:cxnSpMkLst>
            <pc:docMk/>
            <pc:sldMk cId="4247104139" sldId="256"/>
            <ac:cxnSpMk id="17" creationId="{E126E481-B945-4179-BD79-05E96E9B29E1}"/>
          </ac:cxnSpMkLst>
        </pc:cxnChg>
      </pc:sldChg>
      <pc:sldChg chg="del">
        <pc:chgData name="Long B Nguyen" userId="f59fb8f3-a021-417a-8bc1-65c8d471c621" providerId="ADAL" clId="{AE8C78F6-2609-AC4F-B9EC-CBECD276CA0B}" dt="2020-03-29T00:24:28.453" v="200" actId="2696"/>
        <pc:sldMkLst>
          <pc:docMk/>
          <pc:sldMk cId="3470218235" sldId="350"/>
        </pc:sldMkLst>
      </pc:sldChg>
      <pc:sldChg chg="modSp add modAnim">
        <pc:chgData name="Long B Nguyen" userId="f59fb8f3-a021-417a-8bc1-65c8d471c621" providerId="ADAL" clId="{AE8C78F6-2609-AC4F-B9EC-CBECD276CA0B}" dt="2020-03-29T00:43:30.814" v="551"/>
        <pc:sldMkLst>
          <pc:docMk/>
          <pc:sldMk cId="3716630047" sldId="350"/>
        </pc:sldMkLst>
        <pc:spChg chg="mod">
          <ac:chgData name="Long B Nguyen" userId="f59fb8f3-a021-417a-8bc1-65c8d471c621" providerId="ADAL" clId="{AE8C78F6-2609-AC4F-B9EC-CBECD276CA0B}" dt="2020-03-29T00:31:08.715" v="362" actId="20577"/>
          <ac:spMkLst>
            <pc:docMk/>
            <pc:sldMk cId="3716630047" sldId="350"/>
            <ac:spMk id="2" creationId="{AA3A228F-61D0-D949-A5E7-F83756230BF8}"/>
          </ac:spMkLst>
        </pc:spChg>
        <pc:spChg chg="mod">
          <ac:chgData name="Long B Nguyen" userId="f59fb8f3-a021-417a-8bc1-65c8d471c621" providerId="ADAL" clId="{AE8C78F6-2609-AC4F-B9EC-CBECD276CA0B}" dt="2020-03-29T00:42:42.200" v="548" actId="20577"/>
          <ac:spMkLst>
            <pc:docMk/>
            <pc:sldMk cId="3716630047" sldId="350"/>
            <ac:spMk id="9" creationId="{E3B2E017-30B2-884B-A113-B419A2ED51AD}"/>
          </ac:spMkLst>
        </pc:spChg>
      </pc:sldChg>
      <pc:sldChg chg="del">
        <pc:chgData name="Long B Nguyen" userId="f59fb8f3-a021-417a-8bc1-65c8d471c621" providerId="ADAL" clId="{AE8C78F6-2609-AC4F-B9EC-CBECD276CA0B}" dt="2020-03-29T00:33:05.937" v="490" actId="2696"/>
        <pc:sldMkLst>
          <pc:docMk/>
          <pc:sldMk cId="1620444811" sldId="368"/>
        </pc:sldMkLst>
      </pc:sldChg>
      <pc:sldChg chg="del">
        <pc:chgData name="Long B Nguyen" userId="f59fb8f3-a021-417a-8bc1-65c8d471c621" providerId="ADAL" clId="{AE8C78F6-2609-AC4F-B9EC-CBECD276CA0B}" dt="2020-03-29T00:33:06.149" v="494" actId="2696"/>
        <pc:sldMkLst>
          <pc:docMk/>
          <pc:sldMk cId="1462784881" sldId="369"/>
        </pc:sldMkLst>
      </pc:sldChg>
      <pc:sldChg chg="del">
        <pc:chgData name="Long B Nguyen" userId="f59fb8f3-a021-417a-8bc1-65c8d471c621" providerId="ADAL" clId="{AE8C78F6-2609-AC4F-B9EC-CBECD276CA0B}" dt="2020-03-29T00:33:06.085" v="493" actId="2696"/>
        <pc:sldMkLst>
          <pc:docMk/>
          <pc:sldMk cId="2133813183" sldId="371"/>
        </pc:sldMkLst>
      </pc:sldChg>
      <pc:sldChg chg="del">
        <pc:chgData name="Long B Nguyen" userId="f59fb8f3-a021-417a-8bc1-65c8d471c621" providerId="ADAL" clId="{AE8C78F6-2609-AC4F-B9EC-CBECD276CA0B}" dt="2020-03-29T00:33:06.292" v="496" actId="2696"/>
        <pc:sldMkLst>
          <pc:docMk/>
          <pc:sldMk cId="3274292488" sldId="372"/>
        </pc:sldMkLst>
      </pc:sldChg>
      <pc:sldChg chg="del">
        <pc:chgData name="Long B Nguyen" userId="f59fb8f3-a021-417a-8bc1-65c8d471c621" providerId="ADAL" clId="{AE8C78F6-2609-AC4F-B9EC-CBECD276CA0B}" dt="2020-03-29T00:33:05.984" v="491" actId="2696"/>
        <pc:sldMkLst>
          <pc:docMk/>
          <pc:sldMk cId="3205254359" sldId="373"/>
        </pc:sldMkLst>
      </pc:sldChg>
      <pc:sldChg chg="del">
        <pc:chgData name="Long B Nguyen" userId="f59fb8f3-a021-417a-8bc1-65c8d471c621" providerId="ADAL" clId="{AE8C78F6-2609-AC4F-B9EC-CBECD276CA0B}" dt="2020-03-29T00:33:06.347" v="497" actId="2696"/>
        <pc:sldMkLst>
          <pc:docMk/>
          <pc:sldMk cId="183425342" sldId="374"/>
        </pc:sldMkLst>
      </pc:sldChg>
      <pc:sldChg chg="del">
        <pc:chgData name="Long B Nguyen" userId="f59fb8f3-a021-417a-8bc1-65c8d471c621" providerId="ADAL" clId="{AE8C78F6-2609-AC4F-B9EC-CBECD276CA0B}" dt="2020-03-29T00:33:06.368" v="498" actId="2696"/>
        <pc:sldMkLst>
          <pc:docMk/>
          <pc:sldMk cId="605678619" sldId="375"/>
        </pc:sldMkLst>
      </pc:sldChg>
      <pc:sldChg chg="del">
        <pc:chgData name="Long B Nguyen" userId="f59fb8f3-a021-417a-8bc1-65c8d471c621" providerId="ADAL" clId="{AE8C78F6-2609-AC4F-B9EC-CBECD276CA0B}" dt="2020-03-29T00:33:06.385" v="499" actId="2696"/>
        <pc:sldMkLst>
          <pc:docMk/>
          <pc:sldMk cId="1068780617" sldId="377"/>
        </pc:sldMkLst>
      </pc:sldChg>
      <pc:sldChg chg="del">
        <pc:chgData name="Long B Nguyen" userId="f59fb8f3-a021-417a-8bc1-65c8d471c621" providerId="ADAL" clId="{AE8C78F6-2609-AC4F-B9EC-CBECD276CA0B}" dt="2020-03-29T00:33:06.035" v="492" actId="2696"/>
        <pc:sldMkLst>
          <pc:docMk/>
          <pc:sldMk cId="2970094727" sldId="383"/>
        </pc:sldMkLst>
      </pc:sldChg>
      <pc:sldChg chg="del">
        <pc:chgData name="Long B Nguyen" userId="f59fb8f3-a021-417a-8bc1-65c8d471c621" providerId="ADAL" clId="{AE8C78F6-2609-AC4F-B9EC-CBECD276CA0B}" dt="2020-03-29T00:33:06.232" v="495" actId="2696"/>
        <pc:sldMkLst>
          <pc:docMk/>
          <pc:sldMk cId="989203647" sldId="385"/>
        </pc:sldMkLst>
      </pc:sldChg>
    </pc:docChg>
  </pc:docChgLst>
  <pc:docChgLst>
    <pc:chgData name="Long B Nguyen" userId="f59fb8f3-a021-417a-8bc1-65c8d471c621" providerId="ADAL" clId="{CA4CF07F-65EF-324A-97A0-9E04FAF4ABFC}"/>
    <pc:docChg chg="modSld">
      <pc:chgData name="Long B Nguyen" userId="f59fb8f3-a021-417a-8bc1-65c8d471c621" providerId="ADAL" clId="{CA4CF07F-65EF-324A-97A0-9E04FAF4ABFC}" dt="2019-12-12T01:01:39.736" v="19" actId="20577"/>
      <pc:docMkLst>
        <pc:docMk/>
      </pc:docMkLst>
      <pc:sldChg chg="modSp modAnim">
        <pc:chgData name="Long B Nguyen" userId="f59fb8f3-a021-417a-8bc1-65c8d471c621" providerId="ADAL" clId="{CA4CF07F-65EF-324A-97A0-9E04FAF4ABFC}" dt="2019-12-12T01:01:39.736" v="19" actId="20577"/>
        <pc:sldMkLst>
          <pc:docMk/>
          <pc:sldMk cId="3470218235" sldId="350"/>
        </pc:sldMkLst>
        <pc:spChg chg="mod">
          <ac:chgData name="Long B Nguyen" userId="f59fb8f3-a021-417a-8bc1-65c8d471c621" providerId="ADAL" clId="{CA4CF07F-65EF-324A-97A0-9E04FAF4ABFC}" dt="2019-12-12T01:01:39.736" v="19" actId="20577"/>
          <ac:spMkLst>
            <pc:docMk/>
            <pc:sldMk cId="3470218235" sldId="350"/>
            <ac:spMk id="9" creationId="{E3B2E017-30B2-884B-A113-B419A2ED51AD}"/>
          </ac:spMkLst>
        </pc:spChg>
      </pc:sldChg>
    </pc:docChg>
  </pc:docChgLst>
  <pc:docChgLst>
    <pc:chgData name="Long B Nguyen" userId="f59fb8f3-a021-417a-8bc1-65c8d471c621" providerId="ADAL" clId="{FB6A55DC-F0E2-F446-99DE-D98276A8ABE9}"/>
    <pc:docChg chg="modSld">
      <pc:chgData name="Long B Nguyen" userId="f59fb8f3-a021-417a-8bc1-65c8d471c621" providerId="ADAL" clId="{FB6A55DC-F0E2-F446-99DE-D98276A8ABE9}" dt="2019-11-04T04:38:14.063" v="2"/>
      <pc:docMkLst>
        <pc:docMk/>
      </pc:docMkLst>
      <pc:sldChg chg="addSp delSp modSp">
        <pc:chgData name="Long B Nguyen" userId="f59fb8f3-a021-417a-8bc1-65c8d471c621" providerId="ADAL" clId="{FB6A55DC-F0E2-F446-99DE-D98276A8ABE9}" dt="2019-11-04T04:38:14.063" v="2"/>
        <pc:sldMkLst>
          <pc:docMk/>
          <pc:sldMk cId="4247104139" sldId="256"/>
        </pc:sldMkLst>
        <pc:spChg chg="add del mod">
          <ac:chgData name="Long B Nguyen" userId="f59fb8f3-a021-417a-8bc1-65c8d471c621" providerId="ADAL" clId="{FB6A55DC-F0E2-F446-99DE-D98276A8ABE9}" dt="2019-11-04T04:38:14.063" v="2"/>
          <ac:spMkLst>
            <pc:docMk/>
            <pc:sldMk cId="4247104139" sldId="256"/>
            <ac:spMk id="5" creationId="{8E2114CE-48A4-F142-912F-077363D21B2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89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9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23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770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38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48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68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4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54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316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40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4/17/20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727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>
            <a:extLst>
              <a:ext uri="{FF2B5EF4-FFF2-40B4-BE49-F238E27FC236}">
                <a16:creationId xmlns:a16="http://schemas.microsoft.com/office/drawing/2014/main" id="{7F7D7B8D-EF99-4CA1-AB1E-4C0C04740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431141"/>
            <a:ext cx="9143999" cy="328385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17A749-B1BA-E24B-8FB0-0604EF651F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836" y="3691476"/>
            <a:ext cx="8176104" cy="654491"/>
          </a:xfrm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How to Write a Platformer Game in Java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DC47C8-6776-7B44-9CD4-95FC91452D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836" y="4329998"/>
            <a:ext cx="8176104" cy="466990"/>
          </a:xfrm>
          <a:noFill/>
        </p:spPr>
        <p:txBody>
          <a:bodyPr>
            <a:normAutofit/>
          </a:bodyPr>
          <a:lstStyle/>
          <a:p>
            <a:r>
              <a:rPr lang="en-US" sz="2500" b="1">
                <a:solidFill>
                  <a:schemeClr val="bg1"/>
                </a:solidFill>
              </a:rPr>
              <a:t>Scrolling</a:t>
            </a:r>
            <a:endParaRPr lang="en-US" sz="2500" b="1" dirty="0">
              <a:solidFill>
                <a:schemeClr val="bg1"/>
              </a:solidFill>
            </a:endParaRPr>
          </a:p>
        </p:txBody>
      </p:sp>
      <p:pic>
        <p:nvPicPr>
          <p:cNvPr id="6" name="Picture 5" descr="A picture containing table, food, bed&#10;&#10;Description automatically generated">
            <a:extLst>
              <a:ext uri="{FF2B5EF4-FFF2-40B4-BE49-F238E27FC236}">
                <a16:creationId xmlns:a16="http://schemas.microsoft.com/office/drawing/2014/main" id="{50588766-B9B1-1A4B-B1CD-429535B073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911"/>
          <a:stretch/>
        </p:blipFill>
        <p:spPr>
          <a:xfrm>
            <a:off x="20" y="10"/>
            <a:ext cx="9143979" cy="3532892"/>
          </a:xfrm>
          <a:prstGeom prst="rect">
            <a:avLst/>
          </a:prstGeom>
        </p:spPr>
      </p:pic>
      <p:sp>
        <p:nvSpPr>
          <p:cNvPr id="4" name="Subtitle 2">
            <a:extLst>
              <a:ext uri="{FF2B5EF4-FFF2-40B4-BE49-F238E27FC236}">
                <a16:creationId xmlns:a16="http://schemas.microsoft.com/office/drawing/2014/main" id="{C4071586-F58C-CD48-BB49-60F4B2277ED8}"/>
              </a:ext>
            </a:extLst>
          </p:cNvPr>
          <p:cNvSpPr txBox="1">
            <a:spLocks/>
          </p:cNvSpPr>
          <p:nvPr/>
        </p:nvSpPr>
        <p:spPr>
          <a:xfrm>
            <a:off x="2183952" y="3285007"/>
            <a:ext cx="4507445" cy="5423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2400" b="1" dirty="0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AFEFA9C5-D02C-E240-8579-0C71B736A4C8}"/>
              </a:ext>
            </a:extLst>
          </p:cNvPr>
          <p:cNvSpPr txBox="1">
            <a:spLocks/>
          </p:cNvSpPr>
          <p:nvPr/>
        </p:nvSpPr>
        <p:spPr>
          <a:xfrm>
            <a:off x="113016" y="5068064"/>
            <a:ext cx="1636416" cy="46699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000" b="1" dirty="0">
                <a:solidFill>
                  <a:schemeClr val="bg1"/>
                </a:solidFill>
              </a:rPr>
              <a:t>Long Nguyen</a:t>
            </a:r>
          </a:p>
          <a:p>
            <a:pPr algn="l"/>
            <a:r>
              <a:rPr lang="en-US" sz="2000" b="1" dirty="0">
                <a:solidFill>
                  <a:schemeClr val="bg1"/>
                </a:solidFill>
              </a:rPr>
              <a:t>Boston Latin School</a:t>
            </a:r>
          </a:p>
          <a:p>
            <a:pPr algn="r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9013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711" y="149313"/>
            <a:ext cx="7886700" cy="671774"/>
          </a:xfrm>
        </p:spPr>
        <p:txBody>
          <a:bodyPr/>
          <a:lstStyle/>
          <a:p>
            <a:r>
              <a:rPr lang="en-US" dirty="0"/>
              <a:t>Boundary and Margins</a:t>
            </a:r>
          </a:p>
        </p:txBody>
      </p:sp>
      <p:pic>
        <p:nvPicPr>
          <p:cNvPr id="5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F5B0F4FB-F53C-3C4D-8DAB-6B9351BF92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0522" y="2613453"/>
            <a:ext cx="783592" cy="783592"/>
          </a:xfr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2054848"/>
            <a:ext cx="6964534" cy="30665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679EAB-7C44-034B-ABFD-5352CB4D5912}"/>
              </a:ext>
            </a:extLst>
          </p:cNvPr>
          <p:cNvSpPr txBox="1"/>
          <p:nvPr/>
        </p:nvSpPr>
        <p:spPr>
          <a:xfrm>
            <a:off x="-90603" y="189952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B8F858-0A49-B84C-82CE-593608041AFF}"/>
              </a:ext>
            </a:extLst>
          </p:cNvPr>
          <p:cNvSpPr txBox="1"/>
          <p:nvPr/>
        </p:nvSpPr>
        <p:spPr>
          <a:xfrm>
            <a:off x="866375" y="294606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BE289C0-3D4F-E042-A317-DAD43422ECE1}"/>
              </a:ext>
            </a:extLst>
          </p:cNvPr>
          <p:cNvCxnSpPr>
            <a:cxnSpLocks/>
          </p:cNvCxnSpPr>
          <p:nvPr/>
        </p:nvCxnSpPr>
        <p:spPr>
          <a:xfrm>
            <a:off x="1047843" y="352027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ADF9C4BC-5D9A-1A47-BA29-7B2175E2E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686" y="2315021"/>
            <a:ext cx="781359" cy="781359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DFF1690-797A-D349-8EE3-5D96596F4CBE}"/>
              </a:ext>
            </a:extLst>
          </p:cNvPr>
          <p:cNvSpPr/>
          <p:nvPr/>
        </p:nvSpPr>
        <p:spPr>
          <a:xfrm>
            <a:off x="1339722" y="2064863"/>
            <a:ext cx="4154473" cy="19608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4143F0B-5989-A842-AEB0-B0189CFAC1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5764" y="3011568"/>
            <a:ext cx="804672" cy="90525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36" name="Picture 35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6E2CE121-FEA8-CE42-864D-40872389F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0313" y="3969722"/>
            <a:ext cx="781359" cy="781359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EEA16E8-40FA-604E-8238-F5C0453E6D9C}"/>
              </a:ext>
            </a:extLst>
          </p:cNvPr>
          <p:cNvCxnSpPr>
            <a:cxnSpLocks/>
          </p:cNvCxnSpPr>
          <p:nvPr/>
        </p:nvCxnSpPr>
        <p:spPr>
          <a:xfrm>
            <a:off x="4736387" y="2064863"/>
            <a:ext cx="0" cy="1960818"/>
          </a:xfrm>
          <a:prstGeom prst="line">
            <a:avLst/>
          </a:prstGeom>
          <a:ln w="317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641809A-BDAA-0A4C-B813-23550F49B253}"/>
              </a:ext>
            </a:extLst>
          </p:cNvPr>
          <p:cNvSpPr txBox="1"/>
          <p:nvPr/>
        </p:nvSpPr>
        <p:spPr>
          <a:xfrm>
            <a:off x="5029974" y="1325200"/>
            <a:ext cx="1960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right boundary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B250C77-03E6-5E46-A656-FA639FBE1C95}"/>
              </a:ext>
            </a:extLst>
          </p:cNvPr>
          <p:cNvCxnSpPr>
            <a:cxnSpLocks/>
          </p:cNvCxnSpPr>
          <p:nvPr/>
        </p:nvCxnSpPr>
        <p:spPr>
          <a:xfrm flipH="1">
            <a:off x="4836534" y="1682702"/>
            <a:ext cx="968000" cy="5889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109D76A-194D-6040-97D4-0A3BC977257E}"/>
              </a:ext>
            </a:extLst>
          </p:cNvPr>
          <p:cNvSpPr txBox="1"/>
          <p:nvPr/>
        </p:nvSpPr>
        <p:spPr>
          <a:xfrm>
            <a:off x="4508100" y="4230696"/>
            <a:ext cx="1481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right margin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B98C8AC-F1E8-6444-B729-345A2C215A4B}"/>
              </a:ext>
            </a:extLst>
          </p:cNvPr>
          <p:cNvCxnSpPr>
            <a:cxnSpLocks/>
          </p:cNvCxnSpPr>
          <p:nvPr/>
        </p:nvCxnSpPr>
        <p:spPr>
          <a:xfrm>
            <a:off x="4736387" y="4181006"/>
            <a:ext cx="751882" cy="0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E5C5F8F-7EEA-B548-9875-557355AB99AE}"/>
              </a:ext>
            </a:extLst>
          </p:cNvPr>
          <p:cNvCxnSpPr>
            <a:cxnSpLocks/>
          </p:cNvCxnSpPr>
          <p:nvPr/>
        </p:nvCxnSpPr>
        <p:spPr>
          <a:xfrm flipH="1">
            <a:off x="1307481" y="3806931"/>
            <a:ext cx="4180790" cy="0"/>
          </a:xfrm>
          <a:prstGeom prst="line">
            <a:avLst/>
          </a:prstGeom>
          <a:ln w="317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74A5F7E-5AE4-4646-A58E-641CA13D19E3}"/>
              </a:ext>
            </a:extLst>
          </p:cNvPr>
          <p:cNvSpPr txBox="1"/>
          <p:nvPr/>
        </p:nvSpPr>
        <p:spPr>
          <a:xfrm>
            <a:off x="1689759" y="3096380"/>
            <a:ext cx="2113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bottom boundary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B52C699-3012-6A44-B034-E57BBF901D50}"/>
              </a:ext>
            </a:extLst>
          </p:cNvPr>
          <p:cNvCxnSpPr>
            <a:cxnSpLocks/>
          </p:cNvCxnSpPr>
          <p:nvPr/>
        </p:nvCxnSpPr>
        <p:spPr>
          <a:xfrm flipH="1">
            <a:off x="2036131" y="3483522"/>
            <a:ext cx="422464" cy="2898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7BA41AA-1EE2-9C4D-9124-3C6BB5148D2A}"/>
              </a:ext>
            </a:extLst>
          </p:cNvPr>
          <p:cNvSpPr txBox="1"/>
          <p:nvPr/>
        </p:nvSpPr>
        <p:spPr>
          <a:xfrm>
            <a:off x="1428878" y="4096332"/>
            <a:ext cx="1725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bottom margin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E36EA5C-F5BB-6949-9183-924568BDBBE3}"/>
              </a:ext>
            </a:extLst>
          </p:cNvPr>
          <p:cNvCxnSpPr>
            <a:cxnSpLocks/>
          </p:cNvCxnSpPr>
          <p:nvPr/>
        </p:nvCxnSpPr>
        <p:spPr>
          <a:xfrm>
            <a:off x="1547579" y="3806931"/>
            <a:ext cx="0" cy="211284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03EBAA2-619F-314E-9E27-C25AE536E91D}"/>
              </a:ext>
            </a:extLst>
          </p:cNvPr>
          <p:cNvCxnSpPr>
            <a:cxnSpLocks/>
          </p:cNvCxnSpPr>
          <p:nvPr/>
        </p:nvCxnSpPr>
        <p:spPr>
          <a:xfrm flipH="1">
            <a:off x="1339363" y="1384899"/>
            <a:ext cx="968000" cy="5889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C3743A75-E30F-8B40-91F8-8E4B4AB23616}"/>
              </a:ext>
            </a:extLst>
          </p:cNvPr>
          <p:cNvSpPr txBox="1"/>
          <p:nvPr/>
        </p:nvSpPr>
        <p:spPr>
          <a:xfrm>
            <a:off x="1526668" y="942078"/>
            <a:ext cx="24677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(</a:t>
            </a:r>
            <a:r>
              <a:rPr lang="en-US" sz="2100" dirty="0" err="1"/>
              <a:t>view_x</a:t>
            </a:r>
            <a:r>
              <a:rPr lang="en-US" sz="2100" dirty="0"/>
              <a:t>, </a:t>
            </a:r>
            <a:r>
              <a:rPr lang="en-US" sz="2100" dirty="0" err="1"/>
              <a:t>view_y</a:t>
            </a:r>
            <a:r>
              <a:rPr lang="en-US" sz="2100" dirty="0"/>
              <a:t>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575A208-CAC4-0D42-9F35-816EADDEA97C}"/>
              </a:ext>
            </a:extLst>
          </p:cNvPr>
          <p:cNvSpPr txBox="1"/>
          <p:nvPr/>
        </p:nvSpPr>
        <p:spPr>
          <a:xfrm>
            <a:off x="4167282" y="183121"/>
            <a:ext cx="49441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If player leaves boundary:</a:t>
            </a:r>
          </a:p>
          <a:p>
            <a:r>
              <a:rPr lang="en-US" sz="1800" dirty="0">
                <a:solidFill>
                  <a:srgbClr val="FF0000"/>
                </a:solidFill>
              </a:rPr>
              <a:t>   compute new </a:t>
            </a:r>
            <a:r>
              <a:rPr lang="en-US" sz="1800" dirty="0" err="1">
                <a:solidFill>
                  <a:srgbClr val="FF0000"/>
                </a:solidFill>
              </a:rPr>
              <a:t>view_x</a:t>
            </a:r>
            <a:r>
              <a:rPr lang="en-US" sz="1800" dirty="0">
                <a:solidFill>
                  <a:srgbClr val="FF0000"/>
                </a:solidFill>
              </a:rPr>
              <a:t>, </a:t>
            </a:r>
            <a:r>
              <a:rPr lang="en-US" sz="1800" dirty="0" err="1">
                <a:solidFill>
                  <a:srgbClr val="FF0000"/>
                </a:solidFill>
              </a:rPr>
              <a:t>view_y</a:t>
            </a:r>
            <a:r>
              <a:rPr lang="en-US" sz="1800" dirty="0">
                <a:solidFill>
                  <a:srgbClr val="FF0000"/>
                </a:solidFill>
              </a:rPr>
              <a:t> to maintain margin</a:t>
            </a:r>
          </a:p>
          <a:p>
            <a:r>
              <a:rPr lang="en-US" sz="1800" dirty="0">
                <a:solidFill>
                  <a:srgbClr val="FF0000"/>
                </a:solidFill>
              </a:rPr>
              <a:t>translate(-</a:t>
            </a:r>
            <a:r>
              <a:rPr lang="en-US" sz="1800" dirty="0" err="1">
                <a:solidFill>
                  <a:srgbClr val="FF0000"/>
                </a:solidFill>
              </a:rPr>
              <a:t>view_x</a:t>
            </a:r>
            <a:r>
              <a:rPr lang="en-US" sz="1800" dirty="0">
                <a:solidFill>
                  <a:srgbClr val="FF0000"/>
                </a:solidFill>
              </a:rPr>
              <a:t>, -</a:t>
            </a:r>
            <a:r>
              <a:rPr lang="en-US" sz="1800" dirty="0" err="1">
                <a:solidFill>
                  <a:srgbClr val="FF0000"/>
                </a:solidFill>
              </a:rPr>
              <a:t>view_y</a:t>
            </a:r>
            <a:r>
              <a:rPr lang="en-US" sz="18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95346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711" y="149313"/>
            <a:ext cx="7886700" cy="671774"/>
          </a:xfrm>
        </p:spPr>
        <p:txBody>
          <a:bodyPr/>
          <a:lstStyle/>
          <a:p>
            <a:r>
              <a:rPr lang="en-US" dirty="0"/>
              <a:t>Boundary and Margins</a:t>
            </a:r>
          </a:p>
        </p:txBody>
      </p:sp>
      <p:pic>
        <p:nvPicPr>
          <p:cNvPr id="5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F5B0F4FB-F53C-3C4D-8DAB-6B9351BF92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0522" y="2613453"/>
            <a:ext cx="783592" cy="783592"/>
          </a:xfr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2054848"/>
            <a:ext cx="6964534" cy="30665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679EAB-7C44-034B-ABFD-5352CB4D5912}"/>
              </a:ext>
            </a:extLst>
          </p:cNvPr>
          <p:cNvSpPr txBox="1"/>
          <p:nvPr/>
        </p:nvSpPr>
        <p:spPr>
          <a:xfrm>
            <a:off x="-90603" y="189952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B8F858-0A49-B84C-82CE-593608041AFF}"/>
              </a:ext>
            </a:extLst>
          </p:cNvPr>
          <p:cNvSpPr txBox="1"/>
          <p:nvPr/>
        </p:nvSpPr>
        <p:spPr>
          <a:xfrm>
            <a:off x="866375" y="294606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BE289C0-3D4F-E042-A317-DAD43422ECE1}"/>
              </a:ext>
            </a:extLst>
          </p:cNvPr>
          <p:cNvCxnSpPr>
            <a:cxnSpLocks/>
          </p:cNvCxnSpPr>
          <p:nvPr/>
        </p:nvCxnSpPr>
        <p:spPr>
          <a:xfrm>
            <a:off x="1047843" y="352027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ADF9C4BC-5D9A-1A47-BA29-7B2175E2E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686" y="2315021"/>
            <a:ext cx="781359" cy="781359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DFF1690-797A-D349-8EE3-5D96596F4CBE}"/>
              </a:ext>
            </a:extLst>
          </p:cNvPr>
          <p:cNvSpPr/>
          <p:nvPr/>
        </p:nvSpPr>
        <p:spPr>
          <a:xfrm>
            <a:off x="1690118" y="2384561"/>
            <a:ext cx="4154473" cy="19608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4143F0B-5989-A842-AEB0-B0189CFAC1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5764" y="3011568"/>
            <a:ext cx="804672" cy="90525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36" name="Picture 35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6E2CE121-FEA8-CE42-864D-40872389F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0313" y="3969722"/>
            <a:ext cx="781359" cy="781359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EEA16E8-40FA-604E-8238-F5C0453E6D9C}"/>
              </a:ext>
            </a:extLst>
          </p:cNvPr>
          <p:cNvCxnSpPr>
            <a:cxnSpLocks/>
          </p:cNvCxnSpPr>
          <p:nvPr/>
        </p:nvCxnSpPr>
        <p:spPr>
          <a:xfrm>
            <a:off x="5086783" y="2384561"/>
            <a:ext cx="0" cy="1960818"/>
          </a:xfrm>
          <a:prstGeom prst="line">
            <a:avLst/>
          </a:prstGeom>
          <a:ln w="317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641809A-BDAA-0A4C-B813-23550F49B253}"/>
              </a:ext>
            </a:extLst>
          </p:cNvPr>
          <p:cNvSpPr txBox="1"/>
          <p:nvPr/>
        </p:nvSpPr>
        <p:spPr>
          <a:xfrm>
            <a:off x="5380370" y="1644898"/>
            <a:ext cx="1960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right boundary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B250C77-03E6-5E46-A656-FA639FBE1C95}"/>
              </a:ext>
            </a:extLst>
          </p:cNvPr>
          <p:cNvCxnSpPr>
            <a:cxnSpLocks/>
          </p:cNvCxnSpPr>
          <p:nvPr/>
        </p:nvCxnSpPr>
        <p:spPr>
          <a:xfrm flipH="1">
            <a:off x="5186930" y="2002400"/>
            <a:ext cx="968000" cy="5889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109D76A-194D-6040-97D4-0A3BC977257E}"/>
              </a:ext>
            </a:extLst>
          </p:cNvPr>
          <p:cNvSpPr txBox="1"/>
          <p:nvPr/>
        </p:nvSpPr>
        <p:spPr>
          <a:xfrm>
            <a:off x="4858496" y="4550394"/>
            <a:ext cx="1481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right margin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B98C8AC-F1E8-6444-B729-345A2C215A4B}"/>
              </a:ext>
            </a:extLst>
          </p:cNvPr>
          <p:cNvCxnSpPr>
            <a:cxnSpLocks/>
          </p:cNvCxnSpPr>
          <p:nvPr/>
        </p:nvCxnSpPr>
        <p:spPr>
          <a:xfrm>
            <a:off x="5086783" y="4500704"/>
            <a:ext cx="751882" cy="0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E5C5F8F-7EEA-B548-9875-557355AB99AE}"/>
              </a:ext>
            </a:extLst>
          </p:cNvPr>
          <p:cNvCxnSpPr>
            <a:cxnSpLocks/>
          </p:cNvCxnSpPr>
          <p:nvPr/>
        </p:nvCxnSpPr>
        <p:spPr>
          <a:xfrm flipH="1">
            <a:off x="1657877" y="4126629"/>
            <a:ext cx="4180790" cy="0"/>
          </a:xfrm>
          <a:prstGeom prst="line">
            <a:avLst/>
          </a:prstGeom>
          <a:ln w="317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74A5F7E-5AE4-4646-A58E-641CA13D19E3}"/>
              </a:ext>
            </a:extLst>
          </p:cNvPr>
          <p:cNvSpPr txBox="1"/>
          <p:nvPr/>
        </p:nvSpPr>
        <p:spPr>
          <a:xfrm>
            <a:off x="1689759" y="3372065"/>
            <a:ext cx="2113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bottom boundary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B52C699-3012-6A44-B034-E57BBF901D50}"/>
              </a:ext>
            </a:extLst>
          </p:cNvPr>
          <p:cNvCxnSpPr>
            <a:cxnSpLocks/>
          </p:cNvCxnSpPr>
          <p:nvPr/>
        </p:nvCxnSpPr>
        <p:spPr>
          <a:xfrm flipH="1">
            <a:off x="2036131" y="3759207"/>
            <a:ext cx="422464" cy="2898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7BA41AA-1EE2-9C4D-9124-3C6BB5148D2A}"/>
              </a:ext>
            </a:extLst>
          </p:cNvPr>
          <p:cNvSpPr txBox="1"/>
          <p:nvPr/>
        </p:nvSpPr>
        <p:spPr>
          <a:xfrm>
            <a:off x="1779274" y="4416030"/>
            <a:ext cx="1725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bottom margin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E36EA5C-F5BB-6949-9183-924568BDBBE3}"/>
              </a:ext>
            </a:extLst>
          </p:cNvPr>
          <p:cNvCxnSpPr>
            <a:cxnSpLocks/>
          </p:cNvCxnSpPr>
          <p:nvPr/>
        </p:nvCxnSpPr>
        <p:spPr>
          <a:xfrm>
            <a:off x="1897975" y="4126629"/>
            <a:ext cx="0" cy="211284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03EBAA2-619F-314E-9E27-C25AE536E91D}"/>
              </a:ext>
            </a:extLst>
          </p:cNvPr>
          <p:cNvCxnSpPr>
            <a:cxnSpLocks/>
          </p:cNvCxnSpPr>
          <p:nvPr/>
        </p:nvCxnSpPr>
        <p:spPr>
          <a:xfrm flipH="1">
            <a:off x="1689759" y="1704597"/>
            <a:ext cx="968000" cy="5889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C3743A75-E30F-8B40-91F8-8E4B4AB23616}"/>
              </a:ext>
            </a:extLst>
          </p:cNvPr>
          <p:cNvSpPr txBox="1"/>
          <p:nvPr/>
        </p:nvSpPr>
        <p:spPr>
          <a:xfrm>
            <a:off x="1877064" y="1261776"/>
            <a:ext cx="24677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(</a:t>
            </a:r>
            <a:r>
              <a:rPr lang="en-US" sz="2100" dirty="0" err="1"/>
              <a:t>view_x</a:t>
            </a:r>
            <a:r>
              <a:rPr lang="en-US" sz="2100" dirty="0"/>
              <a:t>, </a:t>
            </a:r>
            <a:r>
              <a:rPr lang="en-US" sz="2100" dirty="0" err="1"/>
              <a:t>view_y</a:t>
            </a:r>
            <a:r>
              <a:rPr lang="en-US" sz="2100" dirty="0"/>
              <a:t>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575A208-CAC4-0D42-9F35-816EADDEA97C}"/>
              </a:ext>
            </a:extLst>
          </p:cNvPr>
          <p:cNvSpPr txBox="1"/>
          <p:nvPr/>
        </p:nvSpPr>
        <p:spPr>
          <a:xfrm>
            <a:off x="4167282" y="183121"/>
            <a:ext cx="49441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If player leaves boundary:</a:t>
            </a:r>
          </a:p>
          <a:p>
            <a:r>
              <a:rPr lang="en-US" sz="1800" dirty="0">
                <a:solidFill>
                  <a:srgbClr val="FF0000"/>
                </a:solidFill>
              </a:rPr>
              <a:t>   compute new </a:t>
            </a:r>
            <a:r>
              <a:rPr lang="en-US" sz="1800" dirty="0" err="1">
                <a:solidFill>
                  <a:srgbClr val="FF0000"/>
                </a:solidFill>
              </a:rPr>
              <a:t>view_x</a:t>
            </a:r>
            <a:r>
              <a:rPr lang="en-US" sz="1800" dirty="0">
                <a:solidFill>
                  <a:srgbClr val="FF0000"/>
                </a:solidFill>
              </a:rPr>
              <a:t>, </a:t>
            </a:r>
            <a:r>
              <a:rPr lang="en-US" sz="1800" dirty="0" err="1">
                <a:solidFill>
                  <a:srgbClr val="FF0000"/>
                </a:solidFill>
              </a:rPr>
              <a:t>view_y</a:t>
            </a:r>
            <a:r>
              <a:rPr lang="en-US" sz="1800" dirty="0">
                <a:solidFill>
                  <a:srgbClr val="FF0000"/>
                </a:solidFill>
              </a:rPr>
              <a:t> to maintain margin</a:t>
            </a:r>
          </a:p>
          <a:p>
            <a:r>
              <a:rPr lang="en-US" sz="1800" dirty="0">
                <a:solidFill>
                  <a:srgbClr val="FF0000"/>
                </a:solidFill>
              </a:rPr>
              <a:t>translate(-</a:t>
            </a:r>
            <a:r>
              <a:rPr lang="en-US" sz="1800" dirty="0" err="1">
                <a:solidFill>
                  <a:srgbClr val="FF0000"/>
                </a:solidFill>
              </a:rPr>
              <a:t>view_x</a:t>
            </a:r>
            <a:r>
              <a:rPr lang="en-US" sz="1800" dirty="0">
                <a:solidFill>
                  <a:srgbClr val="FF0000"/>
                </a:solidFill>
              </a:rPr>
              <a:t>, -</a:t>
            </a:r>
            <a:r>
              <a:rPr lang="en-US" sz="1800" dirty="0" err="1">
                <a:solidFill>
                  <a:srgbClr val="FF0000"/>
                </a:solidFill>
              </a:rPr>
              <a:t>view_y</a:t>
            </a:r>
            <a:r>
              <a:rPr lang="en-US" sz="18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435964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711" y="149313"/>
            <a:ext cx="7886700" cy="671774"/>
          </a:xfrm>
        </p:spPr>
        <p:txBody>
          <a:bodyPr/>
          <a:lstStyle/>
          <a:p>
            <a:r>
              <a:rPr lang="en-US" dirty="0"/>
              <a:t>Boundary and Margins</a:t>
            </a:r>
          </a:p>
        </p:txBody>
      </p:sp>
      <p:pic>
        <p:nvPicPr>
          <p:cNvPr id="5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F5B0F4FB-F53C-3C4D-8DAB-6B9351BF92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0522" y="2613453"/>
            <a:ext cx="783592" cy="783592"/>
          </a:xfr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2054848"/>
            <a:ext cx="6964534" cy="30665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679EAB-7C44-034B-ABFD-5352CB4D5912}"/>
              </a:ext>
            </a:extLst>
          </p:cNvPr>
          <p:cNvSpPr txBox="1"/>
          <p:nvPr/>
        </p:nvSpPr>
        <p:spPr>
          <a:xfrm>
            <a:off x="-90603" y="189952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B8F858-0A49-B84C-82CE-593608041AFF}"/>
              </a:ext>
            </a:extLst>
          </p:cNvPr>
          <p:cNvSpPr txBox="1"/>
          <p:nvPr/>
        </p:nvSpPr>
        <p:spPr>
          <a:xfrm>
            <a:off x="866375" y="294606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BE289C0-3D4F-E042-A317-DAD43422ECE1}"/>
              </a:ext>
            </a:extLst>
          </p:cNvPr>
          <p:cNvCxnSpPr>
            <a:cxnSpLocks/>
          </p:cNvCxnSpPr>
          <p:nvPr/>
        </p:nvCxnSpPr>
        <p:spPr>
          <a:xfrm>
            <a:off x="1047843" y="352027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ADF9C4BC-5D9A-1A47-BA29-7B2175E2E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686" y="2315021"/>
            <a:ext cx="781359" cy="781359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DFF1690-797A-D349-8EE3-5D96596F4CBE}"/>
              </a:ext>
            </a:extLst>
          </p:cNvPr>
          <p:cNvSpPr/>
          <p:nvPr/>
        </p:nvSpPr>
        <p:spPr>
          <a:xfrm>
            <a:off x="1690118" y="2384561"/>
            <a:ext cx="4154473" cy="19608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4143F0B-5989-A842-AEB0-B0189CFAC1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5764" y="3011568"/>
            <a:ext cx="804672" cy="90525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36" name="Picture 35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6E2CE121-FEA8-CE42-864D-40872389F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0313" y="3969722"/>
            <a:ext cx="781359" cy="781359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EEA16E8-40FA-604E-8238-F5C0453E6D9C}"/>
              </a:ext>
            </a:extLst>
          </p:cNvPr>
          <p:cNvCxnSpPr>
            <a:cxnSpLocks/>
          </p:cNvCxnSpPr>
          <p:nvPr/>
        </p:nvCxnSpPr>
        <p:spPr>
          <a:xfrm>
            <a:off x="5086783" y="2384561"/>
            <a:ext cx="0" cy="1960818"/>
          </a:xfrm>
          <a:prstGeom prst="line">
            <a:avLst/>
          </a:prstGeom>
          <a:ln w="317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641809A-BDAA-0A4C-B813-23550F49B253}"/>
              </a:ext>
            </a:extLst>
          </p:cNvPr>
          <p:cNvSpPr txBox="1"/>
          <p:nvPr/>
        </p:nvSpPr>
        <p:spPr>
          <a:xfrm>
            <a:off x="5380370" y="1644898"/>
            <a:ext cx="1960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right boundary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B250C77-03E6-5E46-A656-FA639FBE1C95}"/>
              </a:ext>
            </a:extLst>
          </p:cNvPr>
          <p:cNvCxnSpPr>
            <a:cxnSpLocks/>
          </p:cNvCxnSpPr>
          <p:nvPr/>
        </p:nvCxnSpPr>
        <p:spPr>
          <a:xfrm flipH="1">
            <a:off x="5186930" y="2002400"/>
            <a:ext cx="968000" cy="5889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109D76A-194D-6040-97D4-0A3BC977257E}"/>
              </a:ext>
            </a:extLst>
          </p:cNvPr>
          <p:cNvSpPr txBox="1"/>
          <p:nvPr/>
        </p:nvSpPr>
        <p:spPr>
          <a:xfrm>
            <a:off x="4858496" y="4550394"/>
            <a:ext cx="1481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right margin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B98C8AC-F1E8-6444-B729-345A2C215A4B}"/>
              </a:ext>
            </a:extLst>
          </p:cNvPr>
          <p:cNvCxnSpPr>
            <a:cxnSpLocks/>
          </p:cNvCxnSpPr>
          <p:nvPr/>
        </p:nvCxnSpPr>
        <p:spPr>
          <a:xfrm>
            <a:off x="5086783" y="4500704"/>
            <a:ext cx="751882" cy="0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E5C5F8F-7EEA-B548-9875-557355AB99AE}"/>
              </a:ext>
            </a:extLst>
          </p:cNvPr>
          <p:cNvCxnSpPr>
            <a:cxnSpLocks/>
          </p:cNvCxnSpPr>
          <p:nvPr/>
        </p:nvCxnSpPr>
        <p:spPr>
          <a:xfrm flipH="1">
            <a:off x="1657877" y="4126629"/>
            <a:ext cx="4180790" cy="0"/>
          </a:xfrm>
          <a:prstGeom prst="line">
            <a:avLst/>
          </a:prstGeom>
          <a:ln w="317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74A5F7E-5AE4-4646-A58E-641CA13D19E3}"/>
              </a:ext>
            </a:extLst>
          </p:cNvPr>
          <p:cNvSpPr txBox="1"/>
          <p:nvPr/>
        </p:nvSpPr>
        <p:spPr>
          <a:xfrm>
            <a:off x="1689759" y="3372065"/>
            <a:ext cx="2113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bottom boundary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B52C699-3012-6A44-B034-E57BBF901D50}"/>
              </a:ext>
            </a:extLst>
          </p:cNvPr>
          <p:cNvCxnSpPr>
            <a:cxnSpLocks/>
          </p:cNvCxnSpPr>
          <p:nvPr/>
        </p:nvCxnSpPr>
        <p:spPr>
          <a:xfrm flipH="1">
            <a:off x="2036131" y="3759207"/>
            <a:ext cx="422464" cy="2898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7BA41AA-1EE2-9C4D-9124-3C6BB5148D2A}"/>
              </a:ext>
            </a:extLst>
          </p:cNvPr>
          <p:cNvSpPr txBox="1"/>
          <p:nvPr/>
        </p:nvSpPr>
        <p:spPr>
          <a:xfrm>
            <a:off x="1779274" y="4416030"/>
            <a:ext cx="1725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bottom margin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E36EA5C-F5BB-6949-9183-924568BDBBE3}"/>
              </a:ext>
            </a:extLst>
          </p:cNvPr>
          <p:cNvCxnSpPr>
            <a:cxnSpLocks/>
          </p:cNvCxnSpPr>
          <p:nvPr/>
        </p:nvCxnSpPr>
        <p:spPr>
          <a:xfrm>
            <a:off x="1897975" y="4126629"/>
            <a:ext cx="0" cy="211284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03EBAA2-619F-314E-9E27-C25AE536E91D}"/>
              </a:ext>
            </a:extLst>
          </p:cNvPr>
          <p:cNvCxnSpPr>
            <a:cxnSpLocks/>
          </p:cNvCxnSpPr>
          <p:nvPr/>
        </p:nvCxnSpPr>
        <p:spPr>
          <a:xfrm flipH="1">
            <a:off x="1689759" y="1704597"/>
            <a:ext cx="968000" cy="5889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C3743A75-E30F-8B40-91F8-8E4B4AB23616}"/>
              </a:ext>
            </a:extLst>
          </p:cNvPr>
          <p:cNvSpPr txBox="1"/>
          <p:nvPr/>
        </p:nvSpPr>
        <p:spPr>
          <a:xfrm>
            <a:off x="1877064" y="1261776"/>
            <a:ext cx="24677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(</a:t>
            </a:r>
            <a:r>
              <a:rPr lang="en-US" sz="2100" dirty="0" err="1"/>
              <a:t>view_x</a:t>
            </a:r>
            <a:r>
              <a:rPr lang="en-US" sz="2100" dirty="0"/>
              <a:t>, </a:t>
            </a:r>
            <a:r>
              <a:rPr lang="en-US" sz="2100" dirty="0" err="1"/>
              <a:t>view_y</a:t>
            </a:r>
            <a:r>
              <a:rPr lang="en-US" sz="2100" dirty="0"/>
              <a:t>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575A208-CAC4-0D42-9F35-816EADDEA97C}"/>
              </a:ext>
            </a:extLst>
          </p:cNvPr>
          <p:cNvSpPr txBox="1"/>
          <p:nvPr/>
        </p:nvSpPr>
        <p:spPr>
          <a:xfrm>
            <a:off x="3716930" y="775268"/>
            <a:ext cx="52872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1"/>
                </a:solidFill>
              </a:rPr>
              <a:t>right boundary = </a:t>
            </a:r>
            <a:r>
              <a:rPr lang="en-US" sz="1800" dirty="0" err="1">
                <a:solidFill>
                  <a:schemeClr val="accent1"/>
                </a:solidFill>
              </a:rPr>
              <a:t>view_x</a:t>
            </a:r>
            <a:r>
              <a:rPr lang="en-US" sz="1800" dirty="0">
                <a:solidFill>
                  <a:schemeClr val="accent1"/>
                </a:solidFill>
              </a:rPr>
              <a:t> + width – right margin</a:t>
            </a:r>
          </a:p>
          <a:p>
            <a:r>
              <a:rPr lang="en-US" sz="1800" dirty="0">
                <a:solidFill>
                  <a:schemeClr val="accent1"/>
                </a:solidFill>
              </a:rPr>
              <a:t>bottom boundary = </a:t>
            </a:r>
            <a:r>
              <a:rPr lang="en-US" sz="1800" dirty="0" err="1">
                <a:solidFill>
                  <a:schemeClr val="accent1"/>
                </a:solidFill>
              </a:rPr>
              <a:t>view_y</a:t>
            </a:r>
            <a:r>
              <a:rPr lang="en-US" sz="1800" dirty="0">
                <a:solidFill>
                  <a:schemeClr val="accent1"/>
                </a:solidFill>
              </a:rPr>
              <a:t> + height – bottom margin </a:t>
            </a:r>
          </a:p>
        </p:txBody>
      </p:sp>
    </p:spTree>
    <p:extLst>
      <p:ext uri="{BB962C8B-B14F-4D97-AF65-F5344CB8AC3E}">
        <p14:creationId xmlns:p14="http://schemas.microsoft.com/office/powerpoint/2010/main" val="21850158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711" y="149313"/>
            <a:ext cx="7886700" cy="671774"/>
          </a:xfrm>
        </p:spPr>
        <p:txBody>
          <a:bodyPr/>
          <a:lstStyle/>
          <a:p>
            <a:r>
              <a:rPr lang="en-US" dirty="0"/>
              <a:t>Text On Screen</a:t>
            </a:r>
          </a:p>
        </p:txBody>
      </p:sp>
      <p:pic>
        <p:nvPicPr>
          <p:cNvPr id="5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F5B0F4FB-F53C-3C4D-8DAB-6B9351BF92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0522" y="2613453"/>
            <a:ext cx="783592" cy="783592"/>
          </a:xfr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2054848"/>
            <a:ext cx="6964534" cy="30665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679EAB-7C44-034B-ABFD-5352CB4D5912}"/>
              </a:ext>
            </a:extLst>
          </p:cNvPr>
          <p:cNvSpPr txBox="1"/>
          <p:nvPr/>
        </p:nvSpPr>
        <p:spPr>
          <a:xfrm>
            <a:off x="-90603" y="189952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B8F858-0A49-B84C-82CE-593608041AFF}"/>
              </a:ext>
            </a:extLst>
          </p:cNvPr>
          <p:cNvSpPr txBox="1"/>
          <p:nvPr/>
        </p:nvSpPr>
        <p:spPr>
          <a:xfrm>
            <a:off x="866375" y="294606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BE289C0-3D4F-E042-A317-DAD43422ECE1}"/>
              </a:ext>
            </a:extLst>
          </p:cNvPr>
          <p:cNvCxnSpPr>
            <a:cxnSpLocks/>
          </p:cNvCxnSpPr>
          <p:nvPr/>
        </p:nvCxnSpPr>
        <p:spPr>
          <a:xfrm>
            <a:off x="1047843" y="352027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ADF9C4BC-5D9A-1A47-BA29-7B2175E2E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686" y="2315021"/>
            <a:ext cx="781359" cy="781359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DFF1690-797A-D349-8EE3-5D96596F4CBE}"/>
              </a:ext>
            </a:extLst>
          </p:cNvPr>
          <p:cNvSpPr/>
          <p:nvPr/>
        </p:nvSpPr>
        <p:spPr>
          <a:xfrm>
            <a:off x="1690118" y="2384561"/>
            <a:ext cx="4154473" cy="19608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4143F0B-5989-A842-AEB0-B0189CFAC1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5764" y="3011568"/>
            <a:ext cx="804672" cy="90525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36" name="Picture 35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6E2CE121-FEA8-CE42-864D-40872389F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0313" y="3969722"/>
            <a:ext cx="781359" cy="78135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F641809A-BDAA-0A4C-B813-23550F49B253}"/>
              </a:ext>
            </a:extLst>
          </p:cNvPr>
          <p:cNvSpPr txBox="1"/>
          <p:nvPr/>
        </p:nvSpPr>
        <p:spPr>
          <a:xfrm>
            <a:off x="4045928" y="348992"/>
            <a:ext cx="42180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Text on the screen such as number of lives or score need to be relative to </a:t>
            </a:r>
            <a:r>
              <a:rPr lang="en-US" sz="2000" dirty="0" err="1">
                <a:solidFill>
                  <a:srgbClr val="FF0000"/>
                </a:solidFill>
              </a:rPr>
              <a:t>view_x</a:t>
            </a:r>
            <a:r>
              <a:rPr lang="en-US" sz="2000" dirty="0">
                <a:solidFill>
                  <a:srgbClr val="FF0000"/>
                </a:solidFill>
              </a:rPr>
              <a:t> and </a:t>
            </a:r>
            <a:r>
              <a:rPr lang="en-US" sz="2000" dirty="0" err="1">
                <a:solidFill>
                  <a:srgbClr val="FF0000"/>
                </a:solidFill>
              </a:rPr>
              <a:t>view_y</a:t>
            </a:r>
            <a:r>
              <a:rPr lang="en-US" sz="2000" dirty="0">
                <a:solidFill>
                  <a:srgbClr val="FF0000"/>
                </a:solidFill>
              </a:rPr>
              <a:t>. Otherwise, it won't scroll with the player!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B250C77-03E6-5E46-A656-FA639FBE1C95}"/>
              </a:ext>
            </a:extLst>
          </p:cNvPr>
          <p:cNvCxnSpPr>
            <a:cxnSpLocks/>
          </p:cNvCxnSpPr>
          <p:nvPr/>
        </p:nvCxnSpPr>
        <p:spPr>
          <a:xfrm flipH="1">
            <a:off x="4061453" y="1633469"/>
            <a:ext cx="1123359" cy="8466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03EBAA2-619F-314E-9E27-C25AE536E91D}"/>
              </a:ext>
            </a:extLst>
          </p:cNvPr>
          <p:cNvCxnSpPr>
            <a:cxnSpLocks/>
          </p:cNvCxnSpPr>
          <p:nvPr/>
        </p:nvCxnSpPr>
        <p:spPr>
          <a:xfrm flipH="1">
            <a:off x="1689759" y="1704597"/>
            <a:ext cx="968000" cy="5889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C3743A75-E30F-8B40-91F8-8E4B4AB23616}"/>
              </a:ext>
            </a:extLst>
          </p:cNvPr>
          <p:cNvSpPr txBox="1"/>
          <p:nvPr/>
        </p:nvSpPr>
        <p:spPr>
          <a:xfrm>
            <a:off x="1877064" y="1261776"/>
            <a:ext cx="24677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(</a:t>
            </a:r>
            <a:r>
              <a:rPr lang="en-US" sz="2100" dirty="0" err="1"/>
              <a:t>view_x</a:t>
            </a:r>
            <a:r>
              <a:rPr lang="en-US" sz="2100" dirty="0"/>
              <a:t>, </a:t>
            </a:r>
            <a:r>
              <a:rPr lang="en-US" sz="2100" dirty="0" err="1"/>
              <a:t>view_y</a:t>
            </a:r>
            <a:r>
              <a:rPr lang="en-US" sz="2100" dirty="0"/>
              <a:t>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575A208-CAC4-0D42-9F35-816EADDEA97C}"/>
              </a:ext>
            </a:extLst>
          </p:cNvPr>
          <p:cNvSpPr txBox="1"/>
          <p:nvPr/>
        </p:nvSpPr>
        <p:spPr>
          <a:xfrm>
            <a:off x="3291570" y="2468341"/>
            <a:ext cx="107895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Lives : 3</a:t>
            </a:r>
          </a:p>
        </p:txBody>
      </p:sp>
    </p:spTree>
    <p:extLst>
      <p:ext uri="{BB962C8B-B14F-4D97-AF65-F5344CB8AC3E}">
        <p14:creationId xmlns:p14="http://schemas.microsoft.com/office/powerpoint/2010/main" val="280749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711" y="149313"/>
            <a:ext cx="7886700" cy="671774"/>
          </a:xfrm>
        </p:spPr>
        <p:txBody>
          <a:bodyPr/>
          <a:lstStyle/>
          <a:p>
            <a:r>
              <a:rPr lang="en-US" dirty="0"/>
              <a:t>Scrolling</a:t>
            </a:r>
          </a:p>
        </p:txBody>
      </p:sp>
      <p:pic>
        <p:nvPicPr>
          <p:cNvPr id="5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F5B0F4FB-F53C-3C4D-8DAB-6B9351BF92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0522" y="2613453"/>
            <a:ext cx="783592" cy="783592"/>
          </a:xfr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2054848"/>
            <a:ext cx="6964534" cy="30665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679EAB-7C44-034B-ABFD-5352CB4D5912}"/>
              </a:ext>
            </a:extLst>
          </p:cNvPr>
          <p:cNvSpPr txBox="1"/>
          <p:nvPr/>
        </p:nvSpPr>
        <p:spPr>
          <a:xfrm>
            <a:off x="-90603" y="189952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B8F858-0A49-B84C-82CE-593608041AFF}"/>
              </a:ext>
            </a:extLst>
          </p:cNvPr>
          <p:cNvSpPr txBox="1"/>
          <p:nvPr/>
        </p:nvSpPr>
        <p:spPr>
          <a:xfrm>
            <a:off x="866375" y="294606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BE289C0-3D4F-E042-A317-DAD43422ECE1}"/>
              </a:ext>
            </a:extLst>
          </p:cNvPr>
          <p:cNvCxnSpPr>
            <a:cxnSpLocks/>
          </p:cNvCxnSpPr>
          <p:nvPr/>
        </p:nvCxnSpPr>
        <p:spPr>
          <a:xfrm>
            <a:off x="1047843" y="352027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ADF9C4BC-5D9A-1A47-BA29-7B2175E2E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686" y="2315021"/>
            <a:ext cx="781359" cy="781359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DFF1690-797A-D349-8EE3-5D96596F4CBE}"/>
              </a:ext>
            </a:extLst>
          </p:cNvPr>
          <p:cNvSpPr/>
          <p:nvPr/>
        </p:nvSpPr>
        <p:spPr>
          <a:xfrm>
            <a:off x="1339722" y="2064863"/>
            <a:ext cx="4154473" cy="19608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ADCE739-C8D6-564F-A5AF-0DAEDB53BAD8}"/>
              </a:ext>
            </a:extLst>
          </p:cNvPr>
          <p:cNvSpPr txBox="1"/>
          <p:nvPr/>
        </p:nvSpPr>
        <p:spPr>
          <a:xfrm>
            <a:off x="2955427" y="1154834"/>
            <a:ext cx="2702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visible part of game map</a:t>
            </a: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08B03F0-1C30-BD47-8988-4A2157BF8F5B}"/>
              </a:ext>
            </a:extLst>
          </p:cNvPr>
          <p:cNvCxnSpPr>
            <a:cxnSpLocks/>
            <a:stCxn id="29" idx="2"/>
          </p:cNvCxnSpPr>
          <p:nvPr/>
        </p:nvCxnSpPr>
        <p:spPr>
          <a:xfrm flipH="1">
            <a:off x="3682211" y="1554944"/>
            <a:ext cx="624419" cy="76007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43233ED1-43BF-9240-BC7A-2F97E9644B3B}"/>
              </a:ext>
            </a:extLst>
          </p:cNvPr>
          <p:cNvSpPr txBox="1"/>
          <p:nvPr/>
        </p:nvSpPr>
        <p:spPr>
          <a:xfrm>
            <a:off x="6369791" y="1120936"/>
            <a:ext cx="12410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not visible</a:t>
            </a:r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360DFB6-5AF2-FE46-B7A9-B282341EBC74}"/>
              </a:ext>
            </a:extLst>
          </p:cNvPr>
          <p:cNvCxnSpPr>
            <a:cxnSpLocks/>
          </p:cNvCxnSpPr>
          <p:nvPr/>
        </p:nvCxnSpPr>
        <p:spPr>
          <a:xfrm flipH="1">
            <a:off x="6466018" y="1592335"/>
            <a:ext cx="274503" cy="93012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5" name="Picture 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4143F0B-5989-A842-AEB0-B0189CFAC1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6355" y="2946064"/>
            <a:ext cx="801745" cy="901963"/>
          </a:xfrm>
          <a:prstGeom prst="rect">
            <a:avLst/>
          </a:prstGeom>
        </p:spPr>
      </p:pic>
      <p:pic>
        <p:nvPicPr>
          <p:cNvPr id="36" name="Picture 35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6E2CE121-FEA8-CE42-864D-40872389F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0313" y="3969722"/>
            <a:ext cx="781359" cy="781359"/>
          </a:xfrm>
          <a:prstGeom prst="rect">
            <a:avLst/>
          </a:prstGeom>
        </p:spPr>
      </p:pic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193A9FB-013E-6D4C-BE23-917785F99975}"/>
              </a:ext>
            </a:extLst>
          </p:cNvPr>
          <p:cNvCxnSpPr>
            <a:cxnSpLocks/>
          </p:cNvCxnSpPr>
          <p:nvPr/>
        </p:nvCxnSpPr>
        <p:spPr>
          <a:xfrm>
            <a:off x="6990313" y="1592335"/>
            <a:ext cx="340385" cy="22556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2001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711" y="149313"/>
            <a:ext cx="7886700" cy="671774"/>
          </a:xfrm>
        </p:spPr>
        <p:txBody>
          <a:bodyPr/>
          <a:lstStyle/>
          <a:p>
            <a:r>
              <a:rPr lang="en-US" dirty="0"/>
              <a:t>Scrolling</a:t>
            </a:r>
          </a:p>
        </p:txBody>
      </p:sp>
      <p:pic>
        <p:nvPicPr>
          <p:cNvPr id="5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F5B0F4FB-F53C-3C4D-8DAB-6B9351BF92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0522" y="2613453"/>
            <a:ext cx="783592" cy="783592"/>
          </a:xfr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2054848"/>
            <a:ext cx="6964534" cy="30665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679EAB-7C44-034B-ABFD-5352CB4D5912}"/>
              </a:ext>
            </a:extLst>
          </p:cNvPr>
          <p:cNvSpPr txBox="1"/>
          <p:nvPr/>
        </p:nvSpPr>
        <p:spPr>
          <a:xfrm>
            <a:off x="-90603" y="189952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B8F858-0A49-B84C-82CE-593608041AFF}"/>
              </a:ext>
            </a:extLst>
          </p:cNvPr>
          <p:cNvSpPr txBox="1"/>
          <p:nvPr/>
        </p:nvSpPr>
        <p:spPr>
          <a:xfrm>
            <a:off x="866375" y="294606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BE289C0-3D4F-E042-A317-DAD43422ECE1}"/>
              </a:ext>
            </a:extLst>
          </p:cNvPr>
          <p:cNvCxnSpPr>
            <a:cxnSpLocks/>
          </p:cNvCxnSpPr>
          <p:nvPr/>
        </p:nvCxnSpPr>
        <p:spPr>
          <a:xfrm>
            <a:off x="1047843" y="352027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ADF9C4BC-5D9A-1A47-BA29-7B2175E2E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686" y="2315021"/>
            <a:ext cx="781359" cy="781359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DFF1690-797A-D349-8EE3-5D96596F4CBE}"/>
              </a:ext>
            </a:extLst>
          </p:cNvPr>
          <p:cNvSpPr/>
          <p:nvPr/>
        </p:nvSpPr>
        <p:spPr>
          <a:xfrm>
            <a:off x="1339722" y="2064863"/>
            <a:ext cx="4154473" cy="19608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360DFB6-5AF2-FE46-B7A9-B282341EBC74}"/>
              </a:ext>
            </a:extLst>
          </p:cNvPr>
          <p:cNvCxnSpPr>
            <a:cxnSpLocks/>
          </p:cNvCxnSpPr>
          <p:nvPr/>
        </p:nvCxnSpPr>
        <p:spPr>
          <a:xfrm flipH="1">
            <a:off x="1339363" y="1384899"/>
            <a:ext cx="968000" cy="5889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5" name="Picture 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4143F0B-5989-A842-AEB0-B0189CFAC1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6355" y="2946064"/>
            <a:ext cx="801745" cy="901963"/>
          </a:xfrm>
          <a:prstGeom prst="rect">
            <a:avLst/>
          </a:prstGeom>
        </p:spPr>
      </p:pic>
      <p:pic>
        <p:nvPicPr>
          <p:cNvPr id="36" name="Picture 35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6E2CE121-FEA8-CE42-864D-40872389F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0313" y="3969722"/>
            <a:ext cx="781359" cy="78135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C348006-237D-4442-B02E-B4411CA83915}"/>
              </a:ext>
            </a:extLst>
          </p:cNvPr>
          <p:cNvSpPr txBox="1"/>
          <p:nvPr/>
        </p:nvSpPr>
        <p:spPr>
          <a:xfrm>
            <a:off x="1526668" y="942078"/>
            <a:ext cx="24677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(</a:t>
            </a:r>
            <a:r>
              <a:rPr lang="en-US" sz="2100" dirty="0" err="1"/>
              <a:t>view_x</a:t>
            </a:r>
            <a:r>
              <a:rPr lang="en-US" sz="2100" dirty="0"/>
              <a:t>, </a:t>
            </a:r>
            <a:r>
              <a:rPr lang="en-US" sz="2100" dirty="0" err="1"/>
              <a:t>view_y</a:t>
            </a:r>
            <a:r>
              <a:rPr lang="en-US" sz="2100" dirty="0"/>
              <a:t>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887B867-473E-8247-A8FE-9A4B58F073DD}"/>
              </a:ext>
            </a:extLst>
          </p:cNvPr>
          <p:cNvSpPr txBox="1"/>
          <p:nvPr/>
        </p:nvSpPr>
        <p:spPr>
          <a:xfrm>
            <a:off x="3994420" y="194920"/>
            <a:ext cx="49378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view_x</a:t>
            </a:r>
            <a:r>
              <a:rPr lang="en-US" sz="2000" dirty="0">
                <a:solidFill>
                  <a:srgbClr val="FF0000"/>
                </a:solidFill>
              </a:rPr>
              <a:t> and </a:t>
            </a:r>
            <a:r>
              <a:rPr lang="en-US" sz="2000" dirty="0" err="1">
                <a:solidFill>
                  <a:srgbClr val="FF0000"/>
                </a:solidFill>
              </a:rPr>
              <a:t>view_y</a:t>
            </a:r>
            <a:r>
              <a:rPr lang="en-US" sz="2000" dirty="0">
                <a:solidFill>
                  <a:srgbClr val="FF0000"/>
                </a:solidFill>
              </a:rPr>
              <a:t> is top left corner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of our window which we like to translate</a:t>
            </a:r>
          </a:p>
          <a:p>
            <a:r>
              <a:rPr lang="en-US" sz="2000" dirty="0">
                <a:solidFill>
                  <a:srgbClr val="FF0000"/>
                </a:solidFill>
              </a:rPr>
              <a:t>around to see other parts of the bigger game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map.</a:t>
            </a:r>
          </a:p>
        </p:txBody>
      </p:sp>
    </p:spTree>
    <p:extLst>
      <p:ext uri="{BB962C8B-B14F-4D97-AF65-F5344CB8AC3E}">
        <p14:creationId xmlns:p14="http://schemas.microsoft.com/office/powerpoint/2010/main" val="71146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711" y="149313"/>
            <a:ext cx="7886700" cy="671774"/>
          </a:xfrm>
        </p:spPr>
        <p:txBody>
          <a:bodyPr/>
          <a:lstStyle/>
          <a:p>
            <a:r>
              <a:rPr lang="en-US" dirty="0"/>
              <a:t>Scrolling</a:t>
            </a:r>
          </a:p>
        </p:txBody>
      </p:sp>
      <p:pic>
        <p:nvPicPr>
          <p:cNvPr id="5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F5B0F4FB-F53C-3C4D-8DAB-6B9351BF92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0522" y="2613453"/>
            <a:ext cx="783592" cy="783592"/>
          </a:xfr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2054848"/>
            <a:ext cx="6964534" cy="30665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679EAB-7C44-034B-ABFD-5352CB4D5912}"/>
              </a:ext>
            </a:extLst>
          </p:cNvPr>
          <p:cNvSpPr txBox="1"/>
          <p:nvPr/>
        </p:nvSpPr>
        <p:spPr>
          <a:xfrm>
            <a:off x="-90603" y="189952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B8F858-0A49-B84C-82CE-593608041AFF}"/>
              </a:ext>
            </a:extLst>
          </p:cNvPr>
          <p:cNvSpPr txBox="1"/>
          <p:nvPr/>
        </p:nvSpPr>
        <p:spPr>
          <a:xfrm>
            <a:off x="866375" y="294606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BE289C0-3D4F-E042-A317-DAD43422ECE1}"/>
              </a:ext>
            </a:extLst>
          </p:cNvPr>
          <p:cNvCxnSpPr>
            <a:cxnSpLocks/>
          </p:cNvCxnSpPr>
          <p:nvPr/>
        </p:nvCxnSpPr>
        <p:spPr>
          <a:xfrm>
            <a:off x="1047843" y="352027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ADF9C4BC-5D9A-1A47-BA29-7B2175E2E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686" y="2315021"/>
            <a:ext cx="781359" cy="781359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DFF1690-797A-D349-8EE3-5D96596F4CBE}"/>
              </a:ext>
            </a:extLst>
          </p:cNvPr>
          <p:cNvSpPr/>
          <p:nvPr/>
        </p:nvSpPr>
        <p:spPr>
          <a:xfrm>
            <a:off x="2772145" y="2479344"/>
            <a:ext cx="4154473" cy="19608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360DFB6-5AF2-FE46-B7A9-B282341EBC74}"/>
              </a:ext>
            </a:extLst>
          </p:cNvPr>
          <p:cNvCxnSpPr>
            <a:cxnSpLocks/>
          </p:cNvCxnSpPr>
          <p:nvPr/>
        </p:nvCxnSpPr>
        <p:spPr>
          <a:xfrm flipH="1">
            <a:off x="2771786" y="1799380"/>
            <a:ext cx="968000" cy="5889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5" name="Picture 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4143F0B-5989-A842-AEB0-B0189CFAC1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6355" y="2946064"/>
            <a:ext cx="801745" cy="901963"/>
          </a:xfrm>
          <a:prstGeom prst="rect">
            <a:avLst/>
          </a:prstGeom>
        </p:spPr>
      </p:pic>
      <p:pic>
        <p:nvPicPr>
          <p:cNvPr id="36" name="Picture 35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6E2CE121-FEA8-CE42-864D-40872389F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0313" y="3969722"/>
            <a:ext cx="781359" cy="78135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C348006-237D-4442-B02E-B4411CA83915}"/>
              </a:ext>
            </a:extLst>
          </p:cNvPr>
          <p:cNvSpPr txBox="1"/>
          <p:nvPr/>
        </p:nvSpPr>
        <p:spPr>
          <a:xfrm>
            <a:off x="2959091" y="1356559"/>
            <a:ext cx="24677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(</a:t>
            </a:r>
            <a:r>
              <a:rPr lang="en-US" sz="2100" dirty="0" err="1"/>
              <a:t>view_x</a:t>
            </a:r>
            <a:r>
              <a:rPr lang="en-US" sz="2100" dirty="0"/>
              <a:t>, </a:t>
            </a:r>
            <a:r>
              <a:rPr lang="en-US" sz="2100" dirty="0" err="1"/>
              <a:t>view_y</a:t>
            </a:r>
            <a:r>
              <a:rPr lang="en-US" sz="2100" dirty="0"/>
              <a:t>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887B867-473E-8247-A8FE-9A4B58F073DD}"/>
              </a:ext>
            </a:extLst>
          </p:cNvPr>
          <p:cNvSpPr txBox="1"/>
          <p:nvPr/>
        </p:nvSpPr>
        <p:spPr>
          <a:xfrm>
            <a:off x="3959381" y="135076"/>
            <a:ext cx="493789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FF0000"/>
                </a:solidFill>
              </a:rPr>
              <a:t>view_x</a:t>
            </a:r>
            <a:r>
              <a:rPr lang="en-US" sz="2000" dirty="0">
                <a:solidFill>
                  <a:srgbClr val="FF0000"/>
                </a:solidFill>
              </a:rPr>
              <a:t> and </a:t>
            </a:r>
            <a:r>
              <a:rPr lang="en-US" sz="2000" dirty="0" err="1">
                <a:solidFill>
                  <a:srgbClr val="FF0000"/>
                </a:solidFill>
              </a:rPr>
              <a:t>view_y</a:t>
            </a:r>
            <a:r>
              <a:rPr lang="en-US" sz="2000" dirty="0">
                <a:solidFill>
                  <a:srgbClr val="FF0000"/>
                </a:solidFill>
              </a:rPr>
              <a:t> is top left corner</a:t>
            </a:r>
          </a:p>
          <a:p>
            <a:r>
              <a:rPr lang="en-US" sz="2000" dirty="0">
                <a:solidFill>
                  <a:srgbClr val="FF0000"/>
                </a:solidFill>
              </a:rPr>
              <a:t>of our window which we like to translate</a:t>
            </a:r>
          </a:p>
          <a:p>
            <a:r>
              <a:rPr lang="en-US" sz="2000" dirty="0">
                <a:solidFill>
                  <a:srgbClr val="FF0000"/>
                </a:solidFill>
              </a:rPr>
              <a:t>around to see other parts of the bigger game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map.</a:t>
            </a:r>
          </a:p>
        </p:txBody>
      </p:sp>
    </p:spTree>
    <p:extLst>
      <p:ext uri="{BB962C8B-B14F-4D97-AF65-F5344CB8AC3E}">
        <p14:creationId xmlns:p14="http://schemas.microsoft.com/office/powerpoint/2010/main" val="4143960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711" y="149313"/>
            <a:ext cx="7886700" cy="671774"/>
          </a:xfrm>
        </p:spPr>
        <p:txBody>
          <a:bodyPr/>
          <a:lstStyle/>
          <a:p>
            <a:r>
              <a:rPr lang="en-US" dirty="0"/>
              <a:t>Scrolling</a:t>
            </a:r>
          </a:p>
        </p:txBody>
      </p:sp>
      <p:pic>
        <p:nvPicPr>
          <p:cNvPr id="5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F5B0F4FB-F53C-3C4D-8DAB-6B9351BF92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0522" y="2613453"/>
            <a:ext cx="783592" cy="783592"/>
          </a:xfr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2054848"/>
            <a:ext cx="6964534" cy="30665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679EAB-7C44-034B-ABFD-5352CB4D5912}"/>
              </a:ext>
            </a:extLst>
          </p:cNvPr>
          <p:cNvSpPr txBox="1"/>
          <p:nvPr/>
        </p:nvSpPr>
        <p:spPr>
          <a:xfrm>
            <a:off x="-90603" y="189952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B8F858-0A49-B84C-82CE-593608041AFF}"/>
              </a:ext>
            </a:extLst>
          </p:cNvPr>
          <p:cNvSpPr txBox="1"/>
          <p:nvPr/>
        </p:nvSpPr>
        <p:spPr>
          <a:xfrm>
            <a:off x="866375" y="294606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BE289C0-3D4F-E042-A317-DAD43422ECE1}"/>
              </a:ext>
            </a:extLst>
          </p:cNvPr>
          <p:cNvCxnSpPr>
            <a:cxnSpLocks/>
          </p:cNvCxnSpPr>
          <p:nvPr/>
        </p:nvCxnSpPr>
        <p:spPr>
          <a:xfrm>
            <a:off x="1047843" y="352027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ADF9C4BC-5D9A-1A47-BA29-7B2175E2E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686" y="2315021"/>
            <a:ext cx="781359" cy="781359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DFF1690-797A-D349-8EE3-5D96596F4CBE}"/>
              </a:ext>
            </a:extLst>
          </p:cNvPr>
          <p:cNvSpPr/>
          <p:nvPr/>
        </p:nvSpPr>
        <p:spPr>
          <a:xfrm>
            <a:off x="2772145" y="2479344"/>
            <a:ext cx="4154473" cy="19608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360DFB6-5AF2-FE46-B7A9-B282341EBC74}"/>
              </a:ext>
            </a:extLst>
          </p:cNvPr>
          <p:cNvCxnSpPr>
            <a:cxnSpLocks/>
          </p:cNvCxnSpPr>
          <p:nvPr/>
        </p:nvCxnSpPr>
        <p:spPr>
          <a:xfrm flipH="1">
            <a:off x="2771786" y="1799380"/>
            <a:ext cx="968000" cy="5889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5" name="Picture 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4143F0B-5989-A842-AEB0-B0189CFAC1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6355" y="2946064"/>
            <a:ext cx="801745" cy="901963"/>
          </a:xfrm>
          <a:prstGeom prst="rect">
            <a:avLst/>
          </a:prstGeom>
        </p:spPr>
      </p:pic>
      <p:pic>
        <p:nvPicPr>
          <p:cNvPr id="36" name="Picture 35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6E2CE121-FEA8-CE42-864D-40872389F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0313" y="3969722"/>
            <a:ext cx="781359" cy="78135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C348006-237D-4442-B02E-B4411CA83915}"/>
              </a:ext>
            </a:extLst>
          </p:cNvPr>
          <p:cNvSpPr txBox="1"/>
          <p:nvPr/>
        </p:nvSpPr>
        <p:spPr>
          <a:xfrm>
            <a:off x="2959091" y="1356559"/>
            <a:ext cx="24677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(</a:t>
            </a:r>
            <a:r>
              <a:rPr lang="en-US" sz="2100" dirty="0" err="1"/>
              <a:t>view_x</a:t>
            </a:r>
            <a:r>
              <a:rPr lang="en-US" sz="2100" dirty="0"/>
              <a:t>, </a:t>
            </a:r>
            <a:r>
              <a:rPr lang="en-US" sz="2100" dirty="0" err="1"/>
              <a:t>view_y</a:t>
            </a:r>
            <a:r>
              <a:rPr lang="en-US" sz="2100" dirty="0"/>
              <a:t>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887B867-473E-8247-A8FE-9A4B58F073DD}"/>
              </a:ext>
            </a:extLst>
          </p:cNvPr>
          <p:cNvSpPr txBox="1"/>
          <p:nvPr/>
        </p:nvSpPr>
        <p:spPr>
          <a:xfrm>
            <a:off x="1744079" y="801066"/>
            <a:ext cx="655185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rgbClr val="FF0000"/>
                </a:solidFill>
              </a:rPr>
              <a:t>Use the method </a:t>
            </a:r>
            <a:r>
              <a:rPr lang="en-US" sz="2200" dirty="0">
                <a:solidFill>
                  <a:schemeClr val="accent1"/>
                </a:solidFill>
              </a:rPr>
              <a:t>translate(</a:t>
            </a:r>
            <a:r>
              <a:rPr lang="en-US" sz="2200" dirty="0" err="1">
                <a:solidFill>
                  <a:schemeClr val="accent1"/>
                </a:solidFill>
              </a:rPr>
              <a:t>new_origin_x</a:t>
            </a:r>
            <a:r>
              <a:rPr lang="en-US" sz="2200" dirty="0">
                <a:solidFill>
                  <a:schemeClr val="accent1"/>
                </a:solidFill>
              </a:rPr>
              <a:t>, </a:t>
            </a:r>
            <a:r>
              <a:rPr lang="en-US" sz="2200" dirty="0" err="1">
                <a:solidFill>
                  <a:schemeClr val="accent1"/>
                </a:solidFill>
              </a:rPr>
              <a:t>new_origin_y</a:t>
            </a:r>
            <a:r>
              <a:rPr lang="en-US" sz="2200" dirty="0">
                <a:solidFill>
                  <a:schemeClr val="accent1"/>
                </a:solidFill>
              </a:rPr>
              <a:t>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8F7765B-243A-0941-B508-03A95B19867F}"/>
              </a:ext>
            </a:extLst>
          </p:cNvPr>
          <p:cNvSpPr txBox="1"/>
          <p:nvPr/>
        </p:nvSpPr>
        <p:spPr>
          <a:xfrm>
            <a:off x="1840951" y="4368624"/>
            <a:ext cx="352743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Everything is drawn relative to the origin (0,0)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EDC370A-E791-2E4F-B8C2-E5AF5D7E077B}"/>
              </a:ext>
            </a:extLst>
          </p:cNvPr>
          <p:cNvCxnSpPr>
            <a:cxnSpLocks/>
          </p:cNvCxnSpPr>
          <p:nvPr/>
        </p:nvCxnSpPr>
        <p:spPr>
          <a:xfrm flipH="1" flipV="1">
            <a:off x="1147990" y="2346636"/>
            <a:ext cx="1040407" cy="201376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2DE57B7F-4BCE-0944-A1EB-ADDB7F3AF116}"/>
              </a:ext>
            </a:extLst>
          </p:cNvPr>
          <p:cNvCxnSpPr>
            <a:cxnSpLocks/>
          </p:cNvCxnSpPr>
          <p:nvPr/>
        </p:nvCxnSpPr>
        <p:spPr>
          <a:xfrm flipV="1">
            <a:off x="2353498" y="3734024"/>
            <a:ext cx="1456822" cy="62441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906FD4F-7B99-7F47-B489-9BF7D685C809}"/>
              </a:ext>
            </a:extLst>
          </p:cNvPr>
          <p:cNvSpPr txBox="1"/>
          <p:nvPr/>
        </p:nvSpPr>
        <p:spPr>
          <a:xfrm>
            <a:off x="4690896" y="3599391"/>
            <a:ext cx="235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visible window doesn't move!</a:t>
            </a:r>
          </a:p>
        </p:txBody>
      </p:sp>
    </p:spTree>
    <p:extLst>
      <p:ext uri="{BB962C8B-B14F-4D97-AF65-F5344CB8AC3E}">
        <p14:creationId xmlns:p14="http://schemas.microsoft.com/office/powerpoint/2010/main" val="130195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711" y="149313"/>
            <a:ext cx="7886700" cy="671774"/>
          </a:xfrm>
        </p:spPr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5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F5B0F4FB-F53C-3C4D-8DAB-6B9351BF92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0522" y="2613453"/>
            <a:ext cx="783592" cy="783592"/>
          </a:xfr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2054848"/>
            <a:ext cx="6964534" cy="30665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679EAB-7C44-034B-ABFD-5352CB4D5912}"/>
              </a:ext>
            </a:extLst>
          </p:cNvPr>
          <p:cNvSpPr txBox="1"/>
          <p:nvPr/>
        </p:nvSpPr>
        <p:spPr>
          <a:xfrm>
            <a:off x="-90603" y="189952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B8F858-0A49-B84C-82CE-593608041AFF}"/>
              </a:ext>
            </a:extLst>
          </p:cNvPr>
          <p:cNvSpPr txBox="1"/>
          <p:nvPr/>
        </p:nvSpPr>
        <p:spPr>
          <a:xfrm>
            <a:off x="866375" y="294606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BE289C0-3D4F-E042-A317-DAD43422ECE1}"/>
              </a:ext>
            </a:extLst>
          </p:cNvPr>
          <p:cNvCxnSpPr>
            <a:cxnSpLocks/>
          </p:cNvCxnSpPr>
          <p:nvPr/>
        </p:nvCxnSpPr>
        <p:spPr>
          <a:xfrm>
            <a:off x="1047843" y="352027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ADF9C4BC-5D9A-1A47-BA29-7B2175E2E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686" y="2315021"/>
            <a:ext cx="781359" cy="781359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DFF1690-797A-D349-8EE3-5D96596F4CBE}"/>
              </a:ext>
            </a:extLst>
          </p:cNvPr>
          <p:cNvSpPr/>
          <p:nvPr/>
        </p:nvSpPr>
        <p:spPr>
          <a:xfrm>
            <a:off x="2772145" y="2479344"/>
            <a:ext cx="4154473" cy="19608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F360DFB6-5AF2-FE46-B7A9-B282341EBC74}"/>
              </a:ext>
            </a:extLst>
          </p:cNvPr>
          <p:cNvCxnSpPr>
            <a:cxnSpLocks/>
          </p:cNvCxnSpPr>
          <p:nvPr/>
        </p:nvCxnSpPr>
        <p:spPr>
          <a:xfrm flipH="1">
            <a:off x="2771786" y="1799380"/>
            <a:ext cx="968000" cy="5889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5" name="Picture 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4143F0B-5989-A842-AEB0-B0189CFAC1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6355" y="2946064"/>
            <a:ext cx="801745" cy="901963"/>
          </a:xfrm>
          <a:prstGeom prst="rect">
            <a:avLst/>
          </a:prstGeom>
        </p:spPr>
      </p:pic>
      <p:pic>
        <p:nvPicPr>
          <p:cNvPr id="36" name="Picture 35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6E2CE121-FEA8-CE42-864D-40872389F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0313" y="3969722"/>
            <a:ext cx="781359" cy="78135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8C348006-237D-4442-B02E-B4411CA83915}"/>
              </a:ext>
            </a:extLst>
          </p:cNvPr>
          <p:cNvSpPr txBox="1"/>
          <p:nvPr/>
        </p:nvSpPr>
        <p:spPr>
          <a:xfrm>
            <a:off x="3706355" y="1550636"/>
            <a:ext cx="10581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(15, 5)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887B867-473E-8247-A8FE-9A4B58F073DD}"/>
              </a:ext>
            </a:extLst>
          </p:cNvPr>
          <p:cNvSpPr txBox="1"/>
          <p:nvPr/>
        </p:nvSpPr>
        <p:spPr>
          <a:xfrm>
            <a:off x="309602" y="772819"/>
            <a:ext cx="789607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Suppose we want our visible window (</a:t>
            </a:r>
            <a:r>
              <a:rPr lang="en-US" sz="2000" dirty="0" err="1"/>
              <a:t>view_x</a:t>
            </a:r>
            <a:r>
              <a:rPr lang="en-US" sz="2000" dirty="0"/>
              <a:t>, </a:t>
            </a:r>
            <a:r>
              <a:rPr lang="en-US" sz="2000" dirty="0" err="1"/>
              <a:t>view_y</a:t>
            </a:r>
            <a:r>
              <a:rPr lang="en-US" sz="2000" dirty="0"/>
              <a:t>) to move to (15,  5). </a:t>
            </a:r>
          </a:p>
          <a:p>
            <a:r>
              <a:rPr lang="en-US" sz="2000" dirty="0"/>
              <a:t>Then we need origin to be at the relative position (-15, -5).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71F0B34-E97B-2448-AA29-6EBBBEE9A05E}"/>
              </a:ext>
            </a:extLst>
          </p:cNvPr>
          <p:cNvSpPr txBox="1"/>
          <p:nvPr/>
        </p:nvSpPr>
        <p:spPr>
          <a:xfrm>
            <a:off x="866375" y="1526801"/>
            <a:ext cx="1960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translate(-15, -5);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FD133E3-C45B-BA41-B7B0-AB8E64112C17}"/>
              </a:ext>
            </a:extLst>
          </p:cNvPr>
          <p:cNvCxnSpPr>
            <a:cxnSpLocks/>
          </p:cNvCxnSpPr>
          <p:nvPr/>
        </p:nvCxnSpPr>
        <p:spPr>
          <a:xfrm flipH="1" flipV="1">
            <a:off x="1512325" y="2213980"/>
            <a:ext cx="1115587" cy="255674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5425748-B73D-DB48-9D3F-E0770FA41B4D}"/>
              </a:ext>
            </a:extLst>
          </p:cNvPr>
          <p:cNvSpPr txBox="1"/>
          <p:nvPr/>
        </p:nvSpPr>
        <p:spPr>
          <a:xfrm>
            <a:off x="1491123" y="4418250"/>
            <a:ext cx="44582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Our visible screen doesn't move so we now see a new part of the map!</a:t>
            </a:r>
          </a:p>
        </p:txBody>
      </p:sp>
    </p:spTree>
    <p:extLst>
      <p:ext uri="{BB962C8B-B14F-4D97-AF65-F5344CB8AC3E}">
        <p14:creationId xmlns:p14="http://schemas.microsoft.com/office/powerpoint/2010/main" val="2974222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711" y="149313"/>
            <a:ext cx="7886700" cy="671774"/>
          </a:xfrm>
        </p:spPr>
        <p:txBody>
          <a:bodyPr/>
          <a:lstStyle/>
          <a:p>
            <a:r>
              <a:rPr lang="en-US" dirty="0"/>
              <a:t>Boundary and Margins</a:t>
            </a:r>
          </a:p>
        </p:txBody>
      </p:sp>
      <p:pic>
        <p:nvPicPr>
          <p:cNvPr id="5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F5B0F4FB-F53C-3C4D-8DAB-6B9351BF92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0522" y="2613453"/>
            <a:ext cx="783592" cy="783592"/>
          </a:xfr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2054848"/>
            <a:ext cx="6964534" cy="30665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679EAB-7C44-034B-ABFD-5352CB4D5912}"/>
              </a:ext>
            </a:extLst>
          </p:cNvPr>
          <p:cNvSpPr txBox="1"/>
          <p:nvPr/>
        </p:nvSpPr>
        <p:spPr>
          <a:xfrm>
            <a:off x="-90603" y="189952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B8F858-0A49-B84C-82CE-593608041AFF}"/>
              </a:ext>
            </a:extLst>
          </p:cNvPr>
          <p:cNvSpPr txBox="1"/>
          <p:nvPr/>
        </p:nvSpPr>
        <p:spPr>
          <a:xfrm>
            <a:off x="866375" y="294606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BE289C0-3D4F-E042-A317-DAD43422ECE1}"/>
              </a:ext>
            </a:extLst>
          </p:cNvPr>
          <p:cNvCxnSpPr>
            <a:cxnSpLocks/>
          </p:cNvCxnSpPr>
          <p:nvPr/>
        </p:nvCxnSpPr>
        <p:spPr>
          <a:xfrm>
            <a:off x="1047843" y="352027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ADF9C4BC-5D9A-1A47-BA29-7B2175E2E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686" y="2315021"/>
            <a:ext cx="781359" cy="781359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DFF1690-797A-D349-8EE3-5D96596F4CBE}"/>
              </a:ext>
            </a:extLst>
          </p:cNvPr>
          <p:cNvSpPr/>
          <p:nvPr/>
        </p:nvSpPr>
        <p:spPr>
          <a:xfrm>
            <a:off x="1339722" y="2064863"/>
            <a:ext cx="4154473" cy="19608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4143F0B-5989-A842-AEB0-B0189CFAC1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6058" y="2768223"/>
            <a:ext cx="801745" cy="901963"/>
          </a:xfrm>
          <a:prstGeom prst="rect">
            <a:avLst/>
          </a:prstGeom>
        </p:spPr>
      </p:pic>
      <p:pic>
        <p:nvPicPr>
          <p:cNvPr id="36" name="Picture 35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6E2CE121-FEA8-CE42-864D-40872389F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0313" y="3969722"/>
            <a:ext cx="781359" cy="781359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EEA16E8-40FA-604E-8238-F5C0453E6D9C}"/>
              </a:ext>
            </a:extLst>
          </p:cNvPr>
          <p:cNvCxnSpPr>
            <a:cxnSpLocks/>
          </p:cNvCxnSpPr>
          <p:nvPr/>
        </p:nvCxnSpPr>
        <p:spPr>
          <a:xfrm>
            <a:off x="4736387" y="2064863"/>
            <a:ext cx="0" cy="1960818"/>
          </a:xfrm>
          <a:prstGeom prst="line">
            <a:avLst/>
          </a:prstGeom>
          <a:ln w="317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641809A-BDAA-0A4C-B813-23550F49B253}"/>
              </a:ext>
            </a:extLst>
          </p:cNvPr>
          <p:cNvSpPr txBox="1"/>
          <p:nvPr/>
        </p:nvSpPr>
        <p:spPr>
          <a:xfrm>
            <a:off x="5029974" y="1325200"/>
            <a:ext cx="1960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right boundary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B250C77-03E6-5E46-A656-FA639FBE1C95}"/>
              </a:ext>
            </a:extLst>
          </p:cNvPr>
          <p:cNvCxnSpPr>
            <a:cxnSpLocks/>
          </p:cNvCxnSpPr>
          <p:nvPr/>
        </p:nvCxnSpPr>
        <p:spPr>
          <a:xfrm flipH="1">
            <a:off x="4836534" y="1682702"/>
            <a:ext cx="968000" cy="5889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109D76A-194D-6040-97D4-0A3BC977257E}"/>
              </a:ext>
            </a:extLst>
          </p:cNvPr>
          <p:cNvSpPr txBox="1"/>
          <p:nvPr/>
        </p:nvSpPr>
        <p:spPr>
          <a:xfrm>
            <a:off x="4508100" y="4230696"/>
            <a:ext cx="1481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right margin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B98C8AC-F1E8-6444-B729-345A2C215A4B}"/>
              </a:ext>
            </a:extLst>
          </p:cNvPr>
          <p:cNvCxnSpPr>
            <a:cxnSpLocks/>
          </p:cNvCxnSpPr>
          <p:nvPr/>
        </p:nvCxnSpPr>
        <p:spPr>
          <a:xfrm>
            <a:off x="4736387" y="4181006"/>
            <a:ext cx="751882" cy="0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E5C5F8F-7EEA-B548-9875-557355AB99AE}"/>
              </a:ext>
            </a:extLst>
          </p:cNvPr>
          <p:cNvCxnSpPr>
            <a:cxnSpLocks/>
          </p:cNvCxnSpPr>
          <p:nvPr/>
        </p:nvCxnSpPr>
        <p:spPr>
          <a:xfrm flipH="1">
            <a:off x="1307481" y="3806931"/>
            <a:ext cx="4180790" cy="0"/>
          </a:xfrm>
          <a:prstGeom prst="line">
            <a:avLst/>
          </a:prstGeom>
          <a:ln w="317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74A5F7E-5AE4-4646-A58E-641CA13D19E3}"/>
              </a:ext>
            </a:extLst>
          </p:cNvPr>
          <p:cNvSpPr txBox="1"/>
          <p:nvPr/>
        </p:nvSpPr>
        <p:spPr>
          <a:xfrm>
            <a:off x="1689759" y="3096380"/>
            <a:ext cx="2113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bottom boundary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B52C699-3012-6A44-B034-E57BBF901D50}"/>
              </a:ext>
            </a:extLst>
          </p:cNvPr>
          <p:cNvCxnSpPr>
            <a:cxnSpLocks/>
          </p:cNvCxnSpPr>
          <p:nvPr/>
        </p:nvCxnSpPr>
        <p:spPr>
          <a:xfrm flipH="1">
            <a:off x="2036131" y="3483522"/>
            <a:ext cx="422464" cy="2898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7BA41AA-1EE2-9C4D-9124-3C6BB5148D2A}"/>
              </a:ext>
            </a:extLst>
          </p:cNvPr>
          <p:cNvSpPr txBox="1"/>
          <p:nvPr/>
        </p:nvSpPr>
        <p:spPr>
          <a:xfrm>
            <a:off x="1428878" y="4096332"/>
            <a:ext cx="1725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bottom margin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E36EA5C-F5BB-6949-9183-924568BDBBE3}"/>
              </a:ext>
            </a:extLst>
          </p:cNvPr>
          <p:cNvCxnSpPr>
            <a:cxnSpLocks/>
          </p:cNvCxnSpPr>
          <p:nvPr/>
        </p:nvCxnSpPr>
        <p:spPr>
          <a:xfrm>
            <a:off x="1547579" y="3806931"/>
            <a:ext cx="0" cy="211284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03EBAA2-619F-314E-9E27-C25AE536E91D}"/>
              </a:ext>
            </a:extLst>
          </p:cNvPr>
          <p:cNvCxnSpPr>
            <a:cxnSpLocks/>
          </p:cNvCxnSpPr>
          <p:nvPr/>
        </p:nvCxnSpPr>
        <p:spPr>
          <a:xfrm flipH="1">
            <a:off x="1339363" y="1384899"/>
            <a:ext cx="968000" cy="5889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C3743A75-E30F-8B40-91F8-8E4B4AB23616}"/>
              </a:ext>
            </a:extLst>
          </p:cNvPr>
          <p:cNvSpPr txBox="1"/>
          <p:nvPr/>
        </p:nvSpPr>
        <p:spPr>
          <a:xfrm>
            <a:off x="1526668" y="942078"/>
            <a:ext cx="24677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(</a:t>
            </a:r>
            <a:r>
              <a:rPr lang="en-US" sz="2100" dirty="0" err="1"/>
              <a:t>view_x</a:t>
            </a:r>
            <a:r>
              <a:rPr lang="en-US" sz="2100" dirty="0"/>
              <a:t>, </a:t>
            </a:r>
            <a:r>
              <a:rPr lang="en-US" sz="2100" dirty="0" err="1"/>
              <a:t>view_y</a:t>
            </a:r>
            <a:r>
              <a:rPr lang="en-US" sz="2100" dirty="0"/>
              <a:t>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575A208-CAC4-0D42-9F35-816EADDEA97C}"/>
              </a:ext>
            </a:extLst>
          </p:cNvPr>
          <p:cNvSpPr txBox="1"/>
          <p:nvPr/>
        </p:nvSpPr>
        <p:spPr>
          <a:xfrm>
            <a:off x="4167282" y="183121"/>
            <a:ext cx="49441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If player leaves boundary:</a:t>
            </a:r>
          </a:p>
          <a:p>
            <a:r>
              <a:rPr lang="en-US" sz="1800" dirty="0">
                <a:solidFill>
                  <a:srgbClr val="FF0000"/>
                </a:solidFill>
              </a:rPr>
              <a:t>   compute new </a:t>
            </a:r>
            <a:r>
              <a:rPr lang="en-US" sz="1800" dirty="0" err="1">
                <a:solidFill>
                  <a:srgbClr val="FF0000"/>
                </a:solidFill>
              </a:rPr>
              <a:t>view_x</a:t>
            </a:r>
            <a:r>
              <a:rPr lang="en-US" sz="1800" dirty="0">
                <a:solidFill>
                  <a:srgbClr val="FF0000"/>
                </a:solidFill>
              </a:rPr>
              <a:t>, </a:t>
            </a:r>
            <a:r>
              <a:rPr lang="en-US" sz="1800" dirty="0" err="1">
                <a:solidFill>
                  <a:srgbClr val="FF0000"/>
                </a:solidFill>
              </a:rPr>
              <a:t>view_y</a:t>
            </a:r>
            <a:r>
              <a:rPr lang="en-US" sz="1800" dirty="0">
                <a:solidFill>
                  <a:srgbClr val="FF0000"/>
                </a:solidFill>
              </a:rPr>
              <a:t> to maintain margin</a:t>
            </a:r>
          </a:p>
          <a:p>
            <a:r>
              <a:rPr lang="en-US" sz="1800" dirty="0">
                <a:solidFill>
                  <a:srgbClr val="FF0000"/>
                </a:solidFill>
              </a:rPr>
              <a:t>translate(-</a:t>
            </a:r>
            <a:r>
              <a:rPr lang="en-US" sz="1800" dirty="0" err="1">
                <a:solidFill>
                  <a:srgbClr val="FF0000"/>
                </a:solidFill>
              </a:rPr>
              <a:t>view_x</a:t>
            </a:r>
            <a:r>
              <a:rPr lang="en-US" sz="1800" dirty="0">
                <a:solidFill>
                  <a:srgbClr val="FF0000"/>
                </a:solidFill>
              </a:rPr>
              <a:t>, -</a:t>
            </a:r>
            <a:r>
              <a:rPr lang="en-US" sz="1800" dirty="0" err="1">
                <a:solidFill>
                  <a:srgbClr val="FF0000"/>
                </a:solidFill>
              </a:rPr>
              <a:t>view_y</a:t>
            </a:r>
            <a:r>
              <a:rPr lang="en-US" sz="18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57895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711" y="149313"/>
            <a:ext cx="7886700" cy="671774"/>
          </a:xfrm>
        </p:spPr>
        <p:txBody>
          <a:bodyPr/>
          <a:lstStyle/>
          <a:p>
            <a:r>
              <a:rPr lang="en-US" dirty="0"/>
              <a:t>Boundary and Margins</a:t>
            </a:r>
          </a:p>
        </p:txBody>
      </p:sp>
      <p:pic>
        <p:nvPicPr>
          <p:cNvPr id="5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F5B0F4FB-F53C-3C4D-8DAB-6B9351BF92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0522" y="2613453"/>
            <a:ext cx="783592" cy="783592"/>
          </a:xfr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2054848"/>
            <a:ext cx="6964534" cy="30665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679EAB-7C44-034B-ABFD-5352CB4D5912}"/>
              </a:ext>
            </a:extLst>
          </p:cNvPr>
          <p:cNvSpPr txBox="1"/>
          <p:nvPr/>
        </p:nvSpPr>
        <p:spPr>
          <a:xfrm>
            <a:off x="-90603" y="189952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B8F858-0A49-B84C-82CE-593608041AFF}"/>
              </a:ext>
            </a:extLst>
          </p:cNvPr>
          <p:cNvSpPr txBox="1"/>
          <p:nvPr/>
        </p:nvSpPr>
        <p:spPr>
          <a:xfrm>
            <a:off x="866375" y="294606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BE289C0-3D4F-E042-A317-DAD43422ECE1}"/>
              </a:ext>
            </a:extLst>
          </p:cNvPr>
          <p:cNvCxnSpPr>
            <a:cxnSpLocks/>
          </p:cNvCxnSpPr>
          <p:nvPr/>
        </p:nvCxnSpPr>
        <p:spPr>
          <a:xfrm>
            <a:off x="1047843" y="352027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ADF9C4BC-5D9A-1A47-BA29-7B2175E2E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686" y="2315021"/>
            <a:ext cx="781359" cy="781359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DFF1690-797A-D349-8EE3-5D96596F4CBE}"/>
              </a:ext>
            </a:extLst>
          </p:cNvPr>
          <p:cNvSpPr/>
          <p:nvPr/>
        </p:nvSpPr>
        <p:spPr>
          <a:xfrm>
            <a:off x="1339722" y="2064863"/>
            <a:ext cx="4154473" cy="19608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4143F0B-5989-A842-AEB0-B0189CFAC1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06058" y="2768223"/>
            <a:ext cx="801745" cy="90196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36" name="Picture 35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6E2CE121-FEA8-CE42-864D-40872389F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0313" y="3969722"/>
            <a:ext cx="781359" cy="781359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EEA16E8-40FA-604E-8238-F5C0453E6D9C}"/>
              </a:ext>
            </a:extLst>
          </p:cNvPr>
          <p:cNvCxnSpPr>
            <a:cxnSpLocks/>
          </p:cNvCxnSpPr>
          <p:nvPr/>
        </p:nvCxnSpPr>
        <p:spPr>
          <a:xfrm>
            <a:off x="4736387" y="2064863"/>
            <a:ext cx="0" cy="1960818"/>
          </a:xfrm>
          <a:prstGeom prst="line">
            <a:avLst/>
          </a:prstGeom>
          <a:ln w="317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641809A-BDAA-0A4C-B813-23550F49B253}"/>
              </a:ext>
            </a:extLst>
          </p:cNvPr>
          <p:cNvSpPr txBox="1"/>
          <p:nvPr/>
        </p:nvSpPr>
        <p:spPr>
          <a:xfrm>
            <a:off x="5029974" y="1325200"/>
            <a:ext cx="1960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right boundary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B250C77-03E6-5E46-A656-FA639FBE1C95}"/>
              </a:ext>
            </a:extLst>
          </p:cNvPr>
          <p:cNvCxnSpPr>
            <a:cxnSpLocks/>
          </p:cNvCxnSpPr>
          <p:nvPr/>
        </p:nvCxnSpPr>
        <p:spPr>
          <a:xfrm flipH="1">
            <a:off x="4836534" y="1682702"/>
            <a:ext cx="968000" cy="5889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109D76A-194D-6040-97D4-0A3BC977257E}"/>
              </a:ext>
            </a:extLst>
          </p:cNvPr>
          <p:cNvSpPr txBox="1"/>
          <p:nvPr/>
        </p:nvSpPr>
        <p:spPr>
          <a:xfrm>
            <a:off x="4508100" y="4230696"/>
            <a:ext cx="1481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right margin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B98C8AC-F1E8-6444-B729-345A2C215A4B}"/>
              </a:ext>
            </a:extLst>
          </p:cNvPr>
          <p:cNvCxnSpPr>
            <a:cxnSpLocks/>
          </p:cNvCxnSpPr>
          <p:nvPr/>
        </p:nvCxnSpPr>
        <p:spPr>
          <a:xfrm>
            <a:off x="4736387" y="4181006"/>
            <a:ext cx="751882" cy="0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E5C5F8F-7EEA-B548-9875-557355AB99AE}"/>
              </a:ext>
            </a:extLst>
          </p:cNvPr>
          <p:cNvCxnSpPr>
            <a:cxnSpLocks/>
          </p:cNvCxnSpPr>
          <p:nvPr/>
        </p:nvCxnSpPr>
        <p:spPr>
          <a:xfrm flipH="1">
            <a:off x="1307481" y="3806931"/>
            <a:ext cx="4180790" cy="0"/>
          </a:xfrm>
          <a:prstGeom prst="line">
            <a:avLst/>
          </a:prstGeom>
          <a:ln w="317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74A5F7E-5AE4-4646-A58E-641CA13D19E3}"/>
              </a:ext>
            </a:extLst>
          </p:cNvPr>
          <p:cNvSpPr txBox="1"/>
          <p:nvPr/>
        </p:nvSpPr>
        <p:spPr>
          <a:xfrm>
            <a:off x="1689759" y="3096380"/>
            <a:ext cx="2113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bottom boundary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B52C699-3012-6A44-B034-E57BBF901D50}"/>
              </a:ext>
            </a:extLst>
          </p:cNvPr>
          <p:cNvCxnSpPr>
            <a:cxnSpLocks/>
          </p:cNvCxnSpPr>
          <p:nvPr/>
        </p:nvCxnSpPr>
        <p:spPr>
          <a:xfrm flipH="1">
            <a:off x="2036131" y="3483522"/>
            <a:ext cx="422464" cy="2898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7BA41AA-1EE2-9C4D-9124-3C6BB5148D2A}"/>
              </a:ext>
            </a:extLst>
          </p:cNvPr>
          <p:cNvSpPr txBox="1"/>
          <p:nvPr/>
        </p:nvSpPr>
        <p:spPr>
          <a:xfrm>
            <a:off x="1428878" y="4096332"/>
            <a:ext cx="1725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bottom margin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E36EA5C-F5BB-6949-9183-924568BDBBE3}"/>
              </a:ext>
            </a:extLst>
          </p:cNvPr>
          <p:cNvCxnSpPr>
            <a:cxnSpLocks/>
          </p:cNvCxnSpPr>
          <p:nvPr/>
        </p:nvCxnSpPr>
        <p:spPr>
          <a:xfrm>
            <a:off x="1547579" y="3806931"/>
            <a:ext cx="0" cy="211284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03EBAA2-619F-314E-9E27-C25AE536E91D}"/>
              </a:ext>
            </a:extLst>
          </p:cNvPr>
          <p:cNvCxnSpPr>
            <a:cxnSpLocks/>
          </p:cNvCxnSpPr>
          <p:nvPr/>
        </p:nvCxnSpPr>
        <p:spPr>
          <a:xfrm flipH="1">
            <a:off x="1339363" y="1384899"/>
            <a:ext cx="968000" cy="5889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C3743A75-E30F-8B40-91F8-8E4B4AB23616}"/>
              </a:ext>
            </a:extLst>
          </p:cNvPr>
          <p:cNvSpPr txBox="1"/>
          <p:nvPr/>
        </p:nvSpPr>
        <p:spPr>
          <a:xfrm>
            <a:off x="1526668" y="942078"/>
            <a:ext cx="24677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(</a:t>
            </a:r>
            <a:r>
              <a:rPr lang="en-US" sz="2100" dirty="0" err="1"/>
              <a:t>view_x</a:t>
            </a:r>
            <a:r>
              <a:rPr lang="en-US" sz="2100" dirty="0"/>
              <a:t>, </a:t>
            </a:r>
            <a:r>
              <a:rPr lang="en-US" sz="2100" dirty="0" err="1"/>
              <a:t>view_y</a:t>
            </a:r>
            <a:r>
              <a:rPr lang="en-US" sz="2100" dirty="0"/>
              <a:t>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575A208-CAC4-0D42-9F35-816EADDEA97C}"/>
              </a:ext>
            </a:extLst>
          </p:cNvPr>
          <p:cNvSpPr txBox="1"/>
          <p:nvPr/>
        </p:nvSpPr>
        <p:spPr>
          <a:xfrm>
            <a:off x="4167282" y="183121"/>
            <a:ext cx="49441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If player leaves boundary:</a:t>
            </a:r>
          </a:p>
          <a:p>
            <a:r>
              <a:rPr lang="en-US" sz="1800" dirty="0">
                <a:solidFill>
                  <a:srgbClr val="FF0000"/>
                </a:solidFill>
              </a:rPr>
              <a:t>   compute new </a:t>
            </a:r>
            <a:r>
              <a:rPr lang="en-US" sz="1800" dirty="0" err="1">
                <a:solidFill>
                  <a:srgbClr val="FF0000"/>
                </a:solidFill>
              </a:rPr>
              <a:t>view_x</a:t>
            </a:r>
            <a:r>
              <a:rPr lang="en-US" sz="1800" dirty="0">
                <a:solidFill>
                  <a:srgbClr val="FF0000"/>
                </a:solidFill>
              </a:rPr>
              <a:t>, </a:t>
            </a:r>
            <a:r>
              <a:rPr lang="en-US" sz="1800" dirty="0" err="1">
                <a:solidFill>
                  <a:srgbClr val="FF0000"/>
                </a:solidFill>
              </a:rPr>
              <a:t>view_y</a:t>
            </a:r>
            <a:r>
              <a:rPr lang="en-US" sz="1800" dirty="0">
                <a:solidFill>
                  <a:srgbClr val="FF0000"/>
                </a:solidFill>
              </a:rPr>
              <a:t> to maintain margin</a:t>
            </a:r>
          </a:p>
          <a:p>
            <a:r>
              <a:rPr lang="en-US" sz="1800" dirty="0">
                <a:solidFill>
                  <a:srgbClr val="FF0000"/>
                </a:solidFill>
              </a:rPr>
              <a:t>translate(-</a:t>
            </a:r>
            <a:r>
              <a:rPr lang="en-US" sz="1800" dirty="0" err="1">
                <a:solidFill>
                  <a:srgbClr val="FF0000"/>
                </a:solidFill>
              </a:rPr>
              <a:t>view_x</a:t>
            </a:r>
            <a:r>
              <a:rPr lang="en-US" sz="1800" dirty="0">
                <a:solidFill>
                  <a:srgbClr val="FF0000"/>
                </a:solidFill>
              </a:rPr>
              <a:t>, -</a:t>
            </a:r>
            <a:r>
              <a:rPr lang="en-US" sz="1800" dirty="0" err="1">
                <a:solidFill>
                  <a:srgbClr val="FF0000"/>
                </a:solidFill>
              </a:rPr>
              <a:t>view_y</a:t>
            </a:r>
            <a:r>
              <a:rPr lang="en-US" sz="18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62954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AC1F3-79C1-D54D-9F4F-7CDE7D29D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8711" y="149313"/>
            <a:ext cx="7886700" cy="671774"/>
          </a:xfrm>
        </p:spPr>
        <p:txBody>
          <a:bodyPr/>
          <a:lstStyle/>
          <a:p>
            <a:r>
              <a:rPr lang="en-US" dirty="0"/>
              <a:t>Boundary and Margins</a:t>
            </a:r>
          </a:p>
        </p:txBody>
      </p:sp>
      <p:pic>
        <p:nvPicPr>
          <p:cNvPr id="5" name="Content Placeholder 4" descr="A picture containing lit, table, light, bird&#10;&#10;Description automatically generated">
            <a:extLst>
              <a:ext uri="{FF2B5EF4-FFF2-40B4-BE49-F238E27FC236}">
                <a16:creationId xmlns:a16="http://schemas.microsoft.com/office/drawing/2014/main" id="{F5B0F4FB-F53C-3C4D-8DAB-6B9351BF92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0522" y="2613453"/>
            <a:ext cx="783592" cy="783592"/>
          </a:xfr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B7A575DA-C8C5-9D4A-A408-868B177AD12D}"/>
              </a:ext>
            </a:extLst>
          </p:cNvPr>
          <p:cNvSpPr/>
          <p:nvPr/>
        </p:nvSpPr>
        <p:spPr>
          <a:xfrm>
            <a:off x="1313091" y="2054848"/>
            <a:ext cx="6964534" cy="3066564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B679EAB-7C44-034B-ABFD-5352CB4D5912}"/>
              </a:ext>
            </a:extLst>
          </p:cNvPr>
          <p:cNvSpPr txBox="1"/>
          <p:nvPr/>
        </p:nvSpPr>
        <p:spPr>
          <a:xfrm>
            <a:off x="-90603" y="1899523"/>
            <a:ext cx="145905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Origin (0,0)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4158C6-83D0-5748-ACDC-2C5627150FA1}"/>
              </a:ext>
            </a:extLst>
          </p:cNvPr>
          <p:cNvSpPr txBox="1"/>
          <p:nvPr/>
        </p:nvSpPr>
        <p:spPr>
          <a:xfrm>
            <a:off x="3229247" y="5212408"/>
            <a:ext cx="37542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B8F858-0A49-B84C-82CE-593608041AFF}"/>
              </a:ext>
            </a:extLst>
          </p:cNvPr>
          <p:cNvSpPr txBox="1"/>
          <p:nvPr/>
        </p:nvSpPr>
        <p:spPr>
          <a:xfrm>
            <a:off x="866375" y="2946064"/>
            <a:ext cx="34657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Y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BE289C0-3D4F-E042-A317-DAD43422ECE1}"/>
              </a:ext>
            </a:extLst>
          </p:cNvPr>
          <p:cNvCxnSpPr>
            <a:cxnSpLocks/>
          </p:cNvCxnSpPr>
          <p:nvPr/>
        </p:nvCxnSpPr>
        <p:spPr>
          <a:xfrm>
            <a:off x="1047843" y="3520277"/>
            <a:ext cx="0" cy="89889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0F9797F3-DF15-8948-865F-123FC37C67DA}"/>
              </a:ext>
            </a:extLst>
          </p:cNvPr>
          <p:cNvCxnSpPr>
            <a:cxnSpLocks/>
          </p:cNvCxnSpPr>
          <p:nvPr/>
        </p:nvCxnSpPr>
        <p:spPr>
          <a:xfrm>
            <a:off x="3706890" y="5395808"/>
            <a:ext cx="817754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" name="Picture 6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ADF9C4BC-5D9A-1A47-BA29-7B2175E2EC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4686" y="2315021"/>
            <a:ext cx="781359" cy="781359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8DFF1690-797A-D349-8EE3-5D96596F4CBE}"/>
              </a:ext>
            </a:extLst>
          </p:cNvPr>
          <p:cNvSpPr/>
          <p:nvPr/>
        </p:nvSpPr>
        <p:spPr>
          <a:xfrm>
            <a:off x="1339722" y="2064863"/>
            <a:ext cx="4154473" cy="196081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 descr="A picture containing drawing&#10;&#10;Description automatically generated">
            <a:extLst>
              <a:ext uri="{FF2B5EF4-FFF2-40B4-BE49-F238E27FC236}">
                <a16:creationId xmlns:a16="http://schemas.microsoft.com/office/drawing/2014/main" id="{74143F0B-5989-A842-AEB0-B0189CFAC1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97067" y="2768524"/>
            <a:ext cx="804672" cy="90525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</p:pic>
      <p:pic>
        <p:nvPicPr>
          <p:cNvPr id="36" name="Picture 35" descr="A picture containing building, brick, drawing&#10;&#10;Description automatically generated">
            <a:extLst>
              <a:ext uri="{FF2B5EF4-FFF2-40B4-BE49-F238E27FC236}">
                <a16:creationId xmlns:a16="http://schemas.microsoft.com/office/drawing/2014/main" id="{6E2CE121-FEA8-CE42-864D-40872389FE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0313" y="3969722"/>
            <a:ext cx="781359" cy="781359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EEA16E8-40FA-604E-8238-F5C0453E6D9C}"/>
              </a:ext>
            </a:extLst>
          </p:cNvPr>
          <p:cNvCxnSpPr>
            <a:cxnSpLocks/>
          </p:cNvCxnSpPr>
          <p:nvPr/>
        </p:nvCxnSpPr>
        <p:spPr>
          <a:xfrm>
            <a:off x="4736387" y="2064863"/>
            <a:ext cx="0" cy="1960818"/>
          </a:xfrm>
          <a:prstGeom prst="line">
            <a:avLst/>
          </a:prstGeom>
          <a:ln w="317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641809A-BDAA-0A4C-B813-23550F49B253}"/>
              </a:ext>
            </a:extLst>
          </p:cNvPr>
          <p:cNvSpPr txBox="1"/>
          <p:nvPr/>
        </p:nvSpPr>
        <p:spPr>
          <a:xfrm>
            <a:off x="5029974" y="1325200"/>
            <a:ext cx="19603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right boundary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B250C77-03E6-5E46-A656-FA639FBE1C95}"/>
              </a:ext>
            </a:extLst>
          </p:cNvPr>
          <p:cNvCxnSpPr>
            <a:cxnSpLocks/>
          </p:cNvCxnSpPr>
          <p:nvPr/>
        </p:nvCxnSpPr>
        <p:spPr>
          <a:xfrm flipH="1">
            <a:off x="4836534" y="1682702"/>
            <a:ext cx="968000" cy="5889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9109D76A-194D-6040-97D4-0A3BC977257E}"/>
              </a:ext>
            </a:extLst>
          </p:cNvPr>
          <p:cNvSpPr txBox="1"/>
          <p:nvPr/>
        </p:nvSpPr>
        <p:spPr>
          <a:xfrm>
            <a:off x="4508100" y="4230696"/>
            <a:ext cx="14817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right margin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B98C8AC-F1E8-6444-B729-345A2C215A4B}"/>
              </a:ext>
            </a:extLst>
          </p:cNvPr>
          <p:cNvCxnSpPr>
            <a:cxnSpLocks/>
          </p:cNvCxnSpPr>
          <p:nvPr/>
        </p:nvCxnSpPr>
        <p:spPr>
          <a:xfrm>
            <a:off x="4736387" y="4181006"/>
            <a:ext cx="751882" cy="0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BE5C5F8F-7EEA-B548-9875-557355AB99AE}"/>
              </a:ext>
            </a:extLst>
          </p:cNvPr>
          <p:cNvCxnSpPr>
            <a:cxnSpLocks/>
          </p:cNvCxnSpPr>
          <p:nvPr/>
        </p:nvCxnSpPr>
        <p:spPr>
          <a:xfrm flipH="1">
            <a:off x="1307481" y="3806931"/>
            <a:ext cx="4180790" cy="0"/>
          </a:xfrm>
          <a:prstGeom prst="line">
            <a:avLst/>
          </a:prstGeom>
          <a:ln w="3175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74A5F7E-5AE4-4646-A58E-641CA13D19E3}"/>
              </a:ext>
            </a:extLst>
          </p:cNvPr>
          <p:cNvSpPr txBox="1"/>
          <p:nvPr/>
        </p:nvSpPr>
        <p:spPr>
          <a:xfrm>
            <a:off x="1689759" y="3096380"/>
            <a:ext cx="21134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bottom boundary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EB52C699-3012-6A44-B034-E57BBF901D50}"/>
              </a:ext>
            </a:extLst>
          </p:cNvPr>
          <p:cNvCxnSpPr>
            <a:cxnSpLocks/>
          </p:cNvCxnSpPr>
          <p:nvPr/>
        </p:nvCxnSpPr>
        <p:spPr>
          <a:xfrm flipH="1">
            <a:off x="2036131" y="3483522"/>
            <a:ext cx="422464" cy="2898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17BA41AA-1EE2-9C4D-9124-3C6BB5148D2A}"/>
              </a:ext>
            </a:extLst>
          </p:cNvPr>
          <p:cNvSpPr txBox="1"/>
          <p:nvPr/>
        </p:nvSpPr>
        <p:spPr>
          <a:xfrm>
            <a:off x="1428878" y="4096332"/>
            <a:ext cx="1725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bottom margin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E36EA5C-F5BB-6949-9183-924568BDBBE3}"/>
              </a:ext>
            </a:extLst>
          </p:cNvPr>
          <p:cNvCxnSpPr>
            <a:cxnSpLocks/>
          </p:cNvCxnSpPr>
          <p:nvPr/>
        </p:nvCxnSpPr>
        <p:spPr>
          <a:xfrm>
            <a:off x="1547579" y="3806931"/>
            <a:ext cx="0" cy="211284"/>
          </a:xfrm>
          <a:prstGeom prst="straightConnector1">
            <a:avLst/>
          </a:prstGeom>
          <a:ln w="3175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03EBAA2-619F-314E-9E27-C25AE536E91D}"/>
              </a:ext>
            </a:extLst>
          </p:cNvPr>
          <p:cNvCxnSpPr>
            <a:cxnSpLocks/>
          </p:cNvCxnSpPr>
          <p:nvPr/>
        </p:nvCxnSpPr>
        <p:spPr>
          <a:xfrm flipH="1">
            <a:off x="1339363" y="1384899"/>
            <a:ext cx="968000" cy="58896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C3743A75-E30F-8B40-91F8-8E4B4AB23616}"/>
              </a:ext>
            </a:extLst>
          </p:cNvPr>
          <p:cNvSpPr txBox="1"/>
          <p:nvPr/>
        </p:nvSpPr>
        <p:spPr>
          <a:xfrm>
            <a:off x="1526668" y="942078"/>
            <a:ext cx="246775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/>
              <a:t>(</a:t>
            </a:r>
            <a:r>
              <a:rPr lang="en-US" sz="2100" dirty="0" err="1"/>
              <a:t>view_x</a:t>
            </a:r>
            <a:r>
              <a:rPr lang="en-US" sz="2100" dirty="0"/>
              <a:t>, </a:t>
            </a:r>
            <a:r>
              <a:rPr lang="en-US" sz="2100" dirty="0" err="1"/>
              <a:t>view_y</a:t>
            </a:r>
            <a:r>
              <a:rPr lang="en-US" sz="2100" dirty="0"/>
              <a:t>)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575A208-CAC4-0D42-9F35-816EADDEA97C}"/>
              </a:ext>
            </a:extLst>
          </p:cNvPr>
          <p:cNvSpPr txBox="1"/>
          <p:nvPr/>
        </p:nvSpPr>
        <p:spPr>
          <a:xfrm>
            <a:off x="4167282" y="183121"/>
            <a:ext cx="49441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If player leaves boundary:</a:t>
            </a:r>
          </a:p>
          <a:p>
            <a:r>
              <a:rPr lang="en-US" sz="1800" dirty="0">
                <a:solidFill>
                  <a:srgbClr val="FF0000"/>
                </a:solidFill>
              </a:rPr>
              <a:t>   compute new </a:t>
            </a:r>
            <a:r>
              <a:rPr lang="en-US" sz="1800" dirty="0" err="1">
                <a:solidFill>
                  <a:srgbClr val="FF0000"/>
                </a:solidFill>
              </a:rPr>
              <a:t>view_x</a:t>
            </a:r>
            <a:r>
              <a:rPr lang="en-US" sz="1800" dirty="0">
                <a:solidFill>
                  <a:srgbClr val="FF0000"/>
                </a:solidFill>
              </a:rPr>
              <a:t>, </a:t>
            </a:r>
            <a:r>
              <a:rPr lang="en-US" sz="1800" dirty="0" err="1">
                <a:solidFill>
                  <a:srgbClr val="FF0000"/>
                </a:solidFill>
              </a:rPr>
              <a:t>view_y</a:t>
            </a:r>
            <a:r>
              <a:rPr lang="en-US" sz="1800" dirty="0">
                <a:solidFill>
                  <a:srgbClr val="FF0000"/>
                </a:solidFill>
              </a:rPr>
              <a:t> to maintain margin</a:t>
            </a:r>
          </a:p>
          <a:p>
            <a:r>
              <a:rPr lang="en-US" sz="1800" dirty="0">
                <a:solidFill>
                  <a:srgbClr val="FF0000"/>
                </a:solidFill>
              </a:rPr>
              <a:t>translate(-</a:t>
            </a:r>
            <a:r>
              <a:rPr lang="en-US" sz="1800" dirty="0" err="1">
                <a:solidFill>
                  <a:srgbClr val="FF0000"/>
                </a:solidFill>
              </a:rPr>
              <a:t>view_x</a:t>
            </a:r>
            <a:r>
              <a:rPr lang="en-US" sz="1800" dirty="0">
                <a:solidFill>
                  <a:srgbClr val="FF0000"/>
                </a:solidFill>
              </a:rPr>
              <a:t>, -</a:t>
            </a:r>
            <a:r>
              <a:rPr lang="en-US" sz="1800" dirty="0" err="1">
                <a:solidFill>
                  <a:srgbClr val="FF0000"/>
                </a:solidFill>
              </a:rPr>
              <a:t>view_y</a:t>
            </a:r>
            <a:r>
              <a:rPr lang="en-US" sz="1800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50740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Gill Sans MT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619</Words>
  <Application>Microsoft Macintosh PowerPoint</Application>
  <PresentationFormat>On-screen Show (16:10)</PresentationFormat>
  <Paragraphs>123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Gill Sans MT</vt:lpstr>
      <vt:lpstr>Office Theme</vt:lpstr>
      <vt:lpstr>How to Write a Platformer Game in Java</vt:lpstr>
      <vt:lpstr>Scrolling</vt:lpstr>
      <vt:lpstr>Scrolling</vt:lpstr>
      <vt:lpstr>Scrolling</vt:lpstr>
      <vt:lpstr>Scrolling</vt:lpstr>
      <vt:lpstr>Example</vt:lpstr>
      <vt:lpstr>Boundary and Margins</vt:lpstr>
      <vt:lpstr>Boundary and Margins</vt:lpstr>
      <vt:lpstr>Boundary and Margins</vt:lpstr>
      <vt:lpstr>Boundary and Margins</vt:lpstr>
      <vt:lpstr>Boundary and Margins</vt:lpstr>
      <vt:lpstr>Boundary and Margins</vt:lpstr>
      <vt:lpstr>Text On Screen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Coding Games in Python</dc:title>
  <dc:creator>Long B Nguyen</dc:creator>
  <cp:lastModifiedBy>Long B Nguyen</cp:lastModifiedBy>
  <cp:revision>1</cp:revision>
  <dcterms:created xsi:type="dcterms:W3CDTF">2020-03-29T00:25:37Z</dcterms:created>
  <dcterms:modified xsi:type="dcterms:W3CDTF">2020-04-17T19:17:57Z</dcterms:modified>
</cp:coreProperties>
</file>