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40B40E-ED95-BA47-8597-8F18CD72ACCA}" v="1" dt="2020-04-16T02:21:26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3692"/>
  </p:normalViewPr>
  <p:slideViewPr>
    <p:cSldViewPr snapToGrid="0" snapToObjects="1">
      <p:cViewPr varScale="1">
        <p:scale>
          <a:sx n="124" d="100"/>
          <a:sy n="124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B940B40E-ED95-BA47-8597-8F18CD72ACCA}"/>
    <pc:docChg chg="addSld delSld modSld">
      <pc:chgData name="Long B Nguyen" userId="f59fb8f3-a021-417a-8bc1-65c8d471c621" providerId="ADAL" clId="{B940B40E-ED95-BA47-8597-8F18CD72ACCA}" dt="2020-04-16T02:22:13.134" v="95" actId="2696"/>
      <pc:docMkLst>
        <pc:docMk/>
      </pc:docMkLst>
      <pc:sldChg chg="modSp">
        <pc:chgData name="Long B Nguyen" userId="f59fb8f3-a021-417a-8bc1-65c8d471c621" providerId="ADAL" clId="{B940B40E-ED95-BA47-8597-8F18CD72ACCA}" dt="2020-04-10T16:10:35.275" v="15" actId="20577"/>
        <pc:sldMkLst>
          <pc:docMk/>
          <pc:sldMk cId="2119013993" sldId="256"/>
        </pc:sldMkLst>
        <pc:spChg chg="mod">
          <ac:chgData name="Long B Nguyen" userId="f59fb8f3-a021-417a-8bc1-65c8d471c621" providerId="ADAL" clId="{B940B40E-ED95-BA47-8597-8F18CD72ACCA}" dt="2020-04-10T16:10:35.275" v="15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modSp add del">
        <pc:chgData name="Long B Nguyen" userId="f59fb8f3-a021-417a-8bc1-65c8d471c621" providerId="ADAL" clId="{B940B40E-ED95-BA47-8597-8F18CD72ACCA}" dt="2020-04-16T02:22:13.134" v="95" actId="2696"/>
        <pc:sldMkLst>
          <pc:docMk/>
          <pc:sldMk cId="805406259" sldId="257"/>
        </pc:sldMkLst>
        <pc:spChg chg="mod">
          <ac:chgData name="Long B Nguyen" userId="f59fb8f3-a021-417a-8bc1-65c8d471c621" providerId="ADAL" clId="{B940B40E-ED95-BA47-8597-8F18CD72ACCA}" dt="2020-04-16T02:22:10.303" v="94" actId="20577"/>
          <ac:spMkLst>
            <pc:docMk/>
            <pc:sldMk cId="805406259" sldId="257"/>
            <ac:spMk id="3" creationId="{38E46174-C705-7145-93B8-B7C47ABAE50A}"/>
          </ac:spMkLst>
        </pc:spChg>
      </pc:sldChg>
      <pc:sldChg chg="del">
        <pc:chgData name="Long B Nguyen" userId="f59fb8f3-a021-417a-8bc1-65c8d471c621" providerId="ADAL" clId="{B940B40E-ED95-BA47-8597-8F18CD72ACCA}" dt="2020-04-16T02:17:37.857" v="16" actId="2696"/>
        <pc:sldMkLst>
          <pc:docMk/>
          <pc:sldMk cId="3716630047" sldId="350"/>
        </pc:sldMkLst>
      </pc:sldChg>
    </pc:docChg>
  </pc:docChgLst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  <pc:docChgLst>
    <pc:chgData name="Long B Nguyen" userId="f59fb8f3-a021-417a-8bc1-65c8d471c621" providerId="ADAL" clId="{099744AA-8F4E-4449-8287-77213D86AAA4}"/>
    <pc:docChg chg="modSld">
      <pc:chgData name="Long B Nguyen" userId="f59fb8f3-a021-417a-8bc1-65c8d471c621" providerId="ADAL" clId="{099744AA-8F4E-4449-8287-77213D86AAA4}" dt="2020-04-16T13:30:11.419" v="15" actId="20577"/>
      <pc:docMkLst>
        <pc:docMk/>
      </pc:docMkLst>
      <pc:sldChg chg="modSp">
        <pc:chgData name="Long B Nguyen" userId="f59fb8f3-a021-417a-8bc1-65c8d471c621" providerId="ADAL" clId="{099744AA-8F4E-4449-8287-77213D86AAA4}" dt="2020-04-16T13:30:11.419" v="15" actId="20577"/>
        <pc:sldMkLst>
          <pc:docMk/>
          <pc:sldMk cId="2119013993" sldId="256"/>
        </pc:sldMkLst>
        <pc:spChg chg="mod">
          <ac:chgData name="Long B Nguyen" userId="f59fb8f3-a021-417a-8bc1-65c8d471c621" providerId="ADAL" clId="{099744AA-8F4E-4449-8287-77213D86AAA4}" dt="2020-04-16T13:30:11.419" v="15" actId="20577"/>
          <ac:spMkLst>
            <pc:docMk/>
            <pc:sldMk cId="2119013993" sldId="256"/>
            <ac:spMk id="3" creationId="{1BDC47C8-6776-7B44-9CD4-95FC91452D62}"/>
          </ac:spMkLst>
        </pc:spChg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>
                <a:solidFill>
                  <a:schemeClr val="bg1"/>
                </a:solidFill>
              </a:rPr>
              <a:t>Creating Enemies</a:t>
            </a:r>
            <a:endParaRPr lang="en-US" sz="25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Macintosh PowerPoint</Application>
  <PresentationFormat>On-screen Show (16:10)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Office Theme</vt:lpstr>
      <vt:lpstr>How to Write a Platformer Game in Java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2020-04-16T13:30:14Z</dcterms:modified>
</cp:coreProperties>
</file>