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7"/>
  </p:notesMasterIdLst>
  <p:sldIdLst>
    <p:sldId id="555" r:id="rId2"/>
    <p:sldId id="350" r:id="rId3"/>
    <p:sldId id="352" r:id="rId4"/>
    <p:sldId id="355" r:id="rId5"/>
    <p:sldId id="356" r:id="rId6"/>
    <p:sldId id="357" r:id="rId7"/>
    <p:sldId id="360" r:id="rId8"/>
    <p:sldId id="361" r:id="rId9"/>
    <p:sldId id="362" r:id="rId10"/>
    <p:sldId id="363" r:id="rId11"/>
    <p:sldId id="365" r:id="rId12"/>
    <p:sldId id="366" r:id="rId13"/>
    <p:sldId id="565" r:id="rId14"/>
    <p:sldId id="567" r:id="rId15"/>
    <p:sldId id="566" r:id="rId16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5FEEDE-AC30-BC4E-BA1D-380595766DDA}" v="95" dt="2021-02-04T03:22:23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/>
    <p:restoredTop sz="90633"/>
  </p:normalViewPr>
  <p:slideViewPr>
    <p:cSldViewPr snapToGrid="0" snapToObjects="1">
      <p:cViewPr varScale="1">
        <p:scale>
          <a:sx n="124" d="100"/>
          <a:sy n="124" d="100"/>
        </p:scale>
        <p:origin x="17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308CFCF3-47BA-8D4A-8A80-5ECC75BA7E52}"/>
    <pc:docChg chg="addSld delSld modSld">
      <pc:chgData name="Long B Nguyen" userId="f59fb8f3-a021-417a-8bc1-65c8d471c621" providerId="ADAL" clId="{308CFCF3-47BA-8D4A-8A80-5ECC75BA7E52}" dt="2019-11-19T12:50:23.367" v="38" actId="207"/>
      <pc:docMkLst>
        <pc:docMk/>
      </pc:docMkLst>
      <pc:sldChg chg="del">
        <pc:chgData name="Long B Nguyen" userId="f59fb8f3-a021-417a-8bc1-65c8d471c621" providerId="ADAL" clId="{308CFCF3-47BA-8D4A-8A80-5ECC75BA7E52}" dt="2019-11-19T12:49:13.963" v="1" actId="2696"/>
        <pc:sldMkLst>
          <pc:docMk/>
          <pc:sldMk cId="4247104139" sldId="256"/>
        </pc:sldMkLst>
      </pc:sldChg>
      <pc:sldChg chg="del">
        <pc:chgData name="Long B Nguyen" userId="f59fb8f3-a021-417a-8bc1-65c8d471c621" providerId="ADAL" clId="{308CFCF3-47BA-8D4A-8A80-5ECC75BA7E52}" dt="2019-11-19T12:49:54.751" v="6" actId="2696"/>
        <pc:sldMkLst>
          <pc:docMk/>
          <pc:sldMk cId="278045358" sldId="257"/>
        </pc:sldMkLst>
      </pc:sldChg>
      <pc:sldChg chg="del">
        <pc:chgData name="Long B Nguyen" userId="f59fb8f3-a021-417a-8bc1-65c8d471c621" providerId="ADAL" clId="{308CFCF3-47BA-8D4A-8A80-5ECC75BA7E52}" dt="2019-11-19T12:49:55.390" v="35" actId="2696"/>
        <pc:sldMkLst>
          <pc:docMk/>
          <pc:sldMk cId="1438711869" sldId="284"/>
        </pc:sldMkLst>
      </pc:sldChg>
      <pc:sldChg chg="del">
        <pc:chgData name="Long B Nguyen" userId="f59fb8f3-a021-417a-8bc1-65c8d471c621" providerId="ADAL" clId="{308CFCF3-47BA-8D4A-8A80-5ECC75BA7E52}" dt="2019-11-19T12:49:54.721" v="4" actId="2696"/>
        <pc:sldMkLst>
          <pc:docMk/>
          <pc:sldMk cId="131840209" sldId="28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769313612" sldId="30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75113722" sldId="30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855133670" sldId="30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585856351" sldId="30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76587347" sldId="31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63905040" sldId="31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71198671" sldId="31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880090826" sldId="31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518539467" sldId="317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878693247" sldId="31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014449171" sldId="319"/>
        </pc:sldMkLst>
      </pc:sldChg>
      <pc:sldChg chg="del">
        <pc:chgData name="Long B Nguyen" userId="f59fb8f3-a021-417a-8bc1-65c8d471c621" providerId="ADAL" clId="{308CFCF3-47BA-8D4A-8A80-5ECC75BA7E52}" dt="2019-11-19T12:49:55.067" v="19" actId="2696"/>
        <pc:sldMkLst>
          <pc:docMk/>
          <pc:sldMk cId="3036972376" sldId="32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925491708" sldId="32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56464997" sldId="323"/>
        </pc:sldMkLst>
      </pc:sldChg>
      <pc:sldChg chg="del">
        <pc:chgData name="Long B Nguyen" userId="f59fb8f3-a021-417a-8bc1-65c8d471c621" providerId="ADAL" clId="{308CFCF3-47BA-8D4A-8A80-5ECC75BA7E52}" dt="2019-11-19T12:49:54.854" v="12" actId="2696"/>
        <pc:sldMkLst>
          <pc:docMk/>
          <pc:sldMk cId="3329169435" sldId="3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537719982" sldId="3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73332731" sldId="326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308CFCF3-47BA-8D4A-8A80-5ECC75BA7E52}" dt="2019-11-19T12:49:54.890" v="13" actId="2696"/>
        <pc:sldMkLst>
          <pc:docMk/>
          <pc:sldMk cId="1776864183" sldId="328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369627949" sldId="330"/>
        </pc:sldMkLst>
      </pc:sldChg>
      <pc:sldChg chg="del">
        <pc:chgData name="Long B Nguyen" userId="f59fb8f3-a021-417a-8bc1-65c8d471c621" providerId="ADAL" clId="{308CFCF3-47BA-8D4A-8A80-5ECC75BA7E52}" dt="2019-11-19T12:49:55.092" v="20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308CFCF3-47BA-8D4A-8A80-5ECC75BA7E52}" dt="2019-11-19T12:49:55.001" v="17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308CFCF3-47BA-8D4A-8A80-5ECC75BA7E52}" dt="2019-11-19T12:49:54.925" v="14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308CFCF3-47BA-8D4A-8A80-5ECC75BA7E52}" dt="2019-11-19T12:49:55.115" v="21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308CFCF3-47BA-8D4A-8A80-5ECC75BA7E52}" dt="2019-11-19T12:49:54.938" v="15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308CFCF3-47BA-8D4A-8A80-5ECC75BA7E52}" dt="2019-11-19T12:49:55.033" v="18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308CFCF3-47BA-8D4A-8A80-5ECC75BA7E52}" dt="2019-11-19T12:49:55.295" v="29" actId="2696"/>
        <pc:sldMkLst>
          <pc:docMk/>
          <pc:sldMk cId="1454819895" sldId="337"/>
        </pc:sldMkLst>
      </pc:sldChg>
      <pc:sldChg chg="del">
        <pc:chgData name="Long B Nguyen" userId="f59fb8f3-a021-417a-8bc1-65c8d471c621" providerId="ADAL" clId="{308CFCF3-47BA-8D4A-8A80-5ECC75BA7E52}" dt="2019-11-19T12:49:55.313" v="30" actId="2696"/>
        <pc:sldMkLst>
          <pc:docMk/>
          <pc:sldMk cId="3761802647" sldId="338"/>
        </pc:sldMkLst>
      </pc:sldChg>
      <pc:sldChg chg="del">
        <pc:chgData name="Long B Nguyen" userId="f59fb8f3-a021-417a-8bc1-65c8d471c621" providerId="ADAL" clId="{308CFCF3-47BA-8D4A-8A80-5ECC75BA7E52}" dt="2019-11-19T12:49:54.789" v="9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308CFCF3-47BA-8D4A-8A80-5ECC75BA7E52}" dt="2019-11-19T12:49:54.803" v="10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308CFCF3-47BA-8D4A-8A80-5ECC75BA7E52}" dt="2019-11-19T12:49:54.775" v="8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308CFCF3-47BA-8D4A-8A80-5ECC75BA7E52}" dt="2019-11-19T12:49:54.762" v="7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308CFCF3-47BA-8D4A-8A80-5ECC75BA7E52}" dt="2019-11-19T12:49:55.133" v="22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308CFCF3-47BA-8D4A-8A80-5ECC75BA7E52}" dt="2019-11-19T12:49:55.164" v="23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308CFCF3-47BA-8D4A-8A80-5ECC75BA7E52}" dt="2019-11-19T12:49:55.189" v="24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308CFCF3-47BA-8D4A-8A80-5ECC75BA7E52}" dt="2019-11-19T12:49:55.235" v="26" actId="2696"/>
        <pc:sldMkLst>
          <pc:docMk/>
          <pc:sldMk cId="2239308720" sldId="349"/>
        </pc:sldMkLst>
      </pc:sldChg>
      <pc:sldChg chg="del">
        <pc:chgData name="Long B Nguyen" userId="f59fb8f3-a021-417a-8bc1-65c8d471c621" providerId="ADAL" clId="{308CFCF3-47BA-8D4A-8A80-5ECC75BA7E52}" dt="2019-11-19T12:49:55.252" v="27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308CFCF3-47BA-8D4A-8A80-5ECC75BA7E52}" dt="2019-11-19T12:49:55.212" v="25" actId="2696"/>
        <pc:sldMkLst>
          <pc:docMk/>
          <pc:sldMk cId="3420249496" sldId="35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212712238" sldId="42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744089513" sldId="42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169230028" sldId="426"/>
        </pc:sldMkLst>
      </pc:sldChg>
      <pc:sldChg chg="del">
        <pc:chgData name="Long B Nguyen" userId="f59fb8f3-a021-417a-8bc1-65c8d471c621" providerId="ADAL" clId="{308CFCF3-47BA-8D4A-8A80-5ECC75BA7E52}" dt="2019-11-19T12:49:54.737" v="5" actId="2696"/>
        <pc:sldMkLst>
          <pc:docMk/>
          <pc:sldMk cId="2101795491" sldId="545"/>
        </pc:sldMkLst>
      </pc:sldChg>
      <pc:sldChg chg="del">
        <pc:chgData name="Long B Nguyen" userId="f59fb8f3-a021-417a-8bc1-65c8d471c621" providerId="ADAL" clId="{308CFCF3-47BA-8D4A-8A80-5ECC75BA7E52}" dt="2019-11-19T12:49:55.369" v="33" actId="2696"/>
        <pc:sldMkLst>
          <pc:docMk/>
          <pc:sldMk cId="1854861563" sldId="546"/>
        </pc:sldMkLst>
      </pc:sldChg>
      <pc:sldChg chg="del">
        <pc:chgData name="Long B Nguyen" userId="f59fb8f3-a021-417a-8bc1-65c8d471c621" providerId="ADAL" clId="{308CFCF3-47BA-8D4A-8A80-5ECC75BA7E52}" dt="2019-11-19T12:49:54.838" v="11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308CFCF3-47BA-8D4A-8A80-5ECC75BA7E52}" dt="2019-11-19T12:49:54.972" v="16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308CFCF3-47BA-8D4A-8A80-5ECC75BA7E52}" dt="2019-11-19T12:49:55.340" v="31" actId="2696"/>
        <pc:sldMkLst>
          <pc:docMk/>
          <pc:sldMk cId="1299838656" sldId="549"/>
        </pc:sldMkLst>
      </pc:sldChg>
      <pc:sldChg chg="del">
        <pc:chgData name="Long B Nguyen" userId="f59fb8f3-a021-417a-8bc1-65c8d471c621" providerId="ADAL" clId="{308CFCF3-47BA-8D4A-8A80-5ECC75BA7E52}" dt="2019-11-19T12:49:55.357" v="32" actId="2696"/>
        <pc:sldMkLst>
          <pc:docMk/>
          <pc:sldMk cId="2820908233" sldId="551"/>
        </pc:sldMkLst>
      </pc:sldChg>
      <pc:sldChg chg="del">
        <pc:chgData name="Long B Nguyen" userId="f59fb8f3-a021-417a-8bc1-65c8d471c621" providerId="ADAL" clId="{308CFCF3-47BA-8D4A-8A80-5ECC75BA7E52}" dt="2019-11-19T12:49:55.279" v="28" actId="2696"/>
        <pc:sldMkLst>
          <pc:docMk/>
          <pc:sldMk cId="1358728332" sldId="553"/>
        </pc:sldMkLst>
      </pc:sldChg>
      <pc:sldChg chg="del">
        <pc:chgData name="Long B Nguyen" userId="f59fb8f3-a021-417a-8bc1-65c8d471c621" providerId="ADAL" clId="{308CFCF3-47BA-8D4A-8A80-5ECC75BA7E52}" dt="2019-11-19T12:49:55.378" v="34" actId="2696"/>
        <pc:sldMkLst>
          <pc:docMk/>
          <pc:sldMk cId="3027756854" sldId="55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847347657" sldId="555"/>
        </pc:sldMkLst>
      </pc:sldChg>
      <pc:sldChg chg="modSp add">
        <pc:chgData name="Long B Nguyen" userId="f59fb8f3-a021-417a-8bc1-65c8d471c621" providerId="ADAL" clId="{308CFCF3-47BA-8D4A-8A80-5ECC75BA7E52}" dt="2019-11-19T12:50:23.367" v="38" actId="207"/>
        <pc:sldMkLst>
          <pc:docMk/>
          <pc:sldMk cId="3515362357" sldId="556"/>
        </pc:sldMkLst>
        <pc:spChg chg="mod">
          <ac:chgData name="Long B Nguyen" userId="f59fb8f3-a021-417a-8bc1-65c8d471c621" providerId="ADAL" clId="{308CFCF3-47BA-8D4A-8A80-5ECC75BA7E52}" dt="2019-11-19T12:50:23.367" v="38" actId="20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add">
        <pc:chgData name="Long B Nguyen" userId="f59fb8f3-a021-417a-8bc1-65c8d471c621" providerId="ADAL" clId="{308CFCF3-47BA-8D4A-8A80-5ECC75BA7E52}" dt="2019-11-19T12:49:34.413" v="3" actId="1076"/>
        <pc:sldMkLst>
          <pc:docMk/>
          <pc:sldMk cId="56364418" sldId="557"/>
        </pc:sldMkLst>
        <pc:spChg chg="mod">
          <ac:chgData name="Long B Nguyen" userId="f59fb8f3-a021-417a-8bc1-65c8d471c621" providerId="ADAL" clId="{308CFCF3-47BA-8D4A-8A80-5ECC75BA7E52}" dt="2019-11-19T12:49:34.413" v="3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add">
        <pc:chgData name="Long B Nguyen" userId="f59fb8f3-a021-417a-8bc1-65c8d471c621" providerId="ADAL" clId="{308CFCF3-47BA-8D4A-8A80-5ECC75BA7E52}" dt="2019-11-19T12:49:29.575" v="2" actId="1076"/>
        <pc:sldMkLst>
          <pc:docMk/>
          <pc:sldMk cId="4185702486" sldId="558"/>
        </pc:sldMkLst>
        <pc:spChg chg="mod">
          <ac:chgData name="Long B Nguyen" userId="f59fb8f3-a021-417a-8bc1-65c8d471c621" providerId="ADAL" clId="{308CFCF3-47BA-8D4A-8A80-5ECC75BA7E52}" dt="2019-11-19T12:49:29.575" v="2" actId="1076"/>
          <ac:spMkLst>
            <pc:docMk/>
            <pc:sldMk cId="4185702486" sldId="558"/>
            <ac:spMk id="20482" creationId="{6D756BCF-3D62-744E-A1A2-5EA11AF1F5DE}"/>
          </ac:spMkLst>
        </pc:spChg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190184513" sldId="559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797534927" sldId="560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3461972299" sldId="561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056856836" sldId="562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1129266536" sldId="563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602950482" sldId="564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4104989124" sldId="565"/>
        </pc:sldMkLst>
      </pc:sldChg>
      <pc:sldChg chg="add">
        <pc:chgData name="Long B Nguyen" userId="f59fb8f3-a021-417a-8bc1-65c8d471c621" providerId="ADAL" clId="{308CFCF3-47BA-8D4A-8A80-5ECC75BA7E52}" dt="2019-11-19T12:49:08.416" v="0"/>
        <pc:sldMkLst>
          <pc:docMk/>
          <pc:sldMk cId="2615412358" sldId="566"/>
        </pc:sldMkLst>
      </pc:sldChg>
    </pc:docChg>
  </pc:docChgLst>
  <pc:docChgLst>
    <pc:chgData name="Long B Nguyen" userId="f59fb8f3-a021-417a-8bc1-65c8d471c621" providerId="ADAL" clId="{98AFD058-D505-904E-8E22-CB1366FC9E94}"/>
    <pc:docChg chg="custSel addSld delSld modSld">
      <pc:chgData name="Long B Nguyen" userId="f59fb8f3-a021-417a-8bc1-65c8d471c621" providerId="ADAL" clId="{98AFD058-D505-904E-8E22-CB1366FC9E94}" dt="2021-02-03T03:58:15.711" v="1102" actId="20577"/>
      <pc:docMkLst>
        <pc:docMk/>
      </pc:docMkLst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31037396" sldId="2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769313612" sldId="30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659683092" sldId="30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70541048" sldId="31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518376867" sldId="313"/>
        </pc:sldMkLst>
      </pc:sldChg>
      <pc:sldChg chg="del">
        <pc:chgData name="Long B Nguyen" userId="f59fb8f3-a021-417a-8bc1-65c8d471c621" providerId="ADAL" clId="{98AFD058-D505-904E-8E22-CB1366FC9E94}" dt="2021-02-02T04:17:08.643" v="499" actId="2696"/>
        <pc:sldMkLst>
          <pc:docMk/>
          <pc:sldMk cId="1587565841" sldId="325"/>
        </pc:sldMkLst>
      </pc:sldChg>
      <pc:sldChg chg="addSp delSp modSp add mod">
        <pc:chgData name="Long B Nguyen" userId="f59fb8f3-a021-417a-8bc1-65c8d471c621" providerId="ADAL" clId="{98AFD058-D505-904E-8E22-CB1366FC9E94}" dt="2021-02-01T03:16:43.716" v="409"/>
        <pc:sldMkLst>
          <pc:docMk/>
          <pc:sldMk cId="3386423262" sldId="326"/>
        </pc:sldMkLst>
        <pc:spChg chg="add del mod">
          <ac:chgData name="Long B Nguyen" userId="f59fb8f3-a021-417a-8bc1-65c8d471c621" providerId="ADAL" clId="{98AFD058-D505-904E-8E22-CB1366FC9E94}" dt="2021-02-01T03:12:06.094" v="225" actId="478"/>
          <ac:spMkLst>
            <pc:docMk/>
            <pc:sldMk cId="3386423262" sldId="326"/>
            <ac:spMk id="2" creationId="{A9053E49-F3B6-A744-A93F-F535A1F324E2}"/>
          </ac:spMkLst>
        </pc:spChg>
        <pc:spChg chg="mod">
          <ac:chgData name="Long B Nguyen" userId="f59fb8f3-a021-417a-8bc1-65c8d471c621" providerId="ADAL" clId="{98AFD058-D505-904E-8E22-CB1366FC9E94}" dt="2021-02-01T03:16:43.716" v="409"/>
          <ac:spMkLst>
            <pc:docMk/>
            <pc:sldMk cId="3386423262" sldId="326"/>
            <ac:spMk id="24577" creationId="{51B8378A-87DA-334E-8507-C3BDD734C809}"/>
          </ac:spMkLst>
        </pc:spChg>
        <pc:spChg chg="mod">
          <ac:chgData name="Long B Nguyen" userId="f59fb8f3-a021-417a-8bc1-65c8d471c621" providerId="ADAL" clId="{98AFD058-D505-904E-8E22-CB1366FC9E94}" dt="2021-02-01T03:14:28.038" v="331" actId="5793"/>
          <ac:spMkLst>
            <pc:docMk/>
            <pc:sldMk cId="3386423262" sldId="326"/>
            <ac:spMk id="24578" creationId="{B1C98508-EC6E-F94D-858B-398C313B3363}"/>
          </ac:spMkLst>
        </pc:spChg>
      </pc:sldChg>
      <pc:sldChg chg="modSp mod">
        <pc:chgData name="Long B Nguyen" userId="f59fb8f3-a021-417a-8bc1-65c8d471c621" providerId="ADAL" clId="{98AFD058-D505-904E-8E22-CB1366FC9E94}" dt="2021-02-03T02:58:16.902" v="703" actId="20577"/>
        <pc:sldMkLst>
          <pc:docMk/>
          <pc:sldMk cId="3477128042" sldId="327"/>
        </pc:sldMkLst>
        <pc:spChg chg="mod">
          <ac:chgData name="Long B Nguyen" userId="f59fb8f3-a021-417a-8bc1-65c8d471c621" providerId="ADAL" clId="{98AFD058-D505-904E-8E22-CB1366FC9E94}" dt="2021-02-03T02:58:16.902" v="703" actId="20577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190543687" sldId="34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910973475" sldId="34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28345614" sldId="36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19869035" sldId="371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21273586" sldId="372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78049184" sldId="37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744554462" sldId="374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1389296992" sldId="37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424282737" sldId="383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949056306" sldId="385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182006449" sldId="424"/>
        </pc:sldMkLst>
      </pc:sldChg>
      <pc:sldChg chg="modSp add mod">
        <pc:chgData name="Long B Nguyen" userId="f59fb8f3-a021-417a-8bc1-65c8d471c621" providerId="ADAL" clId="{98AFD058-D505-904E-8E22-CB1366FC9E94}" dt="2021-02-03T02:58:03.666" v="695" actId="20577"/>
        <pc:sldMkLst>
          <pc:docMk/>
          <pc:sldMk cId="4045518149" sldId="427"/>
        </pc:sldMkLst>
        <pc:spChg chg="mod">
          <ac:chgData name="Long B Nguyen" userId="f59fb8f3-a021-417a-8bc1-65c8d471c621" providerId="ADAL" clId="{98AFD058-D505-904E-8E22-CB1366FC9E94}" dt="2021-02-01T03:06:17.410" v="56" actId="1076"/>
          <ac:spMkLst>
            <pc:docMk/>
            <pc:sldMk cId="4045518149" sldId="427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3T02:58:03.666" v="695" actId="20577"/>
          <ac:spMkLst>
            <pc:docMk/>
            <pc:sldMk cId="4045518149" sldId="427"/>
            <ac:spMk id="20483" creationId="{A8F31A66-1B3E-984C-AD67-E6CB9676BCA4}"/>
          </ac:spMkLst>
        </pc:spChg>
      </pc:sldChg>
      <pc:sldChg chg="modSp add del mod">
        <pc:chgData name="Long B Nguyen" userId="f59fb8f3-a021-417a-8bc1-65c8d471c621" providerId="ADAL" clId="{98AFD058-D505-904E-8E22-CB1366FC9E94}" dt="2021-02-02T04:17:05.535" v="498" actId="2696"/>
        <pc:sldMkLst>
          <pc:docMk/>
          <pc:sldMk cId="3275695513" sldId="428"/>
        </pc:sldMkLst>
        <pc:spChg chg="mod">
          <ac:chgData name="Long B Nguyen" userId="f59fb8f3-a021-417a-8bc1-65c8d471c621" providerId="ADAL" clId="{98AFD058-D505-904E-8E22-CB1366FC9E94}" dt="2021-02-01T03:06:50.378" v="59" actId="1076"/>
          <ac:spMkLst>
            <pc:docMk/>
            <pc:sldMk cId="3275695513" sldId="428"/>
            <ac:spMk id="4" creationId="{5180DD97-6C9D-934A-9866-DD38BE145E87}"/>
          </ac:spMkLst>
        </pc:spChg>
        <pc:spChg chg="mod">
          <ac:chgData name="Long B Nguyen" userId="f59fb8f3-a021-417a-8bc1-65c8d471c621" providerId="ADAL" clId="{98AFD058-D505-904E-8E22-CB1366FC9E94}" dt="2021-02-01T03:06:47.713" v="58" actId="14100"/>
          <ac:spMkLst>
            <pc:docMk/>
            <pc:sldMk cId="3275695513" sldId="428"/>
            <ac:spMk id="20483" creationId="{A8F31A66-1B3E-984C-AD67-E6CB9676BCA4}"/>
          </ac:spMkLst>
        </pc:spChg>
      </pc:sldChg>
      <pc:sldChg chg="modSp mod">
        <pc:chgData name="Long B Nguyen" userId="f59fb8f3-a021-417a-8bc1-65c8d471c621" providerId="ADAL" clId="{98AFD058-D505-904E-8E22-CB1366FC9E94}" dt="2021-02-03T02:56:56.744" v="688" actId="20577"/>
        <pc:sldMkLst>
          <pc:docMk/>
          <pc:sldMk cId="847347657" sldId="555"/>
        </pc:sldMkLst>
        <pc:spChg chg="mod">
          <ac:chgData name="Long B Nguyen" userId="f59fb8f3-a021-417a-8bc1-65c8d471c621" providerId="ADAL" clId="{98AFD058-D505-904E-8E22-CB1366FC9E94}" dt="2021-02-03T02:56:56.744" v="688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515362357" sldId="55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56364418" sldId="55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185702486" sldId="558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461972299" sldId="561"/>
        </pc:sldMkLst>
      </pc:sldChg>
      <pc:sldChg chg="modSp mod">
        <pc:chgData name="Long B Nguyen" userId="f59fb8f3-a021-417a-8bc1-65c8d471c621" providerId="ADAL" clId="{98AFD058-D505-904E-8E22-CB1366FC9E94}" dt="2021-02-03T03:58:15.711" v="1102" actId="20577"/>
        <pc:sldMkLst>
          <pc:docMk/>
          <pc:sldMk cId="4104989124" sldId="565"/>
        </pc:sldMkLst>
        <pc:spChg chg="mod">
          <ac:chgData name="Long B Nguyen" userId="f59fb8f3-a021-417a-8bc1-65c8d471c621" providerId="ADAL" clId="{98AFD058-D505-904E-8E22-CB1366FC9E94}" dt="2021-02-02T04:47:41.712" v="532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8AFD058-D505-904E-8E22-CB1366FC9E94}" dt="2021-02-03T03:58:15.711" v="1102" actId="20577"/>
          <ac:spMkLst>
            <pc:docMk/>
            <pc:sldMk cId="4104989124" sldId="565"/>
            <ac:spMk id="35842" creationId="{C94BCA01-D831-ED4D-84FD-C30E8117F872}"/>
          </ac:spMkLst>
        </pc:spChg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2722221053" sldId="566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4279211704" sldId="567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3614561866" sldId="569"/>
        </pc:sldMkLst>
      </pc:sldChg>
      <pc:sldChg chg="del">
        <pc:chgData name="Long B Nguyen" userId="f59fb8f3-a021-417a-8bc1-65c8d471c621" providerId="ADAL" clId="{98AFD058-D505-904E-8E22-CB1366FC9E94}" dt="2021-02-01T03:02:26.317" v="0" actId="2696"/>
        <pc:sldMkLst>
          <pc:docMk/>
          <pc:sldMk cId="662705235" sldId="571"/>
        </pc:sldMkLst>
      </pc:sldChg>
      <pc:sldChg chg="del">
        <pc:chgData name="Long B Nguyen" userId="f59fb8f3-a021-417a-8bc1-65c8d471c621" providerId="ADAL" clId="{98AFD058-D505-904E-8E22-CB1366FC9E94}" dt="2021-02-02T04:17:38.131" v="500" actId="2696"/>
        <pc:sldMkLst>
          <pc:docMk/>
          <pc:sldMk cId="1097849800" sldId="572"/>
        </pc:sldMkLst>
      </pc:sldChg>
      <pc:sldChg chg="addSp delSp modSp add mod modAnim">
        <pc:chgData name="Long B Nguyen" userId="f59fb8f3-a021-417a-8bc1-65c8d471c621" providerId="ADAL" clId="{98AFD058-D505-904E-8E22-CB1366FC9E94}" dt="2021-02-02T04:03:36.127" v="418" actId="20577"/>
        <pc:sldMkLst>
          <pc:docMk/>
          <pc:sldMk cId="124955920" sldId="573"/>
        </pc:sldMkLst>
        <pc:spChg chg="add del mod">
          <ac:chgData name="Long B Nguyen" userId="f59fb8f3-a021-417a-8bc1-65c8d471c621" providerId="ADAL" clId="{98AFD058-D505-904E-8E22-CB1366FC9E94}" dt="2021-02-01T03:16:50.473" v="413"/>
          <ac:spMkLst>
            <pc:docMk/>
            <pc:sldMk cId="124955920" sldId="573"/>
            <ac:spMk id="2" creationId="{49A3200A-1F75-CC47-BB0E-ECD6C6AA8B65}"/>
          </ac:spMkLst>
        </pc:spChg>
        <pc:spChg chg="del mod">
          <ac:chgData name="Long B Nguyen" userId="f59fb8f3-a021-417a-8bc1-65c8d471c621" providerId="ADAL" clId="{98AFD058-D505-904E-8E22-CB1366FC9E94}" dt="2021-02-01T03:17:06.135" v="414" actId="478"/>
          <ac:spMkLst>
            <pc:docMk/>
            <pc:sldMk cId="124955920" sldId="573"/>
            <ac:spMk id="4" creationId="{5180DD97-6C9D-934A-9866-DD38BE145E87}"/>
          </ac:spMkLst>
        </pc:spChg>
        <pc:spChg chg="add mod">
          <ac:chgData name="Long B Nguyen" userId="f59fb8f3-a021-417a-8bc1-65c8d471c621" providerId="ADAL" clId="{98AFD058-D505-904E-8E22-CB1366FC9E94}" dt="2021-02-01T03:17:07.230" v="416" actId="27636"/>
          <ac:spMkLst>
            <pc:docMk/>
            <pc:sldMk cId="124955920" sldId="573"/>
            <ac:spMk id="5" creationId="{D136F544-7070-C546-B66F-B5D2D7D912C2}"/>
          </ac:spMkLst>
        </pc:spChg>
        <pc:spChg chg="mod">
          <ac:chgData name="Long B Nguyen" userId="f59fb8f3-a021-417a-8bc1-65c8d471c621" providerId="ADAL" clId="{98AFD058-D505-904E-8E22-CB1366FC9E94}" dt="2021-02-02T04:03:36.127" v="418" actId="20577"/>
          <ac:spMkLst>
            <pc:docMk/>
            <pc:sldMk cId="124955920" sldId="573"/>
            <ac:spMk id="20483" creationId="{A8F31A66-1B3E-984C-AD67-E6CB9676BCA4}"/>
          </ac:spMkLst>
        </pc:spChg>
      </pc:sldChg>
      <pc:sldChg chg="modSp add mod modAnim">
        <pc:chgData name="Long B Nguyen" userId="f59fb8f3-a021-417a-8bc1-65c8d471c621" providerId="ADAL" clId="{98AFD058-D505-904E-8E22-CB1366FC9E94}" dt="2021-02-03T02:57:20.060" v="694" actId="20577"/>
        <pc:sldMkLst>
          <pc:docMk/>
          <pc:sldMk cId="3898703545" sldId="574"/>
        </pc:sldMkLst>
        <pc:spChg chg="mod">
          <ac:chgData name="Long B Nguyen" userId="f59fb8f3-a021-417a-8bc1-65c8d471c621" providerId="ADAL" clId="{98AFD058-D505-904E-8E22-CB1366FC9E94}" dt="2021-02-01T03:08:42.205" v="69"/>
          <ac:spMkLst>
            <pc:docMk/>
            <pc:sldMk cId="3898703545" sldId="574"/>
            <ac:spMk id="22529" creationId="{8FC9BF54-BC5C-D541-BCD1-D99DA9E7A890}"/>
          </ac:spMkLst>
        </pc:spChg>
        <pc:spChg chg="mod">
          <ac:chgData name="Long B Nguyen" userId="f59fb8f3-a021-417a-8bc1-65c8d471c621" providerId="ADAL" clId="{98AFD058-D505-904E-8E22-CB1366FC9E94}" dt="2021-02-03T02:57:20.060" v="694" actId="20577"/>
          <ac:spMkLst>
            <pc:docMk/>
            <pc:sldMk cId="3898703545" sldId="574"/>
            <ac:spMk id="62467" creationId="{1D575D20-594C-2945-B2F4-512D3B748F19}"/>
          </ac:spMkLst>
        </pc:spChg>
      </pc:sldChg>
      <pc:sldChg chg="modSp add del mod">
        <pc:chgData name="Long B Nguyen" userId="f59fb8f3-a021-417a-8bc1-65c8d471c621" providerId="ADAL" clId="{98AFD058-D505-904E-8E22-CB1366FC9E94}" dt="2021-02-03T03:00:40.311" v="745" actId="2696"/>
        <pc:sldMkLst>
          <pc:docMk/>
          <pc:sldMk cId="4081041306" sldId="575"/>
        </pc:sldMkLst>
        <pc:spChg chg="mod">
          <ac:chgData name="Long B Nguyen" userId="f59fb8f3-a021-417a-8bc1-65c8d471c621" providerId="ADAL" clId="{98AFD058-D505-904E-8E22-CB1366FC9E94}" dt="2021-02-03T03:00:18.243" v="744" actId="20577"/>
          <ac:spMkLst>
            <pc:docMk/>
            <pc:sldMk cId="4081041306" sldId="575"/>
            <ac:spMk id="26626" creationId="{4D0361EB-D6AE-704D-8E7B-E027D54EA1C7}"/>
          </ac:spMkLst>
        </pc:spChg>
      </pc:sldChg>
    </pc:docChg>
  </pc:docChgLst>
  <pc:docChgLst>
    <pc:chgData name="Long B Nguyen" userId="f59fb8f3-a021-417a-8bc1-65c8d471c621" providerId="ADAL" clId="{155FEEDE-AC30-BC4E-BA1D-380595766DDA}"/>
    <pc:docChg chg="custSel addSld delSld modSld">
      <pc:chgData name="Long B Nguyen" userId="f59fb8f3-a021-417a-8bc1-65c8d471c621" providerId="ADAL" clId="{155FEEDE-AC30-BC4E-BA1D-380595766DDA}" dt="2021-02-04T03:22:23.200" v="1718" actId="2711"/>
      <pc:docMkLst>
        <pc:docMk/>
      </pc:docMkLst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386423262" sldId="326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477128042" sldId="327"/>
        </pc:sldMkLst>
      </pc:sldChg>
      <pc:sldChg chg="addSp modSp add mod modAnim">
        <pc:chgData name="Long B Nguyen" userId="f59fb8f3-a021-417a-8bc1-65c8d471c621" providerId="ADAL" clId="{155FEEDE-AC30-BC4E-BA1D-380595766DDA}" dt="2021-02-04T03:14:25.021" v="1631"/>
        <pc:sldMkLst>
          <pc:docMk/>
          <pc:sldMk cId="118089062" sldId="350"/>
        </pc:sldMkLst>
        <pc:spChg chg="mod">
          <ac:chgData name="Long B Nguyen" userId="f59fb8f3-a021-417a-8bc1-65c8d471c621" providerId="ADAL" clId="{155FEEDE-AC30-BC4E-BA1D-380595766DDA}" dt="2021-02-03T16:26:08.561" v="45" actId="1076"/>
          <ac:spMkLst>
            <pc:docMk/>
            <pc:sldMk cId="118089062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155FEEDE-AC30-BC4E-BA1D-380595766DDA}" dt="2021-02-03T16:26:21.329" v="49" actId="20577"/>
          <ac:spMkLst>
            <pc:docMk/>
            <pc:sldMk cId="118089062" sldId="350"/>
            <ac:spMk id="9" creationId="{E3B2E017-30B2-884B-A113-B419A2ED51AD}"/>
          </ac:spMkLst>
        </pc:spChg>
        <pc:picChg chg="add mod">
          <ac:chgData name="Long B Nguyen" userId="f59fb8f3-a021-417a-8bc1-65c8d471c621" providerId="ADAL" clId="{155FEEDE-AC30-BC4E-BA1D-380595766DDA}" dt="2021-02-03T16:28:15.430" v="66" actId="692"/>
          <ac:picMkLst>
            <pc:docMk/>
            <pc:sldMk cId="118089062" sldId="350"/>
            <ac:picMk id="5" creationId="{DCE27A21-98CD-1D43-A4C8-E79F87B2941C}"/>
          </ac:picMkLst>
        </pc:picChg>
        <pc:picChg chg="add mod">
          <ac:chgData name="Long B Nguyen" userId="f59fb8f3-a021-417a-8bc1-65c8d471c621" providerId="ADAL" clId="{155FEEDE-AC30-BC4E-BA1D-380595766DDA}" dt="2021-02-03T16:28:24.445" v="71" actId="692"/>
          <ac:picMkLst>
            <pc:docMk/>
            <pc:sldMk cId="118089062" sldId="350"/>
            <ac:picMk id="7" creationId="{2C2737B9-DB83-C846-B719-01B5B146C3C4}"/>
          </ac:picMkLst>
        </pc:picChg>
      </pc:sldChg>
      <pc:sldChg chg="delSp modSp add mod">
        <pc:chgData name="Long B Nguyen" userId="f59fb8f3-a021-417a-8bc1-65c8d471c621" providerId="ADAL" clId="{155FEEDE-AC30-BC4E-BA1D-380595766DDA}" dt="2021-02-03T16:29:38.721" v="84"/>
        <pc:sldMkLst>
          <pc:docMk/>
          <pc:sldMk cId="1958779420" sldId="352"/>
        </pc:sldMkLst>
        <pc:spChg chg="mod">
          <ac:chgData name="Long B Nguyen" userId="f59fb8f3-a021-417a-8bc1-65c8d471c621" providerId="ADAL" clId="{155FEEDE-AC30-BC4E-BA1D-380595766DDA}" dt="2021-02-03T16:28:52.230" v="74" actId="1076"/>
          <ac:spMkLst>
            <pc:docMk/>
            <pc:sldMk cId="1958779420" sldId="352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33.148" v="81" actId="478"/>
          <ac:spMkLst>
            <pc:docMk/>
            <pc:sldMk cId="1958779420" sldId="352"/>
            <ac:spMk id="7" creationId="{DD8A5CCD-E1C2-A844-A623-D7CF631C7807}"/>
          </ac:spMkLst>
        </pc:spChg>
        <pc:spChg chg="del mod">
          <ac:chgData name="Long B Nguyen" userId="f59fb8f3-a021-417a-8bc1-65c8d471c621" providerId="ADAL" clId="{155FEEDE-AC30-BC4E-BA1D-380595766DDA}" dt="2021-02-03T16:29:38.721" v="84"/>
          <ac:spMkLst>
            <pc:docMk/>
            <pc:sldMk cId="1958779420" sldId="352"/>
            <ac:spMk id="8" creationId="{61E6B7CA-3510-2641-9859-C05DEE7B35B5}"/>
          </ac:spMkLst>
        </pc:spChg>
        <pc:cxnChg chg="del mod">
          <ac:chgData name="Long B Nguyen" userId="f59fb8f3-a021-417a-8bc1-65c8d471c621" providerId="ADAL" clId="{155FEEDE-AC30-BC4E-BA1D-380595766DDA}" dt="2021-02-03T16:29:31.143" v="80" actId="478"/>
          <ac:cxnSpMkLst>
            <pc:docMk/>
            <pc:sldMk cId="1958779420" sldId="352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33.148" v="81" actId="478"/>
          <ac:cxnSpMkLst>
            <pc:docMk/>
            <pc:sldMk cId="1958779420" sldId="352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3T16:29:38.121" v="82" actId="478"/>
        <pc:sldMkLst>
          <pc:docMk/>
          <pc:sldMk cId="3703206200" sldId="355"/>
        </pc:sldMkLst>
        <pc:spChg chg="del">
          <ac:chgData name="Long B Nguyen" userId="f59fb8f3-a021-417a-8bc1-65c8d471c621" providerId="ADAL" clId="{155FEEDE-AC30-BC4E-BA1D-380595766DDA}" dt="2021-02-03T16:29:02.240" v="76" actId="478"/>
          <ac:spMkLst>
            <pc:docMk/>
            <pc:sldMk cId="3703206200" sldId="355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38.121" v="82" actId="478"/>
          <ac:spMkLst>
            <pc:docMk/>
            <pc:sldMk cId="3703206200" sldId="355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38.121" v="82" actId="478"/>
          <ac:spMkLst>
            <pc:docMk/>
            <pc:sldMk cId="3703206200" sldId="355"/>
            <ac:spMk id="8" creationId="{61E6B7CA-3510-2641-9859-C05DEE7B35B5}"/>
          </ac:spMkLst>
        </pc:spChg>
        <pc:spChg chg="add mod">
          <ac:chgData name="Long B Nguyen" userId="f59fb8f3-a021-417a-8bc1-65c8d471c621" providerId="ADAL" clId="{155FEEDE-AC30-BC4E-BA1D-380595766DDA}" dt="2021-02-03T16:29:00.205" v="75"/>
          <ac:spMkLst>
            <pc:docMk/>
            <pc:sldMk cId="3703206200" sldId="355"/>
            <ac:spMk id="12" creationId="{9D388B09-03EE-A44C-9963-4CD528342DC5}"/>
          </ac:spMkLst>
        </pc:spChg>
        <pc:cxnChg chg="del mod">
          <ac:chgData name="Long B Nguyen" userId="f59fb8f3-a021-417a-8bc1-65c8d471c621" providerId="ADAL" clId="{155FEEDE-AC30-BC4E-BA1D-380595766DDA}" dt="2021-02-03T16:29:38.121" v="82" actId="478"/>
          <ac:cxnSpMkLst>
            <pc:docMk/>
            <pc:sldMk cId="3703206200" sldId="355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38.121" v="82" actId="478"/>
          <ac:cxnSpMkLst>
            <pc:docMk/>
            <pc:sldMk cId="3703206200" sldId="355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3T16:29:51.279" v="86" actId="478"/>
        <pc:sldMkLst>
          <pc:docMk/>
          <pc:sldMk cId="2824823433" sldId="356"/>
        </pc:sldMkLst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51.279" v="86" actId="478"/>
          <ac:spMkLst>
            <pc:docMk/>
            <pc:sldMk cId="2824823433" sldId="356"/>
            <ac:spMk id="8" creationId="{61E6B7CA-3510-2641-9859-C05DEE7B35B5}"/>
          </ac:spMkLst>
        </pc:spChg>
        <pc:spChg chg="add mod">
          <ac:chgData name="Long B Nguyen" userId="f59fb8f3-a021-417a-8bc1-65c8d471c621" providerId="ADAL" clId="{155FEEDE-AC30-BC4E-BA1D-380595766DDA}" dt="2021-02-03T16:29:46.208" v="85"/>
          <ac:spMkLst>
            <pc:docMk/>
            <pc:sldMk cId="2824823433" sldId="356"/>
            <ac:spMk id="12" creationId="{A8C1A20B-6051-9A4B-A849-F40E23305EAC}"/>
          </ac:spMkLst>
        </pc:spChg>
        <pc:cxnChg chg="del">
          <ac:chgData name="Long B Nguyen" userId="f59fb8f3-a021-417a-8bc1-65c8d471c621" providerId="ADAL" clId="{155FEEDE-AC30-BC4E-BA1D-380595766DDA}" dt="2021-02-03T16:29:51.279" v="86" actId="478"/>
          <ac:cxnSpMkLst>
            <pc:docMk/>
            <pc:sldMk cId="2824823433" sldId="356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51.279" v="86" actId="478"/>
          <ac:cxnSpMkLst>
            <pc:docMk/>
            <pc:sldMk cId="2824823433" sldId="356"/>
            <ac:cxnSpMk id="11" creationId="{9C8CFF0D-CEB8-3F41-B9C3-0B60F5D1A9C7}"/>
          </ac:cxnSpMkLst>
        </pc:cxnChg>
      </pc:sldChg>
      <pc:sldChg chg="addSp delSp modSp add mod modAnim">
        <pc:chgData name="Long B Nguyen" userId="f59fb8f3-a021-417a-8bc1-65c8d471c621" providerId="ADAL" clId="{155FEEDE-AC30-BC4E-BA1D-380595766DDA}" dt="2021-02-04T03:15:25.833" v="1634"/>
        <pc:sldMkLst>
          <pc:docMk/>
          <pc:sldMk cId="1611483102" sldId="357"/>
        </pc:sldMkLst>
        <pc:spChg chg="del">
          <ac:chgData name="Long B Nguyen" userId="f59fb8f3-a021-417a-8bc1-65c8d471c621" providerId="ADAL" clId="{155FEEDE-AC30-BC4E-BA1D-380595766DDA}" dt="2021-02-03T16:30:07.130" v="89" actId="478"/>
          <ac:spMkLst>
            <pc:docMk/>
            <pc:sldMk cId="1611483102" sldId="357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8" creationId="{61E6B7CA-3510-2641-9859-C05DEE7B35B5}"/>
          </ac:spMkLst>
        </pc:spChg>
        <pc:spChg chg="del">
          <ac:chgData name="Long B Nguyen" userId="f59fb8f3-a021-417a-8bc1-65c8d471c621" providerId="ADAL" clId="{155FEEDE-AC30-BC4E-BA1D-380595766DDA}" dt="2021-02-03T16:29:59.142" v="87" actId="478"/>
          <ac:spMkLst>
            <pc:docMk/>
            <pc:sldMk cId="1611483102" sldId="357"/>
            <ac:spMk id="9" creationId="{E3B2E017-30B2-884B-A113-B419A2ED51AD}"/>
          </ac:spMkLst>
        </pc:spChg>
        <pc:spChg chg="add mod">
          <ac:chgData name="Long B Nguyen" userId="f59fb8f3-a021-417a-8bc1-65c8d471c621" providerId="ADAL" clId="{155FEEDE-AC30-BC4E-BA1D-380595766DDA}" dt="2021-02-04T03:15:20.770" v="1633"/>
          <ac:spMkLst>
            <pc:docMk/>
            <pc:sldMk cId="1611483102" sldId="357"/>
            <ac:spMk id="18" creationId="{8C28A73F-4BBF-9846-B5CD-B54D1BB9F7E7}"/>
          </ac:spMkLst>
        </pc:spChg>
        <pc:spChg chg="add mod">
          <ac:chgData name="Long B Nguyen" userId="f59fb8f3-a021-417a-8bc1-65c8d471c621" providerId="ADAL" clId="{155FEEDE-AC30-BC4E-BA1D-380595766DDA}" dt="2021-02-03T16:30:11.044" v="90" actId="1076"/>
          <ac:spMkLst>
            <pc:docMk/>
            <pc:sldMk cId="1611483102" sldId="357"/>
            <ac:spMk id="28" creationId="{375DA2D2-6321-8440-AE14-C62C9E3952D0}"/>
          </ac:spMkLst>
        </pc:spChg>
        <pc:cxnChg chg="del">
          <ac:chgData name="Long B Nguyen" userId="f59fb8f3-a021-417a-8bc1-65c8d471c621" providerId="ADAL" clId="{155FEEDE-AC30-BC4E-BA1D-380595766DDA}" dt="2021-02-03T16:29:59.142" v="87" actId="478"/>
          <ac:cxnSpMkLst>
            <pc:docMk/>
            <pc:sldMk cId="1611483102" sldId="357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29:59.142" v="87" actId="478"/>
          <ac:cxnSpMkLst>
            <pc:docMk/>
            <pc:sldMk cId="1611483102" sldId="357"/>
            <ac:cxnSpMk id="11" creationId="{9C8CFF0D-CEB8-3F41-B9C3-0B60F5D1A9C7}"/>
          </ac:cxnSpMkLst>
        </pc:cxnChg>
      </pc:sldChg>
      <pc:sldChg chg="delSp add mod">
        <pc:chgData name="Long B Nguyen" userId="f59fb8f3-a021-417a-8bc1-65c8d471c621" providerId="ADAL" clId="{155FEEDE-AC30-BC4E-BA1D-380595766DDA}" dt="2021-02-03T16:30:41.072" v="91" actId="478"/>
        <pc:sldMkLst>
          <pc:docMk/>
          <pc:sldMk cId="1181743911" sldId="360"/>
        </pc:sldMkLst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0:41.072" v="91" actId="478"/>
          <ac:spMkLst>
            <pc:docMk/>
            <pc:sldMk cId="1181743911" sldId="360"/>
            <ac:spMk id="8" creationId="{61E6B7CA-3510-2641-9859-C05DEE7B35B5}"/>
          </ac:spMkLst>
        </pc:spChg>
        <pc:cxnChg chg="del">
          <ac:chgData name="Long B Nguyen" userId="f59fb8f3-a021-417a-8bc1-65c8d471c621" providerId="ADAL" clId="{155FEEDE-AC30-BC4E-BA1D-380595766DDA}" dt="2021-02-03T16:30:41.072" v="91" actId="478"/>
          <ac:cxnSpMkLst>
            <pc:docMk/>
            <pc:sldMk cId="1181743911" sldId="360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0:41.072" v="91" actId="478"/>
          <ac:cxnSpMkLst>
            <pc:docMk/>
            <pc:sldMk cId="1181743911" sldId="360"/>
            <ac:cxnSpMk id="11" creationId="{9C8CFF0D-CEB8-3F41-B9C3-0B60F5D1A9C7}"/>
          </ac:cxnSpMkLst>
        </pc:cxnChg>
      </pc:sldChg>
      <pc:sldChg chg="addSp delSp modSp add mod">
        <pc:chgData name="Long B Nguyen" userId="f59fb8f3-a021-417a-8bc1-65c8d471c621" providerId="ADAL" clId="{155FEEDE-AC30-BC4E-BA1D-380595766DDA}" dt="2021-02-04T03:16:28.643" v="1667" actId="5793"/>
        <pc:sldMkLst>
          <pc:docMk/>
          <pc:sldMk cId="2085925546" sldId="361"/>
        </pc:sldMkLst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0:47.502" v="92" actId="478"/>
          <ac:spMkLst>
            <pc:docMk/>
            <pc:sldMk cId="2085925546" sldId="361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4T03:16:28.643" v="1667" actId="5793"/>
          <ac:spMkLst>
            <pc:docMk/>
            <pc:sldMk cId="2085925546" sldId="361"/>
            <ac:spMk id="27" creationId="{C2B7F269-607F-CD47-86B7-A7E719D5EDB6}"/>
          </ac:spMkLst>
        </pc:spChg>
        <pc:spChg chg="add del mod">
          <ac:chgData name="Long B Nguyen" userId="f59fb8f3-a021-417a-8bc1-65c8d471c621" providerId="ADAL" clId="{155FEEDE-AC30-BC4E-BA1D-380595766DDA}" dt="2021-02-03T16:30:57.950" v="95" actId="478"/>
          <ac:spMkLst>
            <pc:docMk/>
            <pc:sldMk cId="2085925546" sldId="361"/>
            <ac:spMk id="28" creationId="{9847AD87-7BB4-2E44-B911-56D4D0D98537}"/>
          </ac:spMkLst>
        </pc:spChg>
        <pc:cxnChg chg="del">
          <ac:chgData name="Long B Nguyen" userId="f59fb8f3-a021-417a-8bc1-65c8d471c621" providerId="ADAL" clId="{155FEEDE-AC30-BC4E-BA1D-380595766DDA}" dt="2021-02-03T16:30:47.502" v="92" actId="478"/>
          <ac:cxnSpMkLst>
            <pc:docMk/>
            <pc:sldMk cId="2085925546" sldId="361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0:47.502" v="92" actId="478"/>
          <ac:cxnSpMkLst>
            <pc:docMk/>
            <pc:sldMk cId="2085925546" sldId="361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4T03:16:22.368" v="1666" actId="20577"/>
        <pc:sldMkLst>
          <pc:docMk/>
          <pc:sldMk cId="307853517" sldId="362"/>
        </pc:sldMkLst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15.020" v="96" actId="478"/>
          <ac:spMkLst>
            <pc:docMk/>
            <pc:sldMk cId="307853517" sldId="362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4T03:16:22.368" v="1666" actId="20577"/>
          <ac:spMkLst>
            <pc:docMk/>
            <pc:sldMk cId="307853517" sldId="362"/>
            <ac:spMk id="27" creationId="{C2B7F269-607F-CD47-86B7-A7E719D5EDB6}"/>
          </ac:spMkLst>
        </pc:spChg>
        <pc:cxnChg chg="del">
          <ac:chgData name="Long B Nguyen" userId="f59fb8f3-a021-417a-8bc1-65c8d471c621" providerId="ADAL" clId="{155FEEDE-AC30-BC4E-BA1D-380595766DDA}" dt="2021-02-03T16:31:15.020" v="96" actId="478"/>
          <ac:cxnSpMkLst>
            <pc:docMk/>
            <pc:sldMk cId="307853517" sldId="362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15.020" v="96" actId="478"/>
          <ac:cxnSpMkLst>
            <pc:docMk/>
            <pc:sldMk cId="307853517" sldId="362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2:13.089" v="111" actId="20577"/>
        <pc:sldMkLst>
          <pc:docMk/>
          <pc:sldMk cId="2173464303" sldId="363"/>
        </pc:sldMkLst>
        <pc:spChg chg="del">
          <ac:chgData name="Long B Nguyen" userId="f59fb8f3-a021-417a-8bc1-65c8d471c621" providerId="ADAL" clId="{155FEEDE-AC30-BC4E-BA1D-380595766DDA}" dt="2021-02-03T16:31:40.093" v="106" actId="478"/>
          <ac:spMkLst>
            <pc:docMk/>
            <pc:sldMk cId="2173464303" sldId="363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40.093" v="106" actId="478"/>
          <ac:spMkLst>
            <pc:docMk/>
            <pc:sldMk cId="2173464303" sldId="363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37.311" v="105" actId="478"/>
          <ac:spMkLst>
            <pc:docMk/>
            <pc:sldMk cId="2173464303" sldId="363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2:13.089" v="111" actId="20577"/>
          <ac:spMkLst>
            <pc:docMk/>
            <pc:sldMk cId="2173464303" sldId="363"/>
            <ac:spMk id="27" creationId="{C2B7F269-607F-CD47-86B7-A7E719D5EDB6}"/>
          </ac:spMkLst>
        </pc:spChg>
        <pc:cxnChg chg="del">
          <ac:chgData name="Long B Nguyen" userId="f59fb8f3-a021-417a-8bc1-65c8d471c621" providerId="ADAL" clId="{155FEEDE-AC30-BC4E-BA1D-380595766DDA}" dt="2021-02-03T16:31:34.435" v="104" actId="478"/>
          <ac:cxnSpMkLst>
            <pc:docMk/>
            <pc:sldMk cId="2173464303" sldId="363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40.093" v="106" actId="478"/>
          <ac:cxnSpMkLst>
            <pc:docMk/>
            <pc:sldMk cId="2173464303" sldId="363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2:22.626" v="117" actId="20577"/>
        <pc:sldMkLst>
          <pc:docMk/>
          <pc:sldMk cId="3939507383" sldId="365"/>
        </pc:sldMkLst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7" creationId="{DD8A5CCD-E1C2-A844-A623-D7CF631C7807}"/>
          </ac:spMkLst>
        </pc:spChg>
        <pc:spChg chg="del">
          <ac:chgData name="Long B Nguyen" userId="f59fb8f3-a021-417a-8bc1-65c8d471c621" providerId="ADAL" clId="{155FEEDE-AC30-BC4E-BA1D-380595766DDA}" dt="2021-02-03T16:31:46.681" v="107" actId="478"/>
          <ac:spMkLst>
            <pc:docMk/>
            <pc:sldMk cId="3939507383" sldId="365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2:22.626" v="117" actId="20577"/>
          <ac:spMkLst>
            <pc:docMk/>
            <pc:sldMk cId="3939507383" sldId="365"/>
            <ac:spMk id="24" creationId="{5EB0EC41-FA9B-574F-A8E5-BCAAFE8FDE96}"/>
          </ac:spMkLst>
        </pc:spChg>
        <pc:cxnChg chg="del">
          <ac:chgData name="Long B Nguyen" userId="f59fb8f3-a021-417a-8bc1-65c8d471c621" providerId="ADAL" clId="{155FEEDE-AC30-BC4E-BA1D-380595766DDA}" dt="2021-02-03T16:31:46.681" v="107" actId="478"/>
          <ac:cxnSpMkLst>
            <pc:docMk/>
            <pc:sldMk cId="3939507383" sldId="365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1:46.681" v="107" actId="478"/>
          <ac:cxnSpMkLst>
            <pc:docMk/>
            <pc:sldMk cId="3939507383" sldId="365"/>
            <ac:cxnSpMk id="11" creationId="{9C8CFF0D-CEB8-3F41-B9C3-0B60F5D1A9C7}"/>
          </ac:cxnSpMkLst>
        </pc:cxnChg>
      </pc:sldChg>
      <pc:sldChg chg="delSp modSp add mod">
        <pc:chgData name="Long B Nguyen" userId="f59fb8f3-a021-417a-8bc1-65c8d471c621" providerId="ADAL" clId="{155FEEDE-AC30-BC4E-BA1D-380595766DDA}" dt="2021-02-03T16:34:59.543" v="192" actId="20577"/>
        <pc:sldMkLst>
          <pc:docMk/>
          <pc:sldMk cId="2512088621" sldId="366"/>
        </pc:sldMkLst>
        <pc:spChg chg="del">
          <ac:chgData name="Long B Nguyen" userId="f59fb8f3-a021-417a-8bc1-65c8d471c621" providerId="ADAL" clId="{155FEEDE-AC30-BC4E-BA1D-380595766DDA}" dt="2021-02-03T16:32:54.277" v="131" actId="478"/>
          <ac:spMkLst>
            <pc:docMk/>
            <pc:sldMk cId="2512088621" sldId="366"/>
            <ac:spMk id="5" creationId="{14F23CA8-6CDC-B54F-AA0A-1BDFF4948D1E}"/>
          </ac:spMkLst>
        </pc:spChg>
        <pc:spChg chg="del">
          <ac:chgData name="Long B Nguyen" userId="f59fb8f3-a021-417a-8bc1-65c8d471c621" providerId="ADAL" clId="{155FEEDE-AC30-BC4E-BA1D-380595766DDA}" dt="2021-02-03T16:32:52.129" v="130" actId="478"/>
          <ac:spMkLst>
            <pc:docMk/>
            <pc:sldMk cId="2512088621" sldId="366"/>
            <ac:spMk id="7" creationId="{DD8A5CCD-E1C2-A844-A623-D7CF631C7807}"/>
          </ac:spMkLst>
        </pc:spChg>
        <pc:spChg chg="del mod">
          <ac:chgData name="Long B Nguyen" userId="f59fb8f3-a021-417a-8bc1-65c8d471c621" providerId="ADAL" clId="{155FEEDE-AC30-BC4E-BA1D-380595766DDA}" dt="2021-02-03T16:32:49.146" v="128" actId="478"/>
          <ac:spMkLst>
            <pc:docMk/>
            <pc:sldMk cId="2512088621" sldId="366"/>
            <ac:spMk id="8" creationId="{61E6B7CA-3510-2641-9859-C05DEE7B35B5}"/>
          </ac:spMkLst>
        </pc:spChg>
        <pc:spChg chg="mod">
          <ac:chgData name="Long B Nguyen" userId="f59fb8f3-a021-417a-8bc1-65c8d471c621" providerId="ADAL" clId="{155FEEDE-AC30-BC4E-BA1D-380595766DDA}" dt="2021-02-03T16:34:34.040" v="142"/>
          <ac:spMkLst>
            <pc:docMk/>
            <pc:sldMk cId="2512088621" sldId="366"/>
            <ac:spMk id="9" creationId="{E3B2E017-30B2-884B-A113-B419A2ED51AD}"/>
          </ac:spMkLst>
        </pc:spChg>
        <pc:spChg chg="mod">
          <ac:chgData name="Long B Nguyen" userId="f59fb8f3-a021-417a-8bc1-65c8d471c621" providerId="ADAL" clId="{155FEEDE-AC30-BC4E-BA1D-380595766DDA}" dt="2021-02-03T16:34:59.543" v="192" actId="20577"/>
          <ac:spMkLst>
            <pc:docMk/>
            <pc:sldMk cId="2512088621" sldId="366"/>
            <ac:spMk id="24" creationId="{5EB0EC41-FA9B-574F-A8E5-BCAAFE8FDE96}"/>
          </ac:spMkLst>
        </pc:spChg>
        <pc:cxnChg chg="del">
          <ac:chgData name="Long B Nguyen" userId="f59fb8f3-a021-417a-8bc1-65c8d471c621" providerId="ADAL" clId="{155FEEDE-AC30-BC4E-BA1D-380595766DDA}" dt="2021-02-03T16:32:47.747" v="127" actId="478"/>
          <ac:cxnSpMkLst>
            <pc:docMk/>
            <pc:sldMk cId="2512088621" sldId="366"/>
            <ac:cxnSpMk id="10" creationId="{0D9865E7-CCBD-3D4C-8E32-088329ADAD1D}"/>
          </ac:cxnSpMkLst>
        </pc:cxnChg>
        <pc:cxnChg chg="del">
          <ac:chgData name="Long B Nguyen" userId="f59fb8f3-a021-417a-8bc1-65c8d471c621" providerId="ADAL" clId="{155FEEDE-AC30-BC4E-BA1D-380595766DDA}" dt="2021-02-03T16:32:50.863" v="129" actId="478"/>
          <ac:cxnSpMkLst>
            <pc:docMk/>
            <pc:sldMk cId="2512088621" sldId="366"/>
            <ac:cxnSpMk id="11" creationId="{9C8CFF0D-CEB8-3F41-B9C3-0B60F5D1A9C7}"/>
          </ac:cxnSpMkLst>
        </pc:cxnChg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4045518149" sldId="427"/>
        </pc:sldMkLst>
      </pc:sldChg>
      <pc:sldChg chg="modSp mod">
        <pc:chgData name="Long B Nguyen" userId="f59fb8f3-a021-417a-8bc1-65c8d471c621" providerId="ADAL" clId="{155FEEDE-AC30-BC4E-BA1D-380595766DDA}" dt="2021-02-04T03:19:55.578" v="1714" actId="1076"/>
        <pc:sldMkLst>
          <pc:docMk/>
          <pc:sldMk cId="847347657" sldId="555"/>
        </pc:sldMkLst>
        <pc:spChg chg="mod">
          <ac:chgData name="Long B Nguyen" userId="f59fb8f3-a021-417a-8bc1-65c8d471c621" providerId="ADAL" clId="{155FEEDE-AC30-BC4E-BA1D-380595766DDA}" dt="2021-02-04T03:19:55.578" v="1714" actId="1076"/>
          <ac:spMkLst>
            <pc:docMk/>
            <pc:sldMk cId="847347657" sldId="555"/>
            <ac:spMk id="3" creationId="{69ADCD5C-363A-6249-B0DD-5A7EF5ACE656}"/>
          </ac:spMkLst>
        </pc:spChg>
      </pc:sldChg>
      <pc:sldChg chg="addSp modSp mod modAnim">
        <pc:chgData name="Long B Nguyen" userId="f59fb8f3-a021-417a-8bc1-65c8d471c621" providerId="ADAL" clId="{155FEEDE-AC30-BC4E-BA1D-380595766DDA}" dt="2021-02-04T03:17:57.400" v="1672"/>
        <pc:sldMkLst>
          <pc:docMk/>
          <pc:sldMk cId="4104989124" sldId="565"/>
        </pc:sldMkLst>
        <pc:spChg chg="add mod">
          <ac:chgData name="Long B Nguyen" userId="f59fb8f3-a021-417a-8bc1-65c8d471c621" providerId="ADAL" clId="{155FEEDE-AC30-BC4E-BA1D-380595766DDA}" dt="2021-02-03T16:57:37.630" v="1333" actId="1076"/>
          <ac:spMkLst>
            <pc:docMk/>
            <pc:sldMk cId="4104989124" sldId="565"/>
            <ac:spMk id="2" creationId="{CB2F6E96-4CD2-C44A-AB81-75ABF044CDB7}"/>
          </ac:spMkLst>
        </pc:spChg>
        <pc:spChg chg="add mod">
          <ac:chgData name="Long B Nguyen" userId="f59fb8f3-a021-417a-8bc1-65c8d471c621" providerId="ADAL" clId="{155FEEDE-AC30-BC4E-BA1D-380595766DDA}" dt="2021-02-03T16:57:48.194" v="1349" actId="20577"/>
          <ac:spMkLst>
            <pc:docMk/>
            <pc:sldMk cId="4104989124" sldId="565"/>
            <ac:spMk id="9" creationId="{058FED70-7412-F84A-8609-574E29D8E195}"/>
          </ac:spMkLst>
        </pc:spChg>
        <pc:spChg chg="add mod">
          <ac:chgData name="Long B Nguyen" userId="f59fb8f3-a021-417a-8bc1-65c8d471c621" providerId="ADAL" clId="{155FEEDE-AC30-BC4E-BA1D-380595766DDA}" dt="2021-02-03T16:58:02.278" v="1360" actId="20577"/>
          <ac:spMkLst>
            <pc:docMk/>
            <pc:sldMk cId="4104989124" sldId="565"/>
            <ac:spMk id="11" creationId="{249C4CBE-DD3F-6440-920B-019D5BE504E1}"/>
          </ac:spMkLst>
        </pc:spChg>
        <pc:spChg chg="add mod">
          <ac:chgData name="Long B Nguyen" userId="f59fb8f3-a021-417a-8bc1-65c8d471c621" providerId="ADAL" clId="{155FEEDE-AC30-BC4E-BA1D-380595766DDA}" dt="2021-02-03T16:58:21.296" v="1374" actId="1076"/>
          <ac:spMkLst>
            <pc:docMk/>
            <pc:sldMk cId="4104989124" sldId="565"/>
            <ac:spMk id="14" creationId="{8BD62064-C7B5-EC44-92AD-010306CCA16B}"/>
          </ac:spMkLst>
        </pc:spChg>
        <pc:spChg chg="mod">
          <ac:chgData name="Long B Nguyen" userId="f59fb8f3-a021-417a-8bc1-65c8d471c621" providerId="ADAL" clId="{155FEEDE-AC30-BC4E-BA1D-380595766DDA}" dt="2021-02-03T16:35:51.576" v="234" actId="20577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3:17:32.492" v="1669" actId="255"/>
          <ac:spMkLst>
            <pc:docMk/>
            <pc:sldMk cId="4104989124" sldId="565"/>
            <ac:spMk id="35842" creationId="{C94BCA01-D831-ED4D-84FD-C30E8117F872}"/>
          </ac:spMkLst>
        </pc:spChg>
        <pc:picChg chg="add mod">
          <ac:chgData name="Long B Nguyen" userId="f59fb8f3-a021-417a-8bc1-65c8d471c621" providerId="ADAL" clId="{155FEEDE-AC30-BC4E-BA1D-380595766DDA}" dt="2021-02-03T16:56:43.608" v="1305" actId="1076"/>
          <ac:picMkLst>
            <pc:docMk/>
            <pc:sldMk cId="4104989124" sldId="565"/>
            <ac:picMk id="4" creationId="{3F466FBC-7AC0-E240-9D98-B9E14B5407F4}"/>
          </ac:picMkLst>
        </pc:picChg>
        <pc:cxnChg chg="add mod">
          <ac:chgData name="Long B Nguyen" userId="f59fb8f3-a021-417a-8bc1-65c8d471c621" providerId="ADAL" clId="{155FEEDE-AC30-BC4E-BA1D-380595766DDA}" dt="2021-02-03T16:57:34.580" v="1332" actId="14100"/>
          <ac:cxnSpMkLst>
            <pc:docMk/>
            <pc:sldMk cId="4104989124" sldId="565"/>
            <ac:cxnSpMk id="5" creationId="{62260D48-5B03-B44E-9F0D-B2CFC2945D90}"/>
          </ac:cxnSpMkLst>
        </pc:cxnChg>
        <pc:cxnChg chg="add mod">
          <ac:chgData name="Long B Nguyen" userId="f59fb8f3-a021-417a-8bc1-65c8d471c621" providerId="ADAL" clId="{155FEEDE-AC30-BC4E-BA1D-380595766DDA}" dt="2021-02-03T16:57:43.426" v="1335" actId="1076"/>
          <ac:cxnSpMkLst>
            <pc:docMk/>
            <pc:sldMk cId="4104989124" sldId="565"/>
            <ac:cxnSpMk id="10" creationId="{46DDA9E1-C022-B94F-A177-DF50BAC24F55}"/>
          </ac:cxnSpMkLst>
        </pc:cxnChg>
        <pc:cxnChg chg="add mod">
          <ac:chgData name="Long B Nguyen" userId="f59fb8f3-a021-417a-8bc1-65c8d471c621" providerId="ADAL" clId="{155FEEDE-AC30-BC4E-BA1D-380595766DDA}" dt="2021-02-03T16:57:59.661" v="1353" actId="14100"/>
          <ac:cxnSpMkLst>
            <pc:docMk/>
            <pc:sldMk cId="4104989124" sldId="565"/>
            <ac:cxnSpMk id="12" creationId="{F6B9E24D-C17D-8847-8395-7E6C2A5AAB9B}"/>
          </ac:cxnSpMkLst>
        </pc:cxnChg>
        <pc:cxnChg chg="add mod">
          <ac:chgData name="Long B Nguyen" userId="f59fb8f3-a021-417a-8bc1-65c8d471c621" providerId="ADAL" clId="{155FEEDE-AC30-BC4E-BA1D-380595766DDA}" dt="2021-02-03T16:58:13.123" v="1363" actId="14100"/>
          <ac:cxnSpMkLst>
            <pc:docMk/>
            <pc:sldMk cId="4104989124" sldId="565"/>
            <ac:cxnSpMk id="15" creationId="{1546FFA2-F9F4-FA40-972C-CAFFC09B6054}"/>
          </ac:cxnSpMkLst>
        </pc:cxnChg>
      </pc:sldChg>
      <pc:sldChg chg="modSp add mod">
        <pc:chgData name="Long B Nguyen" userId="f59fb8f3-a021-417a-8bc1-65c8d471c621" providerId="ADAL" clId="{155FEEDE-AC30-BC4E-BA1D-380595766DDA}" dt="2021-02-04T02:36:14.465" v="1630" actId="20577"/>
        <pc:sldMkLst>
          <pc:docMk/>
          <pc:sldMk cId="330158964" sldId="566"/>
        </pc:sldMkLst>
        <pc:spChg chg="mod">
          <ac:chgData name="Long B Nguyen" userId="f59fb8f3-a021-417a-8bc1-65c8d471c621" providerId="ADAL" clId="{155FEEDE-AC30-BC4E-BA1D-380595766DDA}" dt="2021-02-03T16:38:56.057" v="772" actId="20577"/>
          <ac:spMkLst>
            <pc:docMk/>
            <pc:sldMk cId="330158964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2:36:14.465" v="1630" actId="20577"/>
          <ac:spMkLst>
            <pc:docMk/>
            <pc:sldMk cId="330158964" sldId="566"/>
            <ac:spMk id="35842" creationId="{C94BCA01-D831-ED4D-84FD-C30E8117F872}"/>
          </ac:spMkLst>
        </pc:spChg>
      </pc:sldChg>
      <pc:sldChg chg="modSp add mod modAnim">
        <pc:chgData name="Long B Nguyen" userId="f59fb8f3-a021-417a-8bc1-65c8d471c621" providerId="ADAL" clId="{155FEEDE-AC30-BC4E-BA1D-380595766DDA}" dt="2021-02-04T03:22:23.200" v="1718" actId="2711"/>
        <pc:sldMkLst>
          <pc:docMk/>
          <pc:sldMk cId="4018863804" sldId="567"/>
        </pc:sldMkLst>
        <pc:spChg chg="mod">
          <ac:chgData name="Long B Nguyen" userId="f59fb8f3-a021-417a-8bc1-65c8d471c621" providerId="ADAL" clId="{155FEEDE-AC30-BC4E-BA1D-380595766DDA}" dt="2021-02-03T16:37:41.035" v="565" actId="20577"/>
          <ac:spMkLst>
            <pc:docMk/>
            <pc:sldMk cId="401886380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155FEEDE-AC30-BC4E-BA1D-380595766DDA}" dt="2021-02-04T03:22:23.200" v="1718" actId="2711"/>
          <ac:spMkLst>
            <pc:docMk/>
            <pc:sldMk cId="4018863804" sldId="567"/>
            <ac:spMk id="35842" creationId="{C94BCA01-D831-ED4D-84FD-C30E8117F872}"/>
          </ac:spMkLst>
        </pc:spChg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1316208775" sldId="568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124955920" sldId="573"/>
        </pc:sldMkLst>
      </pc:sldChg>
      <pc:sldChg chg="del">
        <pc:chgData name="Long B Nguyen" userId="f59fb8f3-a021-417a-8bc1-65c8d471c621" providerId="ADAL" clId="{155FEEDE-AC30-BC4E-BA1D-380595766DDA}" dt="2021-02-03T16:25:50.135" v="19" actId="2696"/>
        <pc:sldMkLst>
          <pc:docMk/>
          <pc:sldMk cId="3898703545" sldId="574"/>
        </pc:sldMkLst>
      </pc:sldChg>
    </pc:docChg>
  </pc:docChgLst>
  <pc:docChgLst>
    <pc:chgData name="Long B Nguyen" userId="f59fb8f3-a021-417a-8bc1-65c8d471c621" providerId="ADAL" clId="{8C729B60-193B-8444-910A-752A96A0942F}"/>
    <pc:docChg chg="modSld">
      <pc:chgData name="Long B Nguyen" userId="f59fb8f3-a021-417a-8bc1-65c8d471c621" providerId="ADAL" clId="{8C729B60-193B-8444-910A-752A96A0942F}" dt="2020-03-29T01:57:52.362" v="1" actId="20577"/>
      <pc:docMkLst>
        <pc:docMk/>
      </pc:docMkLst>
      <pc:sldChg chg="modSp">
        <pc:chgData name="Long B Nguyen" userId="f59fb8f3-a021-417a-8bc1-65c8d471c621" providerId="ADAL" clId="{8C729B60-193B-8444-910A-752A96A0942F}" dt="2020-03-29T01:57:52.362" v="1" actId="20577"/>
        <pc:sldMkLst>
          <pc:docMk/>
          <pc:sldMk cId="1880090826" sldId="316"/>
        </pc:sldMkLst>
        <pc:spChg chg="mod">
          <ac:chgData name="Long B Nguyen" userId="f59fb8f3-a021-417a-8bc1-65c8d471c621" providerId="ADAL" clId="{8C729B60-193B-8444-910A-752A96A0942F}" dt="2020-03-29T01:57:52.362" v="1" actId="20577"/>
          <ac:spMkLst>
            <pc:docMk/>
            <pc:sldMk cId="1880090826" sldId="316"/>
            <ac:spMk id="10242" creationId="{2E23079A-5ACF-FA4B-BC1D-0D52C05F7CA4}"/>
          </ac:spMkLst>
        </pc:spChg>
      </pc:sldChg>
    </pc:docChg>
  </pc:docChgLst>
  <pc:docChgLst>
    <pc:chgData name="Long B Nguyen" userId="f59fb8f3-a021-417a-8bc1-65c8d471c621" providerId="ADAL" clId="{9268B748-66AA-0742-9E6D-C568D3B99E77}"/>
    <pc:docChg chg="undo custSel addSld delSld modSld">
      <pc:chgData name="Long B Nguyen" userId="f59fb8f3-a021-417a-8bc1-65c8d471c621" providerId="ADAL" clId="{9268B748-66AA-0742-9E6D-C568D3B99E77}" dt="2021-02-01T03:01:36.608" v="6026"/>
      <pc:docMkLst>
        <pc:docMk/>
      </pc:docMkLst>
      <pc:sldChg chg="modSp add del mod">
        <pc:chgData name="Long B Nguyen" userId="f59fb8f3-a021-417a-8bc1-65c8d471c621" providerId="ADAL" clId="{9268B748-66AA-0742-9E6D-C568D3B99E77}" dt="2021-01-28T03:54:03.699" v="3911" actId="2696"/>
        <pc:sldMkLst>
          <pc:docMk/>
          <pc:sldMk cId="1095332021" sldId="257"/>
        </pc:sldMkLst>
        <pc:spChg chg="mod">
          <ac:chgData name="Long B Nguyen" userId="f59fb8f3-a021-417a-8bc1-65c8d471c621" providerId="ADAL" clId="{9268B748-66AA-0742-9E6D-C568D3B99E77}" dt="2021-01-28T03:27:21.454" v="3656" actId="1076"/>
          <ac:spMkLst>
            <pc:docMk/>
            <pc:sldMk cId="1095332021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23.729" v="3657" actId="14100"/>
          <ac:spMkLst>
            <pc:docMk/>
            <pc:sldMk cId="1095332021" sldId="25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29.551" v="4100" actId="20577"/>
        <pc:sldMkLst>
          <pc:docMk/>
          <pc:sldMk cId="2631037396" sldId="257"/>
        </pc:sldMkLst>
        <pc:spChg chg="mod">
          <ac:chgData name="Long B Nguyen" userId="f59fb8f3-a021-417a-8bc1-65c8d471c621" providerId="ADAL" clId="{9268B748-66AA-0742-9E6D-C568D3B99E77}" dt="2021-01-28T04:11:29.551" v="4100" actId="20577"/>
          <ac:spMkLst>
            <pc:docMk/>
            <pc:sldMk cId="2631037396" sldId="257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9268B748-66AA-0742-9E6D-C568D3B99E77}" dt="2021-01-17T03:22:48.113" v="1429" actId="1076"/>
        <pc:sldMkLst>
          <pc:docMk/>
          <pc:sldMk cId="1769313612" sldId="306"/>
        </pc:sldMkLst>
        <pc:spChg chg="mod">
          <ac:chgData name="Long B Nguyen" userId="f59fb8f3-a021-417a-8bc1-65c8d471c621" providerId="ADAL" clId="{9268B748-66AA-0742-9E6D-C568D3B99E77}" dt="2021-01-17T03:22:46.292" v="1428" actId="1076"/>
          <ac:spMkLst>
            <pc:docMk/>
            <pc:sldMk cId="1769313612" sldId="306"/>
            <ac:spMk id="20482" creationId="{3F08065D-22F5-1B4A-B4B5-FFA336A1CACB}"/>
          </ac:spMkLst>
        </pc:spChg>
        <pc:picChg chg="mod">
          <ac:chgData name="Long B Nguyen" userId="f59fb8f3-a021-417a-8bc1-65c8d471c621" providerId="ADAL" clId="{9268B748-66AA-0742-9E6D-C568D3B99E77}" dt="2021-01-17T03:22:48.113" v="1429" actId="1076"/>
          <ac:picMkLst>
            <pc:docMk/>
            <pc:sldMk cId="1769313612" sldId="306"/>
            <ac:picMk id="11267" creationId="{02092175-2DD0-3D4C-A635-5613F8C56924}"/>
          </ac:picMkLst>
        </pc:picChg>
      </pc:sldChg>
      <pc:sldChg chg="modSp del mod">
        <pc:chgData name="Long B Nguyen" userId="f59fb8f3-a021-417a-8bc1-65c8d471c621" providerId="ADAL" clId="{9268B748-66AA-0742-9E6D-C568D3B99E77}" dt="2021-01-17T03:25:19.644" v="1505" actId="2696"/>
        <pc:sldMkLst>
          <pc:docMk/>
          <pc:sldMk cId="3175113722" sldId="307"/>
        </pc:sldMkLst>
        <pc:spChg chg="mod">
          <ac:chgData name="Long B Nguyen" userId="f59fb8f3-a021-417a-8bc1-65c8d471c621" providerId="ADAL" clId="{9268B748-66AA-0742-9E6D-C568D3B99E77}" dt="2021-01-17T03:24:57.364" v="1503" actId="1076"/>
          <ac:spMkLst>
            <pc:docMk/>
            <pc:sldMk cId="3175113722" sldId="307"/>
            <ac:spMk id="20482" creationId="{4647B3F9-8A8F-FB4E-A9A1-ADAC1CD1217D}"/>
          </ac:spMkLst>
        </pc:spChg>
        <pc:picChg chg="mod">
          <ac:chgData name="Long B Nguyen" userId="f59fb8f3-a021-417a-8bc1-65c8d471c621" providerId="ADAL" clId="{9268B748-66AA-0742-9E6D-C568D3B99E77}" dt="2021-01-17T03:25:00.065" v="1504" actId="1076"/>
          <ac:picMkLst>
            <pc:docMk/>
            <pc:sldMk cId="3175113722" sldId="307"/>
            <ac:picMk id="16386" creationId="{40FC02DB-B26D-5A4E-BBEE-D925F4751876}"/>
          </ac:picMkLst>
        </pc:pic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2659683092" sldId="308"/>
        </pc:sldMkLst>
      </pc:sldChg>
      <pc:sldChg chg="modSp del mod">
        <pc:chgData name="Long B Nguyen" userId="f59fb8f3-a021-417a-8bc1-65c8d471c621" providerId="ADAL" clId="{9268B748-66AA-0742-9E6D-C568D3B99E77}" dt="2021-01-28T13:03:20.422" v="4646" actId="2696"/>
        <pc:sldMkLst>
          <pc:docMk/>
          <pc:sldMk cId="3855133670" sldId="308"/>
        </pc:sldMkLst>
        <pc:spChg chg="mod">
          <ac:chgData name="Long B Nguyen" userId="f59fb8f3-a021-417a-8bc1-65c8d471c621" providerId="ADAL" clId="{9268B748-66AA-0742-9E6D-C568D3B99E77}" dt="2021-01-17T03:22:53.478" v="1430" actId="1076"/>
          <ac:spMkLst>
            <pc:docMk/>
            <pc:sldMk cId="3855133670" sldId="308"/>
            <ac:spMk id="20482" creationId="{F898970B-EA4B-5447-9CCD-BBB77899EA16}"/>
          </ac:spMkLst>
        </pc:spChg>
        <pc:spChg chg="mod">
          <ac:chgData name="Long B Nguyen" userId="f59fb8f3-a021-417a-8bc1-65c8d471c621" providerId="ADAL" clId="{9268B748-66AA-0742-9E6D-C568D3B99E77}" dt="2021-01-17T03:23:06.913" v="1435" actId="5793"/>
          <ac:spMkLst>
            <pc:docMk/>
            <pc:sldMk cId="3855133670" sldId="308"/>
            <ac:spMk id="20483" creationId="{A40AA280-3F94-D04A-88FB-96305DC268ED}"/>
          </ac:spMkLst>
        </pc:spChg>
        <pc:picChg chg="mod">
          <ac:chgData name="Long B Nguyen" userId="f59fb8f3-a021-417a-8bc1-65c8d471c621" providerId="ADAL" clId="{9268B748-66AA-0742-9E6D-C568D3B99E77}" dt="2021-01-17T03:22:57.913" v="1432" actId="1076"/>
          <ac:picMkLst>
            <pc:docMk/>
            <pc:sldMk cId="3855133670" sldId="308"/>
            <ac:picMk id="12291" creationId="{0A0C49C3-2913-EA43-8FE1-344434D9B958}"/>
          </ac:picMkLst>
        </pc:picChg>
      </pc:sldChg>
      <pc:sldChg chg="modSp del mod">
        <pc:chgData name="Long B Nguyen" userId="f59fb8f3-a021-417a-8bc1-65c8d471c621" providerId="ADAL" clId="{9268B748-66AA-0742-9E6D-C568D3B99E77}" dt="2021-01-17T03:23:48.136" v="1445" actId="2696"/>
        <pc:sldMkLst>
          <pc:docMk/>
          <pc:sldMk cId="3585856351" sldId="309"/>
        </pc:sldMkLst>
        <pc:spChg chg="mod">
          <ac:chgData name="Long B Nguyen" userId="f59fb8f3-a021-417a-8bc1-65c8d471c621" providerId="ADAL" clId="{9268B748-66AA-0742-9E6D-C568D3B99E77}" dt="2021-01-17T03:23:30.639" v="1442" actId="1076"/>
          <ac:spMkLst>
            <pc:docMk/>
            <pc:sldMk cId="3585856351" sldId="309"/>
            <ac:spMk id="20482" creationId="{AA23FAD0-C454-854B-B4AF-02039D831D3A}"/>
          </ac:spMkLst>
        </pc:spChg>
        <pc:spChg chg="mod">
          <ac:chgData name="Long B Nguyen" userId="f59fb8f3-a021-417a-8bc1-65c8d471c621" providerId="ADAL" clId="{9268B748-66AA-0742-9E6D-C568D3B99E77}" dt="2021-01-17T03:23:35.152" v="1444" actId="14100"/>
          <ac:spMkLst>
            <pc:docMk/>
            <pc:sldMk cId="3585856351" sldId="309"/>
            <ac:spMk id="20483" creationId="{27143176-3E06-A54E-BA44-BA6A967C6460}"/>
          </ac:spMkLst>
        </pc:spChg>
      </pc:sldChg>
      <pc:sldChg chg="del">
        <pc:chgData name="Long B Nguyen" userId="f59fb8f3-a021-417a-8bc1-65c8d471c621" providerId="ADAL" clId="{9268B748-66AA-0742-9E6D-C568D3B99E77}" dt="2021-01-17T03:25:19.644" v="1505" actId="2696"/>
        <pc:sldMkLst>
          <pc:docMk/>
          <pc:sldMk cId="3276587347" sldId="310"/>
        </pc:sldMkLst>
      </pc:sldChg>
      <pc:sldChg chg="modSp del mod modAnim">
        <pc:chgData name="Long B Nguyen" userId="f59fb8f3-a021-417a-8bc1-65c8d471c621" providerId="ADAL" clId="{9268B748-66AA-0742-9E6D-C568D3B99E77}" dt="2021-01-28T13:03:20.465" v="4648" actId="2696"/>
        <pc:sldMkLst>
          <pc:docMk/>
          <pc:sldMk cId="863905040" sldId="312"/>
        </pc:sldMkLst>
        <pc:spChg chg="mod">
          <ac:chgData name="Long B Nguyen" userId="f59fb8f3-a021-417a-8bc1-65c8d471c621" providerId="ADAL" clId="{9268B748-66AA-0742-9E6D-C568D3B99E77}" dt="2021-01-28T13:00:32.343" v="4640" actId="14100"/>
          <ac:spMkLst>
            <pc:docMk/>
            <pc:sldMk cId="863905040" sldId="312"/>
            <ac:spMk id="20482" creationId="{73D160BB-46FA-B540-AB72-FF988D3E48D4}"/>
          </ac:spMkLst>
        </pc:spChg>
        <pc:spChg chg="mod">
          <ac:chgData name="Long B Nguyen" userId="f59fb8f3-a021-417a-8bc1-65c8d471c621" providerId="ADAL" clId="{9268B748-66AA-0742-9E6D-C568D3B99E77}" dt="2021-01-17T03:51:41.194" v="2584" actId="20577"/>
          <ac:spMkLst>
            <pc:docMk/>
            <pc:sldMk cId="863905040" sldId="312"/>
            <ac:spMk id="20483" creationId="{1BDDF6AF-7FBC-3849-B4A5-9D30ED403E3D}"/>
          </ac:spMkLst>
        </pc:spChg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3170541048" sldId="312"/>
        </pc:sldMkLst>
      </pc:sldChg>
      <pc:sldChg chg="add">
        <pc:chgData name="Long B Nguyen" userId="f59fb8f3-a021-417a-8bc1-65c8d471c621" providerId="ADAL" clId="{9268B748-66AA-0742-9E6D-C568D3B99E77}" dt="2021-01-28T13:03:32.143" v="4649"/>
        <pc:sldMkLst>
          <pc:docMk/>
          <pc:sldMk cId="1518376867" sldId="313"/>
        </pc:sldMkLst>
      </pc:sldChg>
      <pc:sldChg chg="modSp del mod modAnim">
        <pc:chgData name="Long B Nguyen" userId="f59fb8f3-a021-417a-8bc1-65c8d471c621" providerId="ADAL" clId="{9268B748-66AA-0742-9E6D-C568D3B99E77}" dt="2021-01-28T13:03:20.443" v="4647" actId="2696"/>
        <pc:sldMkLst>
          <pc:docMk/>
          <pc:sldMk cId="1871198671" sldId="313"/>
        </pc:sldMkLst>
        <pc:spChg chg="mod">
          <ac:chgData name="Long B Nguyen" userId="f59fb8f3-a021-417a-8bc1-65c8d471c621" providerId="ADAL" clId="{9268B748-66AA-0742-9E6D-C568D3B99E77}" dt="2021-01-17T03:23:13.697" v="1436" actId="1076"/>
          <ac:spMkLst>
            <pc:docMk/>
            <pc:sldMk cId="1871198671" sldId="313"/>
            <ac:spMk id="20482" creationId="{0957306F-67E2-854F-B7E0-9A252AADF108}"/>
          </ac:spMkLst>
        </pc:spChg>
        <pc:spChg chg="mod">
          <ac:chgData name="Long B Nguyen" userId="f59fb8f3-a021-417a-8bc1-65c8d471c621" providerId="ADAL" clId="{9268B748-66AA-0742-9E6D-C568D3B99E77}" dt="2021-01-17T03:25:54.451" v="1510" actId="255"/>
          <ac:spMkLst>
            <pc:docMk/>
            <pc:sldMk cId="1871198671" sldId="313"/>
            <ac:spMk id="20483" creationId="{1F200ABD-6024-F048-94BB-113C30B1C4E9}"/>
          </ac:spMkLst>
        </pc:spChg>
        <pc:picChg chg="mod">
          <ac:chgData name="Long B Nguyen" userId="f59fb8f3-a021-417a-8bc1-65c8d471c621" providerId="ADAL" clId="{9268B748-66AA-0742-9E6D-C568D3B99E77}" dt="2021-01-17T03:23:18.486" v="1438" actId="1076"/>
          <ac:picMkLst>
            <pc:docMk/>
            <pc:sldMk cId="1871198671" sldId="313"/>
            <ac:picMk id="13315" creationId="{C0A2BC84-069B-3C4A-9CD8-B1A6968692D7}"/>
          </ac:picMkLst>
        </pc:picChg>
      </pc:sldChg>
      <pc:sldChg chg="del">
        <pc:chgData name="Long B Nguyen" userId="f59fb8f3-a021-417a-8bc1-65c8d471c621" providerId="ADAL" clId="{9268B748-66AA-0742-9E6D-C568D3B99E77}" dt="2021-01-17T03:01:07.210" v="105" actId="2696"/>
        <pc:sldMkLst>
          <pc:docMk/>
          <pc:sldMk cId="1880090826" sldId="316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518539467" sldId="317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2878693247" sldId="318"/>
        </pc:sldMkLst>
      </pc:sldChg>
      <pc:sldChg chg="del">
        <pc:chgData name="Long B Nguyen" userId="f59fb8f3-a021-417a-8bc1-65c8d471c621" providerId="ADAL" clId="{9268B748-66AA-0742-9E6D-C568D3B99E77}" dt="2021-01-17T03:25:41.438" v="1508" actId="2696"/>
        <pc:sldMkLst>
          <pc:docMk/>
          <pc:sldMk cId="3014449171" sldId="319"/>
        </pc:sldMkLst>
      </pc:sldChg>
      <pc:sldChg chg="modSp del mod">
        <pc:chgData name="Long B Nguyen" userId="f59fb8f3-a021-417a-8bc1-65c8d471c621" providerId="ADAL" clId="{9268B748-66AA-0742-9E6D-C568D3B99E77}" dt="2021-01-17T03:27:23.279" v="1534" actId="2696"/>
        <pc:sldMkLst>
          <pc:docMk/>
          <pc:sldMk cId="1925491708" sldId="322"/>
        </pc:sldMkLst>
        <pc:spChg chg="mod">
          <ac:chgData name="Long B Nguyen" userId="f59fb8f3-a021-417a-8bc1-65c8d471c621" providerId="ADAL" clId="{9268B748-66AA-0742-9E6D-C568D3B99E77}" dt="2021-01-17T03:27:20.764" v="1533" actId="1076"/>
          <ac:spMkLst>
            <pc:docMk/>
            <pc:sldMk cId="1925491708" sldId="322"/>
            <ac:spMk id="20482" creationId="{CDA31265-BEED-1E44-AEB8-A0EC7AA2E02B}"/>
          </ac:spMkLst>
        </pc:spChg>
      </pc:sldChg>
      <pc:sldChg chg="del">
        <pc:chgData name="Long B Nguyen" userId="f59fb8f3-a021-417a-8bc1-65c8d471c621" providerId="ADAL" clId="{9268B748-66AA-0742-9E6D-C568D3B99E77}" dt="2021-01-17T03:27:27.442" v="1536" actId="2696"/>
        <pc:sldMkLst>
          <pc:docMk/>
          <pc:sldMk cId="856464997" sldId="323"/>
        </pc:sldMkLst>
      </pc:sldChg>
      <pc:sldChg chg="modSp add mod modAnim">
        <pc:chgData name="Long B Nguyen" userId="f59fb8f3-a021-417a-8bc1-65c8d471c621" providerId="ADAL" clId="{9268B748-66AA-0742-9E6D-C568D3B99E77}" dt="2021-01-17T05:36:14.742" v="2977" actId="2711"/>
        <pc:sldMkLst>
          <pc:docMk/>
          <pc:sldMk cId="1587565841" sldId="325"/>
        </pc:sldMkLst>
        <pc:spChg chg="mod">
          <ac:chgData name="Long B Nguyen" userId="f59fb8f3-a021-417a-8bc1-65c8d471c621" providerId="ADAL" clId="{9268B748-66AA-0742-9E6D-C568D3B99E77}" dt="2021-01-17T05:28:58.517" v="2760" actId="20577"/>
          <ac:spMkLst>
            <pc:docMk/>
            <pc:sldMk cId="1587565841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5:36:14.742" v="2977" actId="2711"/>
          <ac:spMkLst>
            <pc:docMk/>
            <pc:sldMk cId="1587565841" sldId="325"/>
            <ac:spMk id="62467" creationId="{1D575D20-594C-2945-B2F4-512D3B748F19}"/>
          </ac:spMkLst>
        </pc:spChg>
      </pc:sldChg>
      <pc:sldChg chg="modSp del mod">
        <pc:chgData name="Long B Nguyen" userId="f59fb8f3-a021-417a-8bc1-65c8d471c621" providerId="ADAL" clId="{9268B748-66AA-0742-9E6D-C568D3B99E77}" dt="2021-01-17T03:26:45.693" v="1522" actId="2696"/>
        <pc:sldMkLst>
          <pc:docMk/>
          <pc:sldMk cId="2537719982" sldId="325"/>
        </pc:sldMkLst>
        <pc:spChg chg="mod">
          <ac:chgData name="Long B Nguyen" userId="f59fb8f3-a021-417a-8bc1-65c8d471c621" providerId="ADAL" clId="{9268B748-66AA-0742-9E6D-C568D3B99E77}" dt="2021-01-17T03:26:22.504" v="1518" actId="1076"/>
          <ac:spMkLst>
            <pc:docMk/>
            <pc:sldMk cId="2537719982" sldId="325"/>
            <ac:spMk id="22529" creationId="{8FC9BF54-BC5C-D541-BCD1-D99DA9E7A890}"/>
          </ac:spMkLst>
        </pc:spChg>
        <pc:spChg chg="mod">
          <ac:chgData name="Long B Nguyen" userId="f59fb8f3-a021-417a-8bc1-65c8d471c621" providerId="ADAL" clId="{9268B748-66AA-0742-9E6D-C568D3B99E77}" dt="2021-01-17T03:26:27.925" v="1520" actId="14100"/>
          <ac:spMkLst>
            <pc:docMk/>
            <pc:sldMk cId="2537719982" sldId="325"/>
            <ac:spMk id="62467" creationId="{1D575D20-594C-2945-B2F4-512D3B748F19}"/>
          </ac:spMkLst>
        </pc:spChg>
      </pc:sldChg>
      <pc:sldChg chg="del">
        <pc:chgData name="Long B Nguyen" userId="f59fb8f3-a021-417a-8bc1-65c8d471c621" providerId="ADAL" clId="{9268B748-66AA-0742-9E6D-C568D3B99E77}" dt="2021-01-17T03:26:34.888" v="1521" actId="2696"/>
        <pc:sldMkLst>
          <pc:docMk/>
          <pc:sldMk cId="73332731" sldId="326"/>
        </pc:sldMkLst>
      </pc:sldChg>
      <pc:sldChg chg="add del">
        <pc:chgData name="Long B Nguyen" userId="f59fb8f3-a021-417a-8bc1-65c8d471c621" providerId="ADAL" clId="{9268B748-66AA-0742-9E6D-C568D3B99E77}" dt="2021-01-17T05:33:11.872" v="2883" actId="2696"/>
        <pc:sldMkLst>
          <pc:docMk/>
          <pc:sldMk cId="3350220248" sldId="326"/>
        </pc:sldMkLst>
      </pc:sldChg>
      <pc:sldChg chg="modSp add mod">
        <pc:chgData name="Long B Nguyen" userId="f59fb8f3-a021-417a-8bc1-65c8d471c621" providerId="ADAL" clId="{9268B748-66AA-0742-9E6D-C568D3B99E77}" dt="2021-01-17T05:38:28.997" v="3042" actId="2711"/>
        <pc:sldMkLst>
          <pc:docMk/>
          <pc:sldMk cId="3477128042" sldId="327"/>
        </pc:sldMkLst>
        <pc:spChg chg="mod">
          <ac:chgData name="Long B Nguyen" userId="f59fb8f3-a021-417a-8bc1-65c8d471c621" providerId="ADAL" clId="{9268B748-66AA-0742-9E6D-C568D3B99E77}" dt="2021-01-17T05:33:17.902" v="2884" actId="1076"/>
          <ac:spMkLst>
            <pc:docMk/>
            <pc:sldMk cId="3477128042" sldId="327"/>
            <ac:spMk id="26625" creationId="{E8538034-A182-104C-85BB-4372385916AB}"/>
          </ac:spMkLst>
        </pc:spChg>
        <pc:spChg chg="mod">
          <ac:chgData name="Long B Nguyen" userId="f59fb8f3-a021-417a-8bc1-65c8d471c621" providerId="ADAL" clId="{9268B748-66AA-0742-9E6D-C568D3B99E77}" dt="2021-01-17T05:38:28.997" v="3042" actId="2711"/>
          <ac:spMkLst>
            <pc:docMk/>
            <pc:sldMk cId="3477128042" sldId="327"/>
            <ac:spMk id="26626" creationId="{4D0361EB-D6AE-704D-8E7B-E027D54EA1C7}"/>
          </ac:spMkLst>
        </pc:spChg>
      </pc:sldChg>
      <pc:sldChg chg="del">
        <pc:chgData name="Long B Nguyen" userId="f59fb8f3-a021-417a-8bc1-65c8d471c621" providerId="ADAL" clId="{9268B748-66AA-0742-9E6D-C568D3B99E77}" dt="2021-01-17T03:26:46.916" v="1523" actId="2696"/>
        <pc:sldMkLst>
          <pc:docMk/>
          <pc:sldMk cId="3935762855" sldId="327"/>
        </pc:sldMkLst>
      </pc:sldChg>
      <pc:sldChg chg="del">
        <pc:chgData name="Long B Nguyen" userId="f59fb8f3-a021-417a-8bc1-65c8d471c621" providerId="ADAL" clId="{9268B748-66AA-0742-9E6D-C568D3B99E77}" dt="2021-01-17T03:27:23.279" v="1534" actId="2696"/>
        <pc:sldMkLst>
          <pc:docMk/>
          <pc:sldMk cId="1369627949" sldId="330"/>
        </pc:sldMkLst>
      </pc:sldChg>
      <pc:sldChg chg="modSp add del">
        <pc:chgData name="Long B Nguyen" userId="f59fb8f3-a021-417a-8bc1-65c8d471c621" providerId="ADAL" clId="{9268B748-66AA-0742-9E6D-C568D3B99E77}" dt="2021-01-28T03:28:15.357" v="3659" actId="2696"/>
        <pc:sldMkLst>
          <pc:docMk/>
          <pc:sldMk cId="507599542" sldId="339"/>
        </pc:sldMkLst>
        <pc:spChg chg="mod">
          <ac:chgData name="Long B Nguyen" userId="f59fb8f3-a021-417a-8bc1-65c8d471c621" providerId="ADAL" clId="{9268B748-66AA-0742-9E6D-C568D3B99E77}" dt="2021-01-28T03:25:00.913" v="3573" actId="20577"/>
          <ac:spMkLst>
            <pc:docMk/>
            <pc:sldMk cId="507599542" sldId="339"/>
            <ac:spMk id="9" creationId="{E3B2E017-30B2-884B-A113-B419A2ED51AD}"/>
          </ac:spMkLst>
        </pc:spChg>
      </pc:sldChg>
      <pc:sldChg chg="modSp add del">
        <pc:chgData name="Long B Nguyen" userId="f59fb8f3-a021-417a-8bc1-65c8d471c621" providerId="ADAL" clId="{9268B748-66AA-0742-9E6D-C568D3B99E77}" dt="2021-01-28T03:25:23.125" v="3591" actId="2696"/>
        <pc:sldMkLst>
          <pc:docMk/>
          <pc:sldMk cId="156255905" sldId="340"/>
        </pc:sldMkLst>
        <pc:spChg chg="mod">
          <ac:chgData name="Long B Nguyen" userId="f59fb8f3-a021-417a-8bc1-65c8d471c621" providerId="ADAL" clId="{9268B748-66AA-0742-9E6D-C568D3B99E77}" dt="2021-01-28T03:25:19.262" v="3590" actId="20577"/>
          <ac:spMkLst>
            <pc:docMk/>
            <pc:sldMk cId="156255905" sldId="340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9268B748-66AA-0742-9E6D-C568D3B99E77}" dt="2021-01-28T04:11:59.089" v="4102" actId="20577"/>
        <pc:sldMkLst>
          <pc:docMk/>
          <pc:sldMk cId="1190543687" sldId="341"/>
        </pc:sldMkLst>
        <pc:spChg chg="mod">
          <ac:chgData name="Long B Nguyen" userId="f59fb8f3-a021-417a-8bc1-65c8d471c621" providerId="ADAL" clId="{9268B748-66AA-0742-9E6D-C568D3B99E77}" dt="2021-01-28T04:11:59.089" v="4102" actId="20577"/>
          <ac:spMkLst>
            <pc:docMk/>
            <pc:sldMk cId="1190543687" sldId="341"/>
            <ac:spMk id="9" creationId="{E3B2E017-30B2-884B-A113-B419A2ED51AD}"/>
          </ac:spMkLst>
        </pc:spChg>
      </pc:sldChg>
      <pc:sldChg chg="modSp add del mod modAnim">
        <pc:chgData name="Long B Nguyen" userId="f59fb8f3-a021-417a-8bc1-65c8d471c621" providerId="ADAL" clId="{9268B748-66AA-0742-9E6D-C568D3B99E77}" dt="2021-01-28T03:54:03.748" v="3913" actId="2696"/>
        <pc:sldMkLst>
          <pc:docMk/>
          <pc:sldMk cId="4136041801" sldId="341"/>
        </pc:sldMkLst>
        <pc:spChg chg="mod">
          <ac:chgData name="Long B Nguyen" userId="f59fb8f3-a021-417a-8bc1-65c8d471c621" providerId="ADAL" clId="{9268B748-66AA-0742-9E6D-C568D3B99E77}" dt="2021-01-28T03:26:36.269" v="3631" actId="1076"/>
          <ac:spMkLst>
            <pc:docMk/>
            <pc:sldMk cId="4136041801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7:05.671" v="3655" actId="20577"/>
          <ac:spMkLst>
            <pc:docMk/>
            <pc:sldMk cId="4136041801" sldId="341"/>
            <ac:spMk id="9" creationId="{E3B2E017-30B2-884B-A113-B419A2ED51AD}"/>
          </ac:spMkLst>
        </pc:spChg>
      </pc:sldChg>
      <pc:sldChg chg="modSp add del mod">
        <pc:chgData name="Long B Nguyen" userId="f59fb8f3-a021-417a-8bc1-65c8d471c621" providerId="ADAL" clId="{9268B748-66AA-0742-9E6D-C568D3B99E77}" dt="2021-01-28T03:54:03.718" v="3912" actId="2696"/>
        <pc:sldMkLst>
          <pc:docMk/>
          <pc:sldMk cId="429134499" sldId="342"/>
        </pc:sldMkLst>
        <pc:spChg chg="mod">
          <ac:chgData name="Long B Nguyen" userId="f59fb8f3-a021-417a-8bc1-65c8d471c621" providerId="ADAL" clId="{9268B748-66AA-0742-9E6D-C568D3B99E77}" dt="2021-01-28T03:32:51.432" v="3907" actId="1076"/>
          <ac:spMkLst>
            <pc:docMk/>
            <pc:sldMk cId="429134499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33:02.144" v="3910" actId="14100"/>
          <ac:spMkLst>
            <pc:docMk/>
            <pc:sldMk cId="429134499" sldId="342"/>
            <ac:spMk id="9" creationId="{E3B2E017-30B2-884B-A113-B419A2ED51AD}"/>
          </ac:spMkLst>
        </pc:sp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910973475" sldId="342"/>
        </pc:sldMkLst>
      </pc:sldChg>
      <pc:sldChg chg="modSp add del mod">
        <pc:chgData name="Long B Nguyen" userId="f59fb8f3-a021-417a-8bc1-65c8d471c621" providerId="ADAL" clId="{9268B748-66AA-0742-9E6D-C568D3B99E77}" dt="2021-01-28T03:27:57.525" v="3658" actId="2696"/>
        <pc:sldMkLst>
          <pc:docMk/>
          <pc:sldMk cId="2262442249" sldId="350"/>
        </pc:sldMkLst>
        <pc:spChg chg="mod">
          <ac:chgData name="Long B Nguyen" userId="f59fb8f3-a021-417a-8bc1-65c8d471c621" providerId="ADAL" clId="{9268B748-66AA-0742-9E6D-C568D3B99E77}" dt="2021-01-28T03:19:50.875" v="3407" actId="1076"/>
          <ac:spMkLst>
            <pc:docMk/>
            <pc:sldMk cId="2262442249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9268B748-66AA-0742-9E6D-C568D3B99E77}" dt="2021-01-28T03:26:23.670" v="3628" actId="21"/>
          <ac:spMkLst>
            <pc:docMk/>
            <pc:sldMk cId="2262442249" sldId="350"/>
            <ac:spMk id="9" creationId="{E3B2E017-30B2-884B-A113-B419A2ED51AD}"/>
          </ac:spMkLst>
        </pc:spChg>
      </pc:sldChg>
      <pc:sldChg chg="addSp delSp modSp add mod">
        <pc:chgData name="Long B Nguyen" userId="f59fb8f3-a021-417a-8bc1-65c8d471c621" providerId="ADAL" clId="{9268B748-66AA-0742-9E6D-C568D3B99E77}" dt="2021-01-28T03:57:10.326" v="4071" actId="478"/>
        <pc:sldMkLst>
          <pc:docMk/>
          <pc:sldMk cId="528345614" sldId="368"/>
        </pc:sldMkLst>
        <pc:spChg chg="add del mod">
          <ac:chgData name="Long B Nguyen" userId="f59fb8f3-a021-417a-8bc1-65c8d471c621" providerId="ADAL" clId="{9268B748-66AA-0742-9E6D-C568D3B99E77}" dt="2021-01-28T03:57:10.326" v="4071" actId="478"/>
          <ac:spMkLst>
            <pc:docMk/>
            <pc:sldMk cId="528345614" sldId="368"/>
            <ac:spMk id="6" creationId="{CA05E5DF-0B6A-B24A-BF30-A2BD2298C9CE}"/>
          </ac:spMkLst>
        </pc:spChg>
      </pc:sldChg>
      <pc:sldChg chg="addSp modSp add del mod">
        <pc:chgData name="Long B Nguyen" userId="f59fb8f3-a021-417a-8bc1-65c8d471c621" providerId="ADAL" clId="{9268B748-66AA-0742-9E6D-C568D3B99E77}" dt="2021-01-28T03:54:03.774" v="3914" actId="2696"/>
        <pc:sldMkLst>
          <pc:docMk/>
          <pc:sldMk cId="1158998248" sldId="368"/>
        </pc:sldMkLst>
        <pc:spChg chg="mod">
          <ac:chgData name="Long B Nguyen" userId="f59fb8f3-a021-417a-8bc1-65c8d471c621" providerId="ADAL" clId="{9268B748-66AA-0742-9E6D-C568D3B99E77}" dt="2021-01-28T03:11:00.656" v="3218" actId="1076"/>
          <ac:spMkLst>
            <pc:docMk/>
            <pc:sldMk cId="1158998248" sldId="368"/>
            <ac:spMk id="2" creationId="{AA3A228F-61D0-D949-A5E7-F83756230BF8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8" creationId="{3E503B95-E018-FE45-80D5-04FF0D154DAA}"/>
          </ac:spMkLst>
        </pc:spChg>
        <pc:spChg chg="mod">
          <ac:chgData name="Long B Nguyen" userId="f59fb8f3-a021-417a-8bc1-65c8d471c621" providerId="ADAL" clId="{9268B748-66AA-0742-9E6D-C568D3B99E77}" dt="2021-01-28T03:29:37.070" v="3815" actId="20577"/>
          <ac:spMkLst>
            <pc:docMk/>
            <pc:sldMk cId="1158998248" sldId="368"/>
            <ac:spMk id="9" creationId="{E3B2E017-30B2-884B-A113-B419A2ED51AD}"/>
          </ac:spMkLst>
        </pc:spChg>
        <pc:spChg chg="add mod">
          <ac:chgData name="Long B Nguyen" userId="f59fb8f3-a021-417a-8bc1-65c8d471c621" providerId="ADAL" clId="{9268B748-66AA-0742-9E6D-C568D3B99E77}" dt="2021-01-28T03:30:09.327" v="3852" actId="1076"/>
          <ac:spMkLst>
            <pc:docMk/>
            <pc:sldMk cId="1158998248" sldId="368"/>
            <ac:spMk id="10" creationId="{BE2ECC61-28C5-6B4B-83F0-B151E0573924}"/>
          </ac:spMkLst>
        </pc:spChg>
        <pc:graphicFrameChg chg="mod modGraphic">
          <ac:chgData name="Long B Nguyen" userId="f59fb8f3-a021-417a-8bc1-65c8d471c621" providerId="ADAL" clId="{9268B748-66AA-0742-9E6D-C568D3B99E77}" dt="2021-01-28T03:29:42.737" v="3816" actId="1076"/>
          <ac:graphicFrameMkLst>
            <pc:docMk/>
            <pc:sldMk cId="1158998248" sldId="368"/>
            <ac:graphicFrameMk id="4" creationId="{910DE0CC-5FEF-A94D-BF5D-C253E3945850}"/>
          </ac:graphicFrameMkLst>
        </pc:graphicFrameChg>
        <pc:picChg chg="add mod">
          <ac:chgData name="Long B Nguyen" userId="f59fb8f3-a021-417a-8bc1-65c8d471c621" providerId="ADAL" clId="{9268B748-66AA-0742-9E6D-C568D3B99E77}" dt="2021-01-28T03:29:44.622" v="3817" actId="1076"/>
          <ac:picMkLst>
            <pc:docMk/>
            <pc:sldMk cId="1158998248" sldId="368"/>
            <ac:picMk id="7" creationId="{0799DC86-A848-1840-A365-96FD89F949C4}"/>
          </ac:picMkLst>
        </pc:picChg>
        <pc:cxnChg chg="add mod">
          <ac:chgData name="Long B Nguyen" userId="f59fb8f3-a021-417a-8bc1-65c8d471c621" providerId="ADAL" clId="{9268B748-66AA-0742-9E6D-C568D3B99E77}" dt="2021-01-28T03:30:26.134" v="3855" actId="14100"/>
          <ac:cxnSpMkLst>
            <pc:docMk/>
            <pc:sldMk cId="1158998248" sldId="368"/>
            <ac:cxnSpMk id="11" creationId="{5338EC75-F1A0-C645-8B90-B3F51C319352}"/>
          </ac:cxnSpMkLst>
        </pc:cxnChg>
      </pc:sldChg>
      <pc:sldChg chg="add del">
        <pc:chgData name="Long B Nguyen" userId="f59fb8f3-a021-417a-8bc1-65c8d471c621" providerId="ADAL" clId="{9268B748-66AA-0742-9E6D-C568D3B99E77}" dt="2021-01-28T03:14:22.673" v="3280" actId="2696"/>
        <pc:sldMkLst>
          <pc:docMk/>
          <pc:sldMk cId="2919874628" sldId="369"/>
        </pc:sldMkLst>
      </pc:sldChg>
      <pc:sldChg chg="modSp add del mod">
        <pc:chgData name="Long B Nguyen" userId="f59fb8f3-a021-417a-8bc1-65c8d471c621" providerId="ADAL" clId="{9268B748-66AA-0742-9E6D-C568D3B99E77}" dt="2021-01-28T03:54:03.860" v="3917" actId="2696"/>
        <pc:sldMkLst>
          <pc:docMk/>
          <pc:sldMk cId="534120995" sldId="371"/>
        </pc:sldMkLst>
        <pc:spChg chg="mod">
          <ac:chgData name="Long B Nguyen" userId="f59fb8f3-a021-417a-8bc1-65c8d471c621" providerId="ADAL" clId="{9268B748-66AA-0742-9E6D-C568D3B99E77}" dt="2021-01-28T03:31:28.924" v="3885" actId="20577"/>
          <ac:spMkLst>
            <pc:docMk/>
            <pc:sldMk cId="534120995" sldId="371"/>
            <ac:spMk id="12" creationId="{D01CDE2F-903C-7F47-856D-C889E3B4FA1B}"/>
          </ac:spMkLst>
        </pc:spChg>
        <pc:graphicFrameChg chg="mod modGraphic">
          <ac:chgData name="Long B Nguyen" userId="f59fb8f3-a021-417a-8bc1-65c8d471c621" providerId="ADAL" clId="{9268B748-66AA-0742-9E6D-C568D3B99E77}" dt="2021-01-28T03:17:39.736" v="3321" actId="20577"/>
          <ac:graphicFrameMkLst>
            <pc:docMk/>
            <pc:sldMk cId="534120995" sldId="371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32:02.426" v="3897" actId="14100"/>
          <ac:cxnSpMkLst>
            <pc:docMk/>
            <pc:sldMk cId="534120995" sldId="371"/>
            <ac:cxnSpMk id="11" creationId="{AC7375C5-F760-8B40-B965-09A789E2C477}"/>
          </ac:cxnSpMkLst>
        </pc:cxnChg>
      </pc:sldChg>
      <pc:sldChg chg="add del">
        <pc:chgData name="Long B Nguyen" userId="f59fb8f3-a021-417a-8bc1-65c8d471c621" providerId="ADAL" clId="{9268B748-66AA-0742-9E6D-C568D3B99E77}" dt="2021-01-28T03:13:33.649" v="3273" actId="2696"/>
        <pc:sldMkLst>
          <pc:docMk/>
          <pc:sldMk cId="1743667928" sldId="371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119869035" sldId="371"/>
        </pc:sldMkLst>
      </pc:sldChg>
      <pc:sldChg chg="modSp add del mod">
        <pc:chgData name="Long B Nguyen" userId="f59fb8f3-a021-417a-8bc1-65c8d471c621" providerId="ADAL" clId="{9268B748-66AA-0742-9E6D-C568D3B99E77}" dt="2021-01-28T03:54:03.914" v="3919" actId="2696"/>
        <pc:sldMkLst>
          <pc:docMk/>
          <pc:sldMk cId="1280520962" sldId="372"/>
        </pc:sldMkLst>
        <pc:spChg chg="mod">
          <ac:chgData name="Long B Nguyen" userId="f59fb8f3-a021-417a-8bc1-65c8d471c621" providerId="ADAL" clId="{9268B748-66AA-0742-9E6D-C568D3B99E77}" dt="2021-01-28T03:32:14.252" v="3906" actId="20577"/>
          <ac:spMkLst>
            <pc:docMk/>
            <pc:sldMk cId="1280520962" sldId="372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8.946" v="3327" actId="20577"/>
          <ac:graphicFrameMkLst>
            <pc:docMk/>
            <pc:sldMk cId="1280520962" sldId="372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5:36.368" v="3290" actId="1076"/>
          <ac:cxnSpMkLst>
            <pc:docMk/>
            <pc:sldMk cId="1280520962" sldId="372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4121273586" sldId="372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78049184" sldId="373"/>
        </pc:sldMkLst>
      </pc:sldChg>
      <pc:sldChg chg="modSp add del mod">
        <pc:chgData name="Long B Nguyen" userId="f59fb8f3-a021-417a-8bc1-65c8d471c621" providerId="ADAL" clId="{9268B748-66AA-0742-9E6D-C568D3B99E77}" dt="2021-01-28T03:54:03.802" v="3915" actId="2696"/>
        <pc:sldMkLst>
          <pc:docMk/>
          <pc:sldMk cId="3757013544" sldId="373"/>
        </pc:sldMkLst>
        <pc:graphicFrameChg chg="modGraphic">
          <ac:chgData name="Long B Nguyen" userId="f59fb8f3-a021-417a-8bc1-65c8d471c621" providerId="ADAL" clId="{9268B748-66AA-0742-9E6D-C568D3B99E77}" dt="2021-01-28T03:17:20.973" v="3312" actId="20577"/>
          <ac:graphicFrameMkLst>
            <pc:docMk/>
            <pc:sldMk cId="3757013544" sldId="37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744554462" sldId="374"/>
        </pc:sldMkLst>
      </pc:sldChg>
      <pc:sldChg chg="modSp add del mod">
        <pc:chgData name="Long B Nguyen" userId="f59fb8f3-a021-417a-8bc1-65c8d471c621" providerId="ADAL" clId="{9268B748-66AA-0742-9E6D-C568D3B99E77}" dt="2021-01-28T03:54:03.968" v="3921" actId="2696"/>
        <pc:sldMkLst>
          <pc:docMk/>
          <pc:sldMk cId="3840148047" sldId="374"/>
        </pc:sldMkLst>
        <pc:spChg chg="mod">
          <ac:chgData name="Long B Nguyen" userId="f59fb8f3-a021-417a-8bc1-65c8d471c621" providerId="ADAL" clId="{9268B748-66AA-0742-9E6D-C568D3B99E77}" dt="2021-01-28T03:16:10.910" v="3304" actId="20577"/>
          <ac:spMkLst>
            <pc:docMk/>
            <pc:sldMk cId="3840148047" sldId="374"/>
            <ac:spMk id="10" creationId="{AA046367-C12B-9C4B-9484-F091A593B175}"/>
          </ac:spMkLst>
        </pc:spChg>
        <pc:graphicFrameChg chg="mod modGraphic">
          <ac:chgData name="Long B Nguyen" userId="f59fb8f3-a021-417a-8bc1-65c8d471c621" providerId="ADAL" clId="{9268B748-66AA-0742-9E6D-C568D3B99E77}" dt="2021-01-28T03:17:53.293" v="3330" actId="20577"/>
          <ac:graphicFrameMkLst>
            <pc:docMk/>
            <pc:sldMk cId="3840148047" sldId="374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8:42.224" v="3334" actId="14100"/>
          <ac:cxnSpMkLst>
            <pc:docMk/>
            <pc:sldMk cId="3840148047" sldId="374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1389296992" sldId="375"/>
        </pc:sldMkLst>
      </pc:sldChg>
      <pc:sldChg chg="modSp add del mod">
        <pc:chgData name="Long B Nguyen" userId="f59fb8f3-a021-417a-8bc1-65c8d471c621" providerId="ADAL" clId="{9268B748-66AA-0742-9E6D-C568D3B99E77}" dt="2021-01-28T03:54:03.987" v="3922" actId="2696"/>
        <pc:sldMkLst>
          <pc:docMk/>
          <pc:sldMk cId="2304065647" sldId="375"/>
        </pc:sldMkLst>
        <pc:spChg chg="mod">
          <ac:chgData name="Long B Nguyen" userId="f59fb8f3-a021-417a-8bc1-65c8d471c621" providerId="ADAL" clId="{9268B748-66AA-0742-9E6D-C568D3B99E77}" dt="2021-01-28T03:16:38.194" v="3305" actId="20577"/>
          <ac:spMkLst>
            <pc:docMk/>
            <pc:sldMk cId="2304065647" sldId="375"/>
            <ac:spMk id="11" creationId="{D4310815-845D-E54A-A272-6DAA89CB5B1C}"/>
          </ac:spMkLst>
        </pc:spChg>
        <pc:graphicFrameChg chg="mod modGraphic">
          <ac:chgData name="Long B Nguyen" userId="f59fb8f3-a021-417a-8bc1-65c8d471c621" providerId="ADAL" clId="{9268B748-66AA-0742-9E6D-C568D3B99E77}" dt="2021-01-28T03:17:58.355" v="3333" actId="20577"/>
          <ac:graphicFrameMkLst>
            <pc:docMk/>
            <pc:sldMk cId="2304065647" sldId="375"/>
            <ac:graphicFrameMk id="4" creationId="{910DE0CC-5FEF-A94D-BF5D-C253E3945850}"/>
          </ac:graphicFrameMkLst>
        </pc:graphicFrameChg>
      </pc:sldChg>
      <pc:sldChg chg="modSp add del mod">
        <pc:chgData name="Long B Nguyen" userId="f59fb8f3-a021-417a-8bc1-65c8d471c621" providerId="ADAL" clId="{9268B748-66AA-0742-9E6D-C568D3B99E77}" dt="2021-01-28T03:15:09.808" v="3286" actId="2696"/>
        <pc:sldMkLst>
          <pc:docMk/>
          <pc:sldMk cId="536933755" sldId="383"/>
        </pc:sldMkLst>
        <pc:graphicFrameChg chg="mod modGraphic">
          <ac:chgData name="Long B Nguyen" userId="f59fb8f3-a021-417a-8bc1-65c8d471c621" providerId="ADAL" clId="{9268B748-66AA-0742-9E6D-C568D3B99E77}" dt="2021-01-28T03:14:47.258" v="3284" actId="14734"/>
          <ac:graphicFrameMkLst>
            <pc:docMk/>
            <pc:sldMk cId="536933755" sldId="383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3:25.976" v="3272" actId="1076"/>
          <ac:cxnSpMkLst>
            <pc:docMk/>
            <pc:sldMk cId="536933755" sldId="383"/>
            <ac:cxnSpMk id="8" creationId="{A7347EC2-A2A0-0E43-A49A-A85D314519D0}"/>
          </ac:cxnSpMkLst>
        </pc:cxnChg>
      </pc:sldChg>
      <pc:sldChg chg="modSp add del mod">
        <pc:chgData name="Long B Nguyen" userId="f59fb8f3-a021-417a-8bc1-65c8d471c621" providerId="ADAL" clId="{9268B748-66AA-0742-9E6D-C568D3B99E77}" dt="2021-01-28T03:54:03.833" v="3916" actId="2696"/>
        <pc:sldMkLst>
          <pc:docMk/>
          <pc:sldMk cId="1573053566" sldId="383"/>
        </pc:sldMkLst>
        <pc:spChg chg="mod">
          <ac:chgData name="Long B Nguyen" userId="f59fb8f3-a021-417a-8bc1-65c8d471c621" providerId="ADAL" clId="{9268B748-66AA-0742-9E6D-C568D3B99E77}" dt="2021-01-28T03:30:49.815" v="3856" actId="20577"/>
          <ac:spMkLst>
            <pc:docMk/>
            <pc:sldMk cId="1573053566" sldId="383"/>
            <ac:spMk id="7" creationId="{75F48114-9280-694B-AC75-C6668A84DF44}"/>
          </ac:spMkLst>
        </pc:spChg>
        <pc:graphicFrameChg chg="mod modGraphic">
          <ac:chgData name="Long B Nguyen" userId="f59fb8f3-a021-417a-8bc1-65c8d471c621" providerId="ADAL" clId="{9268B748-66AA-0742-9E6D-C568D3B99E77}" dt="2021-01-28T03:17:35.503" v="3318" actId="20577"/>
          <ac:graphicFrameMkLst>
            <pc:docMk/>
            <pc:sldMk cId="1573053566" sldId="383"/>
            <ac:graphicFrameMk id="4" creationId="{910DE0CC-5FEF-A94D-BF5D-C253E3945850}"/>
          </ac:graphicFrameMkLst>
        </pc:graphicFrame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2424282737" sldId="383"/>
        </pc:sldMkLst>
      </pc:sldChg>
      <pc:sldChg chg="modSp add del mod">
        <pc:chgData name="Long B Nguyen" userId="f59fb8f3-a021-417a-8bc1-65c8d471c621" providerId="ADAL" clId="{9268B748-66AA-0742-9E6D-C568D3B99E77}" dt="2021-01-28T03:54:03.886" v="3918" actId="2696"/>
        <pc:sldMkLst>
          <pc:docMk/>
          <pc:sldMk cId="1039746147" sldId="385"/>
        </pc:sldMkLst>
        <pc:spChg chg="mod">
          <ac:chgData name="Long B Nguyen" userId="f59fb8f3-a021-417a-8bc1-65c8d471c621" providerId="ADAL" clId="{9268B748-66AA-0742-9E6D-C568D3B99E77}" dt="2021-01-28T03:31:42.555" v="3896" actId="20577"/>
          <ac:spMkLst>
            <pc:docMk/>
            <pc:sldMk cId="1039746147" sldId="385"/>
            <ac:spMk id="14" creationId="{63449E36-9DBB-134E-94FD-16C40C15EBDC}"/>
          </ac:spMkLst>
        </pc:spChg>
        <pc:graphicFrameChg chg="mod modGraphic">
          <ac:chgData name="Long B Nguyen" userId="f59fb8f3-a021-417a-8bc1-65c8d471c621" providerId="ADAL" clId="{9268B748-66AA-0742-9E6D-C568D3B99E77}" dt="2021-01-28T03:17:44.271" v="3324" actId="20577"/>
          <ac:graphicFrameMkLst>
            <pc:docMk/>
            <pc:sldMk cId="1039746147" sldId="385"/>
            <ac:graphicFrameMk id="4" creationId="{910DE0CC-5FEF-A94D-BF5D-C253E3945850}"/>
          </ac:graphicFrameMkLst>
        </pc:graphicFrameChg>
        <pc:cxnChg chg="mod">
          <ac:chgData name="Long B Nguyen" userId="f59fb8f3-a021-417a-8bc1-65c8d471c621" providerId="ADAL" clId="{9268B748-66AA-0742-9E6D-C568D3B99E77}" dt="2021-01-28T03:14:35.755" v="3282" actId="1076"/>
          <ac:cxnSpMkLst>
            <pc:docMk/>
            <pc:sldMk cId="1039746147" sldId="385"/>
            <ac:cxnSpMk id="13" creationId="{D2556216-41CD-8D42-B4C1-6D4D9ECF9A05}"/>
          </ac:cxnSpMkLst>
        </pc:cxnChg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949056306" sldId="385"/>
        </pc:sldMkLst>
      </pc:sldChg>
      <pc:sldChg chg="modSp add mod modNotesTx">
        <pc:chgData name="Long B Nguyen" userId="f59fb8f3-a021-417a-8bc1-65c8d471c621" providerId="ADAL" clId="{9268B748-66AA-0742-9E6D-C568D3B99E77}" dt="2021-01-17T03:52:20.756" v="2588" actId="20577"/>
        <pc:sldMkLst>
          <pc:docMk/>
          <pc:sldMk cId="3182006449" sldId="424"/>
        </pc:sldMkLst>
        <pc:spChg chg="mod">
          <ac:chgData name="Long B Nguyen" userId="f59fb8f3-a021-417a-8bc1-65c8d471c621" providerId="ADAL" clId="{9268B748-66AA-0742-9E6D-C568D3B99E77}" dt="2021-01-17T03:52:20.756" v="2588" actId="20577"/>
          <ac:spMkLst>
            <pc:docMk/>
            <pc:sldMk cId="3182006449" sldId="424"/>
            <ac:spMk id="30722" creationId="{C70E3A34-0037-734F-81D6-0339361ED841}"/>
          </ac:spMkLst>
        </pc:spChg>
      </pc:sldChg>
      <pc:sldChg chg="modSp del mod">
        <pc:chgData name="Long B Nguyen" userId="f59fb8f3-a021-417a-8bc1-65c8d471c621" providerId="ADAL" clId="{9268B748-66AA-0742-9E6D-C568D3B99E77}" dt="2021-01-17T03:47:03.261" v="2400" actId="2696"/>
        <pc:sldMkLst>
          <pc:docMk/>
          <pc:sldMk cId="3212712238" sldId="424"/>
        </pc:sldMkLst>
        <pc:spChg chg="mod">
          <ac:chgData name="Long B Nguyen" userId="f59fb8f3-a021-417a-8bc1-65c8d471c621" providerId="ADAL" clId="{9268B748-66AA-0742-9E6D-C568D3B99E77}" dt="2021-01-17T03:26:57.150" v="1526" actId="1076"/>
          <ac:spMkLst>
            <pc:docMk/>
            <pc:sldMk cId="3212712238" sldId="424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3:27:02.729" v="1528" actId="14100"/>
          <ac:spMkLst>
            <pc:docMk/>
            <pc:sldMk cId="3212712238" sldId="424"/>
            <ac:spMk id="30722" creationId="{C70E3A34-0037-734F-81D6-0339361ED841}"/>
          </ac:spMkLst>
        </pc:spChg>
      </pc:sldChg>
      <pc:sldChg chg="del">
        <pc:chgData name="Long B Nguyen" userId="f59fb8f3-a021-417a-8bc1-65c8d471c621" providerId="ADAL" clId="{9268B748-66AA-0742-9E6D-C568D3B99E77}" dt="2021-01-17T03:01:28.638" v="107" actId="2696"/>
        <pc:sldMkLst>
          <pc:docMk/>
          <pc:sldMk cId="2744089513" sldId="425"/>
        </pc:sldMkLst>
      </pc:sldChg>
      <pc:sldChg chg="del">
        <pc:chgData name="Long B Nguyen" userId="f59fb8f3-a021-417a-8bc1-65c8d471c621" providerId="ADAL" clId="{9268B748-66AA-0742-9E6D-C568D3B99E77}" dt="2021-01-17T03:27:29.797" v="1537" actId="2696"/>
        <pc:sldMkLst>
          <pc:docMk/>
          <pc:sldMk cId="3169230028" sldId="426"/>
        </pc:sldMkLst>
      </pc:sldChg>
      <pc:sldChg chg="modSp mod">
        <pc:chgData name="Long B Nguyen" userId="f59fb8f3-a021-417a-8bc1-65c8d471c621" providerId="ADAL" clId="{9268B748-66AA-0742-9E6D-C568D3B99E77}" dt="2021-01-17T03:00:25.901" v="15" actId="20577"/>
        <pc:sldMkLst>
          <pc:docMk/>
          <pc:sldMk cId="847347657" sldId="555"/>
        </pc:sldMkLst>
        <pc:spChg chg="mod">
          <ac:chgData name="Long B Nguyen" userId="f59fb8f3-a021-417a-8bc1-65c8d471c621" providerId="ADAL" clId="{9268B748-66AA-0742-9E6D-C568D3B99E77}" dt="2021-01-17T03:00:25.901" v="15" actId="20577"/>
          <ac:spMkLst>
            <pc:docMk/>
            <pc:sldMk cId="847347657" sldId="555"/>
            <ac:spMk id="3" creationId="{69ADCD5C-363A-6249-B0DD-5A7EF5ACE656}"/>
          </ac:spMkLst>
        </pc:spChg>
      </pc:sldChg>
      <pc:sldChg chg="modSp mod modAnim">
        <pc:chgData name="Long B Nguyen" userId="f59fb8f3-a021-417a-8bc1-65c8d471c621" providerId="ADAL" clId="{9268B748-66AA-0742-9E6D-C568D3B99E77}" dt="2021-02-01T00:36:23.028" v="5586" actId="20577"/>
        <pc:sldMkLst>
          <pc:docMk/>
          <pc:sldMk cId="3515362357" sldId="556"/>
        </pc:sldMkLst>
        <pc:spChg chg="mod">
          <ac:chgData name="Long B Nguyen" userId="f59fb8f3-a021-417a-8bc1-65c8d471c621" providerId="ADAL" clId="{9268B748-66AA-0742-9E6D-C568D3B99E77}" dt="2021-01-17T03:22:03.170" v="1421" actId="1076"/>
          <ac:spMkLst>
            <pc:docMk/>
            <pc:sldMk cId="3515362357" sldId="556"/>
            <ac:spMk id="20482" creationId="{122029F5-C3C9-E94E-9E27-3AADE7978759}"/>
          </ac:spMkLst>
        </pc:spChg>
        <pc:spChg chg="mod">
          <ac:chgData name="Long B Nguyen" userId="f59fb8f3-a021-417a-8bc1-65c8d471c621" providerId="ADAL" clId="{9268B748-66AA-0742-9E6D-C568D3B99E77}" dt="2021-02-01T00:36:23.028" v="5586" actId="20577"/>
          <ac:spMkLst>
            <pc:docMk/>
            <pc:sldMk cId="3515362357" sldId="556"/>
            <ac:spMk id="20483" creationId="{11D6A34E-F264-984B-AD46-8F4C5C826246}"/>
          </ac:spMkLst>
        </pc:spChg>
      </pc:sldChg>
      <pc:sldChg chg="modSp mod modAnim">
        <pc:chgData name="Long B Nguyen" userId="f59fb8f3-a021-417a-8bc1-65c8d471c621" providerId="ADAL" clId="{9268B748-66AA-0742-9E6D-C568D3B99E77}" dt="2021-02-01T02:57:47.994" v="5602"/>
        <pc:sldMkLst>
          <pc:docMk/>
          <pc:sldMk cId="56364418" sldId="557"/>
        </pc:sldMkLst>
        <pc:spChg chg="mod">
          <ac:chgData name="Long B Nguyen" userId="f59fb8f3-a021-417a-8bc1-65c8d471c621" providerId="ADAL" clId="{9268B748-66AA-0742-9E6D-C568D3B99E77}" dt="2021-02-01T02:57:47.994" v="5602"/>
          <ac:spMkLst>
            <pc:docMk/>
            <pc:sldMk cId="56364418" sldId="557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17T03:21:32.889" v="1414" actId="1076"/>
          <ac:spMkLst>
            <pc:docMk/>
            <pc:sldMk cId="56364418" sldId="557"/>
            <ac:spMk id="20482" creationId="{6D756BCF-3D62-744E-A1A2-5EA11AF1F5DE}"/>
          </ac:spMkLst>
        </pc:spChg>
      </pc:sldChg>
      <pc:sldChg chg="modSp mod modAnim">
        <pc:chgData name="Long B Nguyen" userId="f59fb8f3-a021-417a-8bc1-65c8d471c621" providerId="ADAL" clId="{9268B748-66AA-0742-9E6D-C568D3B99E77}" dt="2021-01-28T13:06:20.495" v="4681" actId="207"/>
        <pc:sldMkLst>
          <pc:docMk/>
          <pc:sldMk cId="4185702486" sldId="558"/>
        </pc:sldMkLst>
        <pc:spChg chg="mod">
          <ac:chgData name="Long B Nguyen" userId="f59fb8f3-a021-417a-8bc1-65c8d471c621" providerId="ADAL" clId="{9268B748-66AA-0742-9E6D-C568D3B99E77}" dt="2021-01-28T13:06:20.495" v="4681" actId="207"/>
          <ac:spMkLst>
            <pc:docMk/>
            <pc:sldMk cId="4185702486" sldId="558"/>
            <ac:spMk id="7170" creationId="{63A32A1E-B5AF-FA47-8296-065102CBE2F8}"/>
          </ac:spMkLst>
        </pc:spChg>
        <pc:spChg chg="mod">
          <ac:chgData name="Long B Nguyen" userId="f59fb8f3-a021-417a-8bc1-65c8d471c621" providerId="ADAL" clId="{9268B748-66AA-0742-9E6D-C568D3B99E77}" dt="2021-01-17T03:14:33.782" v="971" actId="20577"/>
          <ac:spMkLst>
            <pc:docMk/>
            <pc:sldMk cId="4185702486" sldId="558"/>
            <ac:spMk id="20482" creationId="{6D756BCF-3D62-744E-A1A2-5EA11AF1F5DE}"/>
          </ac:spMkLst>
        </pc:spChg>
      </pc:sldChg>
      <pc:sldChg chg="del">
        <pc:chgData name="Long B Nguyen" userId="f59fb8f3-a021-417a-8bc1-65c8d471c621" providerId="ADAL" clId="{9268B748-66AA-0742-9E6D-C568D3B99E77}" dt="2021-01-17T03:22:35.767" v="1426" actId="2696"/>
        <pc:sldMkLst>
          <pc:docMk/>
          <pc:sldMk cId="2190184513" sldId="559"/>
        </pc:sldMkLst>
      </pc:sldChg>
      <pc:sldChg chg="del">
        <pc:chgData name="Long B Nguyen" userId="f59fb8f3-a021-417a-8bc1-65c8d471c621" providerId="ADAL" clId="{9268B748-66AA-0742-9E6D-C568D3B99E77}" dt="2021-01-17T03:22:41.917" v="1427" actId="2696"/>
        <pc:sldMkLst>
          <pc:docMk/>
          <pc:sldMk cId="3797534927" sldId="560"/>
        </pc:sldMkLst>
      </pc:sldChg>
      <pc:sldChg chg="modSp mod">
        <pc:chgData name="Long B Nguyen" userId="f59fb8f3-a021-417a-8bc1-65c8d471c621" providerId="ADAL" clId="{9268B748-66AA-0742-9E6D-C568D3B99E77}" dt="2021-01-17T03:49:49.752" v="2475" actId="20577"/>
        <pc:sldMkLst>
          <pc:docMk/>
          <pc:sldMk cId="3461972299" sldId="561"/>
        </pc:sldMkLst>
        <pc:spChg chg="mod">
          <ac:chgData name="Long B Nguyen" userId="f59fb8f3-a021-417a-8bc1-65c8d471c621" providerId="ADAL" clId="{9268B748-66AA-0742-9E6D-C568D3B99E77}" dt="2021-01-17T03:49:49.752" v="2475" actId="20577"/>
          <ac:spMkLst>
            <pc:docMk/>
            <pc:sldMk cId="3461972299" sldId="561"/>
            <ac:spMk id="18434" creationId="{DCC791A7-12CD-D84A-9EC8-A0C8BB69E328}"/>
          </ac:spMkLst>
        </pc:spChg>
        <pc:spChg chg="mod">
          <ac:chgData name="Long B Nguyen" userId="f59fb8f3-a021-417a-8bc1-65c8d471c621" providerId="ADAL" clId="{9268B748-66AA-0742-9E6D-C568D3B99E77}" dt="2021-01-17T03:25:23.592" v="1506" actId="1076"/>
          <ac:spMkLst>
            <pc:docMk/>
            <pc:sldMk cId="3461972299" sldId="561"/>
            <ac:spMk id="20482" creationId="{AA23FAD0-C454-854B-B4AF-02039D831D3A}"/>
          </ac:spMkLst>
        </pc:spChg>
      </pc:sldChg>
      <pc:sldChg chg="del">
        <pc:chgData name="Long B Nguyen" userId="f59fb8f3-a021-417a-8bc1-65c8d471c621" providerId="ADAL" clId="{9268B748-66AA-0742-9E6D-C568D3B99E77}" dt="2021-01-17T03:26:48.352" v="1524" actId="2696"/>
        <pc:sldMkLst>
          <pc:docMk/>
          <pc:sldMk cId="2056856836" sldId="562"/>
        </pc:sldMkLst>
      </pc:sldChg>
      <pc:sldChg chg="del">
        <pc:chgData name="Long B Nguyen" userId="f59fb8f3-a021-417a-8bc1-65c8d471c621" providerId="ADAL" clId="{9268B748-66AA-0742-9E6D-C568D3B99E77}" dt="2021-01-17T03:26:51.907" v="1525" actId="2696"/>
        <pc:sldMkLst>
          <pc:docMk/>
          <pc:sldMk cId="1129266536" sldId="563"/>
        </pc:sldMkLst>
      </pc:sldChg>
      <pc:sldChg chg="del">
        <pc:chgData name="Long B Nguyen" userId="f59fb8f3-a021-417a-8bc1-65c8d471c621" providerId="ADAL" clId="{9268B748-66AA-0742-9E6D-C568D3B99E77}" dt="2021-01-17T03:01:27.950" v="106" actId="2696"/>
        <pc:sldMkLst>
          <pc:docMk/>
          <pc:sldMk cId="602950482" sldId="564"/>
        </pc:sldMkLst>
      </pc:sldChg>
      <pc:sldChg chg="addSp delSp modSp mod">
        <pc:chgData name="Long B Nguyen" userId="f59fb8f3-a021-417a-8bc1-65c8d471c621" providerId="ADAL" clId="{9268B748-66AA-0742-9E6D-C568D3B99E77}" dt="2021-02-01T02:55:33.692" v="5588"/>
        <pc:sldMkLst>
          <pc:docMk/>
          <pc:sldMk cId="4104989124" sldId="565"/>
        </pc:sldMkLst>
        <pc:spChg chg="mod">
          <ac:chgData name="Long B Nguyen" userId="f59fb8f3-a021-417a-8bc1-65c8d471c621" providerId="ADAL" clId="{9268B748-66AA-0742-9E6D-C568D3B99E77}" dt="2021-01-17T03:27:09.403" v="1530" actId="1076"/>
          <ac:spMkLst>
            <pc:docMk/>
            <pc:sldMk cId="4104989124" sldId="565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5:46:41.434" v="3212" actId="20577"/>
          <ac:spMkLst>
            <pc:docMk/>
            <pc:sldMk cId="4104989124" sldId="565"/>
            <ac:spMk id="35842" creationId="{C94BCA01-D831-ED4D-84FD-C30E8117F872}"/>
          </ac:spMkLst>
        </pc:spChg>
        <pc:picChg chg="add del mod">
          <ac:chgData name="Long B Nguyen" userId="f59fb8f3-a021-417a-8bc1-65c8d471c621" providerId="ADAL" clId="{9268B748-66AA-0742-9E6D-C568D3B99E77}" dt="2021-02-01T02:55:33.692" v="5588"/>
          <ac:picMkLst>
            <pc:docMk/>
            <pc:sldMk cId="4104989124" sldId="565"/>
            <ac:picMk id="3" creationId="{CC62BCE2-BD78-384D-9079-8FEAD8642B89}"/>
          </ac:picMkLst>
        </pc:picChg>
      </pc:sldChg>
      <pc:sldChg chg="addSp delSp modSp add del mod modAnim">
        <pc:chgData name="Long B Nguyen" userId="f59fb8f3-a021-417a-8bc1-65c8d471c621" providerId="ADAL" clId="{9268B748-66AA-0742-9E6D-C568D3B99E77}" dt="2021-01-28T13:02:26.431" v="4643" actId="2696"/>
        <pc:sldMkLst>
          <pc:docMk/>
          <pc:sldMk cId="37137412" sldId="566"/>
        </pc:sldMkLst>
        <pc:spChg chg="add mod">
          <ac:chgData name="Long B Nguyen" userId="f59fb8f3-a021-417a-8bc1-65c8d471c621" providerId="ADAL" clId="{9268B748-66AA-0742-9E6D-C568D3B99E77}" dt="2021-01-17T03:47:39.202" v="2430" actId="1076"/>
          <ac:spMkLst>
            <pc:docMk/>
            <pc:sldMk cId="37137412" sldId="566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17T05:26:06.909" v="2707" actId="20577"/>
          <ac:spMkLst>
            <pc:docMk/>
            <pc:sldMk cId="37137412" sldId="566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1:20.895" v="2130" actId="20577"/>
          <ac:spMkLst>
            <pc:docMk/>
            <pc:sldMk cId="37137412" sldId="566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17T03:39:46.671" v="2077" actId="1076"/>
          <ac:cxnSpMkLst>
            <pc:docMk/>
            <pc:sldMk cId="37137412" sldId="566"/>
            <ac:cxnSpMk id="4" creationId="{53D1A4C4-2FD3-E74A-B6A8-E938E6191ED0}"/>
          </ac:cxnSpMkLst>
        </pc:cxnChg>
        <pc:cxnChg chg="add del mod">
          <ac:chgData name="Long B Nguyen" userId="f59fb8f3-a021-417a-8bc1-65c8d471c621" providerId="ADAL" clId="{9268B748-66AA-0742-9E6D-C568D3B99E77}" dt="2021-01-17T03:39:43.507" v="2076" actId="478"/>
          <ac:cxnSpMkLst>
            <pc:docMk/>
            <pc:sldMk cId="37137412" sldId="566"/>
            <ac:cxnSpMk id="8" creationId="{11602C2F-2F76-ED4E-9EAB-79F64A2F7942}"/>
          </ac:cxnSpMkLst>
        </pc:cxnChg>
        <pc:cxnChg chg="add mod">
          <ac:chgData name="Long B Nguyen" userId="f59fb8f3-a021-417a-8bc1-65c8d471c621" providerId="ADAL" clId="{9268B748-66AA-0742-9E6D-C568D3B99E77}" dt="2021-01-17T03:41:17.784" v="2129" actId="1076"/>
          <ac:cxnSpMkLst>
            <pc:docMk/>
            <pc:sldMk cId="37137412" sldId="566"/>
            <ac:cxnSpMk id="9" creationId="{1AB067D5-4CF2-3E4D-A945-5CDBCBD53EF8}"/>
          </ac:cxnSpMkLst>
        </pc:cxnChg>
      </pc:sldChg>
      <pc:sldChg chg="del">
        <pc:chgData name="Long B Nguyen" userId="f59fb8f3-a021-417a-8bc1-65c8d471c621" providerId="ADAL" clId="{9268B748-66AA-0742-9E6D-C568D3B99E77}" dt="2021-01-17T03:27:25.431" v="1535" actId="2696"/>
        <pc:sldMkLst>
          <pc:docMk/>
          <pc:sldMk cId="2615412358" sldId="566"/>
        </pc:sldMkLst>
      </pc:sldChg>
      <pc:sldChg chg="addSp delSp modSp add mod delAnim modAnim">
        <pc:chgData name="Long B Nguyen" userId="f59fb8f3-a021-417a-8bc1-65c8d471c621" providerId="ADAL" clId="{9268B748-66AA-0742-9E6D-C568D3B99E77}" dt="2021-01-28T14:31:33.213" v="5579"/>
        <pc:sldMkLst>
          <pc:docMk/>
          <pc:sldMk cId="2722221053" sldId="566"/>
        </pc:sldMkLst>
        <pc:spChg chg="add mod">
          <ac:chgData name="Long B Nguyen" userId="f59fb8f3-a021-417a-8bc1-65c8d471c621" providerId="ADAL" clId="{9268B748-66AA-0742-9E6D-C568D3B99E77}" dt="2021-01-28T14:29:04.207" v="5566" actId="20577"/>
          <ac:spMkLst>
            <pc:docMk/>
            <pc:sldMk cId="2722221053" sldId="566"/>
            <ac:spMk id="8" creationId="{CDB6DDAB-EF4C-A94C-87F4-05952EB9F7FB}"/>
          </ac:spMkLst>
        </pc:spChg>
        <pc:spChg chg="mod">
          <ac:chgData name="Long B Nguyen" userId="f59fb8f3-a021-417a-8bc1-65c8d471c621" providerId="ADAL" clId="{9268B748-66AA-0742-9E6D-C568D3B99E77}" dt="2021-01-28T13:06:54.656" v="4688" actId="20577"/>
          <ac:spMkLst>
            <pc:docMk/>
            <pc:sldMk cId="2722221053" sldId="566"/>
            <ac:spMk id="35842" creationId="{C94BCA01-D831-ED4D-84FD-C30E8117F872}"/>
          </ac:spMkLst>
        </pc:spChg>
        <pc:cxnChg chg="del mod">
          <ac:chgData name="Long B Nguyen" userId="f59fb8f3-a021-417a-8bc1-65c8d471c621" providerId="ADAL" clId="{9268B748-66AA-0742-9E6D-C568D3B99E77}" dt="2021-01-28T14:28:51.842" v="5562" actId="478"/>
          <ac:cxnSpMkLst>
            <pc:docMk/>
            <pc:sldMk cId="2722221053" sldId="566"/>
            <ac:cxnSpMk id="9" creationId="{1AB067D5-4CF2-3E4D-A945-5CDBCBD53EF8}"/>
          </ac:cxnSpMkLst>
        </pc:cxnChg>
        <pc:cxnChg chg="add mod">
          <ac:chgData name="Long B Nguyen" userId="f59fb8f3-a021-417a-8bc1-65c8d471c621" providerId="ADAL" clId="{9268B748-66AA-0742-9E6D-C568D3B99E77}" dt="2021-01-28T14:29:34.408" v="5571" actId="14100"/>
          <ac:cxnSpMkLst>
            <pc:docMk/>
            <pc:sldMk cId="2722221053" sldId="566"/>
            <ac:cxnSpMk id="10" creationId="{8D505A7E-646A-6B46-825F-49A2F6E29335}"/>
          </ac:cxnSpMkLst>
        </pc:cxnChg>
      </pc:sldChg>
      <pc:sldChg chg="addSp delSp modSp add del mod modAnim">
        <pc:chgData name="Long B Nguyen" userId="f59fb8f3-a021-417a-8bc1-65c8d471c621" providerId="ADAL" clId="{9268B748-66AA-0742-9E6D-C568D3B99E77}" dt="2021-01-28T13:02:26.460" v="4644" actId="2696"/>
        <pc:sldMkLst>
          <pc:docMk/>
          <pc:sldMk cId="4138501364" sldId="567"/>
        </pc:sldMkLst>
        <pc:spChg chg="mod">
          <ac:chgData name="Long B Nguyen" userId="f59fb8f3-a021-417a-8bc1-65c8d471c621" providerId="ADAL" clId="{9268B748-66AA-0742-9E6D-C568D3B99E77}" dt="2021-01-17T03:44:37.880" v="2320" actId="1076"/>
          <ac:spMkLst>
            <pc:docMk/>
            <pc:sldMk cId="4138501364" sldId="567"/>
            <ac:spMk id="2" creationId="{C360779D-4CA6-E54E-AF40-CFF286ECEDB6}"/>
          </ac:spMkLst>
        </pc:spChg>
        <pc:spChg chg="add mod">
          <ac:chgData name="Long B Nguyen" userId="f59fb8f3-a021-417a-8bc1-65c8d471c621" providerId="ADAL" clId="{9268B748-66AA-0742-9E6D-C568D3B99E77}" dt="2021-01-17T03:46:24.835" v="2399" actId="207"/>
          <ac:spMkLst>
            <pc:docMk/>
            <pc:sldMk cId="413850136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17T03:41:51.515" v="2140" actId="20577"/>
          <ac:spMkLst>
            <pc:docMk/>
            <pc:sldMk cId="4138501364" sldId="567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1-17T03:46:04.905" v="2342" actId="20577"/>
          <ac:spMkLst>
            <pc:docMk/>
            <pc:sldMk cId="4138501364" sldId="567"/>
            <ac:spMk id="35842" creationId="{C94BCA01-D831-ED4D-84FD-C30E8117F872}"/>
          </ac:spMkLst>
        </pc:spChg>
        <pc:cxnChg chg="del">
          <ac:chgData name="Long B Nguyen" userId="f59fb8f3-a021-417a-8bc1-65c8d471c621" providerId="ADAL" clId="{9268B748-66AA-0742-9E6D-C568D3B99E77}" dt="2021-01-17T03:42:10.314" v="2199" actId="478"/>
          <ac:cxnSpMkLst>
            <pc:docMk/>
            <pc:sldMk cId="4138501364" sldId="567"/>
            <ac:cxnSpMk id="4" creationId="{53D1A4C4-2FD3-E74A-B6A8-E938E6191ED0}"/>
          </ac:cxnSpMkLst>
        </pc:cxnChg>
        <pc:cxnChg chg="del">
          <ac:chgData name="Long B Nguyen" userId="f59fb8f3-a021-417a-8bc1-65c8d471c621" providerId="ADAL" clId="{9268B748-66AA-0742-9E6D-C568D3B99E77}" dt="2021-01-17T03:42:08.524" v="2198" actId="478"/>
          <ac:cxnSpMkLst>
            <pc:docMk/>
            <pc:sldMk cId="4138501364" sldId="567"/>
            <ac:cxnSpMk id="9" creationId="{1AB067D5-4CF2-3E4D-A945-5CDBCBD53EF8}"/>
          </ac:cxnSpMkLst>
        </pc:cxnChg>
      </pc:sldChg>
      <pc:sldChg chg="addSp modSp add mod modAnim">
        <pc:chgData name="Long B Nguyen" userId="f59fb8f3-a021-417a-8bc1-65c8d471c621" providerId="ADAL" clId="{9268B748-66AA-0742-9E6D-C568D3B99E77}" dt="2021-01-28T14:32:22.838" v="5585"/>
        <pc:sldMkLst>
          <pc:docMk/>
          <pc:sldMk cId="4279211704" sldId="567"/>
        </pc:sldMkLst>
        <pc:spChg chg="mod">
          <ac:chgData name="Long B Nguyen" userId="f59fb8f3-a021-417a-8bc1-65c8d471c621" providerId="ADAL" clId="{9268B748-66AA-0742-9E6D-C568D3B99E77}" dt="2021-01-28T13:04:28.502" v="4654" actId="1076"/>
          <ac:spMkLst>
            <pc:docMk/>
            <pc:sldMk cId="4279211704" sldId="567"/>
            <ac:spMk id="2" creationId="{C360779D-4CA6-E54E-AF40-CFF286ECEDB6}"/>
          </ac:spMkLst>
        </pc:spChg>
        <pc:spChg chg="mod">
          <ac:chgData name="Long B Nguyen" userId="f59fb8f3-a021-417a-8bc1-65c8d471c621" providerId="ADAL" clId="{9268B748-66AA-0742-9E6D-C568D3B99E77}" dt="2021-01-28T13:04:31.664" v="4655" actId="1076"/>
          <ac:spMkLst>
            <pc:docMk/>
            <pc:sldMk cId="4279211704" sldId="567"/>
            <ac:spMk id="7" creationId="{FCD9C15D-1329-1444-B6C2-5E444C159CB2}"/>
          </ac:spMkLst>
        </pc:spChg>
        <pc:spChg chg="mod">
          <ac:chgData name="Long B Nguyen" userId="f59fb8f3-a021-417a-8bc1-65c8d471c621" providerId="ADAL" clId="{9268B748-66AA-0742-9E6D-C568D3B99E77}" dt="2021-01-28T13:05:56.420" v="4677" actId="207"/>
          <ac:spMkLst>
            <pc:docMk/>
            <pc:sldMk cId="4279211704" sldId="567"/>
            <ac:spMk id="35842" creationId="{C94BCA01-D831-ED4D-84FD-C30E8117F872}"/>
          </ac:spMkLst>
        </pc:spChg>
        <pc:cxnChg chg="add mod">
          <ac:chgData name="Long B Nguyen" userId="f59fb8f3-a021-417a-8bc1-65c8d471c621" providerId="ADAL" clId="{9268B748-66AA-0742-9E6D-C568D3B99E77}" dt="2021-01-28T13:04:46.723" v="4658" actId="14100"/>
          <ac:cxnSpMkLst>
            <pc:docMk/>
            <pc:sldMk cId="4279211704" sldId="567"/>
            <ac:cxnSpMk id="6" creationId="{2FF5D069-E1A9-3247-B4C1-70C074CCF398}"/>
          </ac:cxnSpMkLst>
        </pc:cxnChg>
      </pc:sldChg>
      <pc:sldChg chg="add">
        <pc:chgData name="Long B Nguyen" userId="f59fb8f3-a021-417a-8bc1-65c8d471c621" providerId="ADAL" clId="{9268B748-66AA-0742-9E6D-C568D3B99E77}" dt="2021-01-17T05:39:24.341" v="3092"/>
        <pc:sldMkLst>
          <pc:docMk/>
          <pc:sldMk cId="1316208775" sldId="568"/>
        </pc:sldMkLst>
      </pc:sldChg>
      <pc:sldChg chg="modSp add del mod">
        <pc:chgData name="Long B Nguyen" userId="f59fb8f3-a021-417a-8bc1-65c8d471c621" providerId="ADAL" clId="{9268B748-66AA-0742-9E6D-C568D3B99E77}" dt="2021-01-17T05:39:20.803" v="3091" actId="2696"/>
        <pc:sldMkLst>
          <pc:docMk/>
          <pc:sldMk cId="1870468434" sldId="568"/>
        </pc:sldMkLst>
        <pc:spChg chg="mod">
          <ac:chgData name="Long B Nguyen" userId="f59fb8f3-a021-417a-8bc1-65c8d471c621" providerId="ADAL" clId="{9268B748-66AA-0742-9E6D-C568D3B99E77}" dt="2021-01-17T05:24:21.392" v="2611" actId="20577"/>
          <ac:spMkLst>
            <pc:docMk/>
            <pc:sldMk cId="1870468434" sldId="568"/>
            <ac:spMk id="30721" creationId="{378752EF-A47C-2F42-B800-CF9B206624FE}"/>
          </ac:spMkLst>
        </pc:spChg>
        <pc:spChg chg="mod">
          <ac:chgData name="Long B Nguyen" userId="f59fb8f3-a021-417a-8bc1-65c8d471c621" providerId="ADAL" clId="{9268B748-66AA-0742-9E6D-C568D3B99E77}" dt="2021-01-17T05:39:05.749" v="3090" actId="20577"/>
          <ac:spMkLst>
            <pc:docMk/>
            <pc:sldMk cId="1870468434" sldId="568"/>
            <ac:spMk id="30722" creationId="{C70E3A34-0037-734F-81D6-0339361ED841}"/>
          </ac:spMkLst>
        </pc:spChg>
      </pc:sldChg>
      <pc:sldChg chg="add del">
        <pc:chgData name="Long B Nguyen" userId="f59fb8f3-a021-417a-8bc1-65c8d471c621" providerId="ADAL" clId="{9268B748-66AA-0742-9E6D-C568D3B99E77}" dt="2021-01-28T03:14:03.181" v="3278"/>
        <pc:sldMkLst>
          <pc:docMk/>
          <pc:sldMk cId="2249337032" sldId="569"/>
        </pc:sldMkLst>
      </pc:sldChg>
      <pc:sldChg chg="add">
        <pc:chgData name="Long B Nguyen" userId="f59fb8f3-a021-417a-8bc1-65c8d471c621" providerId="ADAL" clId="{9268B748-66AA-0742-9E6D-C568D3B99E77}" dt="2021-01-28T03:54:16.866" v="3923"/>
        <pc:sldMkLst>
          <pc:docMk/>
          <pc:sldMk cId="3614561866" sldId="569"/>
        </pc:sldMkLst>
      </pc:sldChg>
      <pc:sldChg chg="modSp add del mod">
        <pc:chgData name="Long B Nguyen" userId="f59fb8f3-a021-417a-8bc1-65c8d471c621" providerId="ADAL" clId="{9268B748-66AA-0742-9E6D-C568D3B99E77}" dt="2021-01-28T03:54:03.940" v="3920" actId="2696"/>
        <pc:sldMkLst>
          <pc:docMk/>
          <pc:sldMk cId="3828686532" sldId="569"/>
        </pc:sldMkLst>
        <pc:spChg chg="mod">
          <ac:chgData name="Long B Nguyen" userId="f59fb8f3-a021-417a-8bc1-65c8d471c621" providerId="ADAL" clId="{9268B748-66AA-0742-9E6D-C568D3B99E77}" dt="2021-01-28T03:21:30.597" v="3481" actId="14100"/>
          <ac:spMkLst>
            <pc:docMk/>
            <pc:sldMk cId="3828686532" sldId="569"/>
            <ac:spMk id="14" creationId="{63449E36-9DBB-134E-94FD-16C40C15EBDC}"/>
          </ac:spMkLst>
        </pc:spChg>
        <pc:cxnChg chg="mod">
          <ac:chgData name="Long B Nguyen" userId="f59fb8f3-a021-417a-8bc1-65c8d471c621" providerId="ADAL" clId="{9268B748-66AA-0742-9E6D-C568D3B99E77}" dt="2021-01-28T03:18:50.056" v="3336" actId="1076"/>
          <ac:cxnSpMkLst>
            <pc:docMk/>
            <pc:sldMk cId="3828686532" sldId="569"/>
            <ac:cxnSpMk id="13" creationId="{D2556216-41CD-8D42-B4C1-6D4D9ECF9A05}"/>
          </ac:cxnSpMkLst>
        </pc:cxnChg>
      </pc:sldChg>
      <pc:sldChg chg="new del">
        <pc:chgData name="Long B Nguyen" userId="f59fb8f3-a021-417a-8bc1-65c8d471c621" providerId="ADAL" clId="{9268B748-66AA-0742-9E6D-C568D3B99E77}" dt="2021-01-28T14:20:01.244" v="4694" actId="2696"/>
        <pc:sldMkLst>
          <pc:docMk/>
          <pc:sldMk cId="3048806200" sldId="570"/>
        </pc:sldMkLst>
      </pc:sldChg>
      <pc:sldChg chg="modSp add mod modAnim">
        <pc:chgData name="Long B Nguyen" userId="f59fb8f3-a021-417a-8bc1-65c8d471c621" providerId="ADAL" clId="{9268B748-66AA-0742-9E6D-C568D3B99E77}" dt="2021-01-28T14:23:36.330" v="5462"/>
        <pc:sldMkLst>
          <pc:docMk/>
          <pc:sldMk cId="662705235" sldId="571"/>
        </pc:sldMkLst>
        <pc:spChg chg="mod">
          <ac:chgData name="Long B Nguyen" userId="f59fb8f3-a021-417a-8bc1-65c8d471c621" providerId="ADAL" clId="{9268B748-66AA-0742-9E6D-C568D3B99E77}" dt="2021-01-28T14:23:08.398" v="5459" actId="20577"/>
          <ac:spMkLst>
            <pc:docMk/>
            <pc:sldMk cId="662705235" sldId="571"/>
            <ac:spMk id="6146" creationId="{095FC28F-CF01-5C45-8C80-38CA0C2B9DF5}"/>
          </ac:spMkLst>
        </pc:spChg>
        <pc:spChg chg="mod">
          <ac:chgData name="Long B Nguyen" userId="f59fb8f3-a021-417a-8bc1-65c8d471c621" providerId="ADAL" clId="{9268B748-66AA-0742-9E6D-C568D3B99E77}" dt="2021-01-28T14:20:11.164" v="4733" actId="14100"/>
          <ac:spMkLst>
            <pc:docMk/>
            <pc:sldMk cId="662705235" sldId="571"/>
            <ac:spMk id="20482" creationId="{6D756BCF-3D62-744E-A1A2-5EA11AF1F5DE}"/>
          </ac:spMkLst>
        </pc:spChg>
      </pc:sldChg>
      <pc:sldChg chg="addSp delSp modSp add mod">
        <pc:chgData name="Long B Nguyen" userId="f59fb8f3-a021-417a-8bc1-65c8d471c621" providerId="ADAL" clId="{9268B748-66AA-0742-9E6D-C568D3B99E77}" dt="2021-02-01T03:01:36.608" v="6026"/>
        <pc:sldMkLst>
          <pc:docMk/>
          <pc:sldMk cId="1097849800" sldId="572"/>
        </pc:sldMkLst>
        <pc:spChg chg="add del mod">
          <ac:chgData name="Long B Nguyen" userId="f59fb8f3-a021-417a-8bc1-65c8d471c621" providerId="ADAL" clId="{9268B748-66AA-0742-9E6D-C568D3B99E77}" dt="2021-02-01T03:01:36.608" v="6026"/>
          <ac:spMkLst>
            <pc:docMk/>
            <pc:sldMk cId="1097849800" sldId="572"/>
            <ac:spMk id="2" creationId="{0536A3E0-4619-5D4A-8AD5-E279CAAEAADF}"/>
          </ac:spMkLst>
        </pc:spChg>
        <pc:spChg chg="mod">
          <ac:chgData name="Long B Nguyen" userId="f59fb8f3-a021-417a-8bc1-65c8d471c621" providerId="ADAL" clId="{9268B748-66AA-0742-9E6D-C568D3B99E77}" dt="2021-02-01T02:55:57.194" v="5595" actId="20577"/>
          <ac:spMkLst>
            <pc:docMk/>
            <pc:sldMk cId="1097849800" sldId="572"/>
            <ac:spMk id="35841" creationId="{09D8876C-8F7A-C748-966B-672B36C17545}"/>
          </ac:spMkLst>
        </pc:spChg>
        <pc:spChg chg="mod">
          <ac:chgData name="Long B Nguyen" userId="f59fb8f3-a021-417a-8bc1-65c8d471c621" providerId="ADAL" clId="{9268B748-66AA-0742-9E6D-C568D3B99E77}" dt="2021-02-01T03:01:13.323" v="6024" actId="20577"/>
          <ac:spMkLst>
            <pc:docMk/>
            <pc:sldMk cId="1097849800" sldId="572"/>
            <ac:spMk id="35842" creationId="{C94BCA01-D831-ED4D-84FD-C30E8117F87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B45CD-1365-4F4B-B580-C19222E1A371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F1548-1F50-8049-A5B3-6549A1D01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56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FF1548-1F50-8049-A5B3-6549A1D01B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79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584A-716F-4840-8AA5-BA29DBFC8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1909" y="3340559"/>
            <a:ext cx="6686549" cy="986742"/>
          </a:xfrm>
        </p:spPr>
        <p:txBody>
          <a:bodyPr>
            <a:normAutofit/>
          </a:bodyPr>
          <a:lstStyle/>
          <a:p>
            <a:r>
              <a:rPr lang="en-US" sz="3400" b="1" dirty="0"/>
              <a:t>Introduction to Processing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DCD5C-363A-6249-B0DD-5A7EF5ACE6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8984" y="4494727"/>
            <a:ext cx="4056459" cy="579549"/>
          </a:xfrm>
        </p:spPr>
        <p:txBody>
          <a:bodyPr/>
          <a:lstStyle/>
          <a:p>
            <a:r>
              <a:rPr lang="en-US" sz="2800" dirty="0"/>
              <a:t>Collision Detection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347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083701" y="3159855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330869" y="3822290"/>
            <a:ext cx="55222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if right2 &gt; left1 and left2 &lt; right1: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	# overlap! </a:t>
            </a:r>
          </a:p>
        </p:txBody>
      </p:sp>
    </p:spTree>
    <p:extLst>
      <p:ext uri="{BB962C8B-B14F-4D97-AF65-F5344CB8AC3E}">
        <p14:creationId xmlns:p14="http://schemas.microsoft.com/office/powerpoint/2010/main" val="217346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5" y="1622788"/>
            <a:ext cx="6229444" cy="3437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55F6B-88B3-5242-B6FE-ED334021A7FB}"/>
              </a:ext>
            </a:extLst>
          </p:cNvPr>
          <p:cNvSpPr txBox="1"/>
          <p:nvPr/>
        </p:nvSpPr>
        <p:spPr>
          <a:xfrm>
            <a:off x="4572000" y="1955581"/>
            <a:ext cx="13988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6AD51-3413-1D42-9F10-1883AA6947F0}"/>
              </a:ext>
            </a:extLst>
          </p:cNvPr>
          <p:cNvSpPr/>
          <p:nvPr/>
        </p:nvSpPr>
        <p:spPr>
          <a:xfrm>
            <a:off x="2562627" y="1753076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40F9B-4DF7-CA4C-B058-DD800FBF69E7}"/>
              </a:ext>
            </a:extLst>
          </p:cNvPr>
          <p:cNvSpPr txBox="1"/>
          <p:nvPr/>
        </p:nvSpPr>
        <p:spPr>
          <a:xfrm>
            <a:off x="1716823" y="2083866"/>
            <a:ext cx="8458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540CEC-6299-3D4A-9B04-2070F602E85F}"/>
              </a:ext>
            </a:extLst>
          </p:cNvPr>
          <p:cNvSpPr txBox="1"/>
          <p:nvPr/>
        </p:nvSpPr>
        <p:spPr>
          <a:xfrm>
            <a:off x="3401056" y="3108866"/>
            <a:ext cx="841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left2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1B573A-3F31-5947-9DB3-53B8BA67AFAC}"/>
              </a:ext>
            </a:extLst>
          </p:cNvPr>
          <p:cNvSpPr/>
          <p:nvPr/>
        </p:nvSpPr>
        <p:spPr>
          <a:xfrm>
            <a:off x="4219307" y="2656851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7C0B56-21CC-EC4E-8E56-556B1AFA7389}"/>
              </a:ext>
            </a:extLst>
          </p:cNvPr>
          <p:cNvSpPr txBox="1"/>
          <p:nvPr/>
        </p:nvSpPr>
        <p:spPr>
          <a:xfrm>
            <a:off x="6210322" y="3033001"/>
            <a:ext cx="12458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right2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0EC41-FA9B-574F-A8E5-BCAAFE8FDE96}"/>
              </a:ext>
            </a:extLst>
          </p:cNvPr>
          <p:cNvSpPr txBox="1"/>
          <p:nvPr/>
        </p:nvSpPr>
        <p:spPr>
          <a:xfrm>
            <a:off x="1458188" y="3970437"/>
            <a:ext cx="552223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right2 &gt; left1 and left2 &lt; right1 </a:t>
            </a:r>
          </a:p>
          <a:p>
            <a:endParaRPr lang="en-US" sz="1700" b="1" dirty="0">
              <a:solidFill>
                <a:srgbClr val="FF0000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39507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5" y="1622788"/>
            <a:ext cx="6229444" cy="343725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A955F6B-88B3-5242-B6FE-ED334021A7FB}"/>
              </a:ext>
            </a:extLst>
          </p:cNvPr>
          <p:cNvSpPr txBox="1"/>
          <p:nvPr/>
        </p:nvSpPr>
        <p:spPr>
          <a:xfrm>
            <a:off x="2849300" y="2964754"/>
            <a:ext cx="13988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46AD51-3413-1D42-9F10-1883AA6947F0}"/>
              </a:ext>
            </a:extLst>
          </p:cNvPr>
          <p:cNvSpPr/>
          <p:nvPr/>
        </p:nvSpPr>
        <p:spPr>
          <a:xfrm>
            <a:off x="2562627" y="1753076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E40F9B-4DF7-CA4C-B058-DD800FBF69E7}"/>
              </a:ext>
            </a:extLst>
          </p:cNvPr>
          <p:cNvSpPr txBox="1"/>
          <p:nvPr/>
        </p:nvSpPr>
        <p:spPr>
          <a:xfrm>
            <a:off x="3056272" y="1781017"/>
            <a:ext cx="8458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540CEC-6299-3D4A-9B04-2070F602E85F}"/>
              </a:ext>
            </a:extLst>
          </p:cNvPr>
          <p:cNvSpPr txBox="1"/>
          <p:nvPr/>
        </p:nvSpPr>
        <p:spPr>
          <a:xfrm>
            <a:off x="4858217" y="2245738"/>
            <a:ext cx="84175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top2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31B573A-3F31-5947-9DB3-53B8BA67AFAC}"/>
              </a:ext>
            </a:extLst>
          </p:cNvPr>
          <p:cNvSpPr/>
          <p:nvPr/>
        </p:nvSpPr>
        <p:spPr>
          <a:xfrm>
            <a:off x="4219307" y="2656851"/>
            <a:ext cx="1872730" cy="11677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F7C0B56-21CC-EC4E-8E56-556B1AFA7389}"/>
              </a:ext>
            </a:extLst>
          </p:cNvPr>
          <p:cNvSpPr txBox="1"/>
          <p:nvPr/>
        </p:nvSpPr>
        <p:spPr>
          <a:xfrm>
            <a:off x="4660687" y="3431229"/>
            <a:ext cx="124582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bottom2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EB0EC41-FA9B-574F-A8E5-BCAAFE8FDE96}"/>
              </a:ext>
            </a:extLst>
          </p:cNvPr>
          <p:cNvSpPr txBox="1"/>
          <p:nvPr/>
        </p:nvSpPr>
        <p:spPr>
          <a:xfrm>
            <a:off x="1364894" y="3874548"/>
            <a:ext cx="5522237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right2 &gt; left1 and left2 &lt; right1 </a:t>
            </a:r>
          </a:p>
          <a:p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y_overlap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= bottom2 &gt; top1 and top2 &lt; bottom1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if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x_overlap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 and </a:t>
            </a:r>
            <a:r>
              <a:rPr lang="en-US" sz="1700" b="1" dirty="0" err="1">
                <a:solidFill>
                  <a:srgbClr val="FF0000"/>
                </a:solidFill>
                <a:latin typeface="Inconsolata" panose="020B0609030003000000" pitchFamily="49" charset="77"/>
              </a:rPr>
              <a:t>y_overlap</a:t>
            </a: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: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	# overlap!</a:t>
            </a:r>
          </a:p>
          <a:p>
            <a:endParaRPr lang="en-US" sz="1700" b="1" dirty="0">
              <a:solidFill>
                <a:srgbClr val="FF0000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1208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check_for_collision</a:t>
            </a:r>
            <a:r>
              <a:rPr lang="en-US" altLang="en-US" dirty="0">
                <a:ea typeface="ＭＳ Ｐゴシック" panose="020B0600070205080204" pitchFamily="34" charset="-128"/>
              </a:rPr>
              <a:t>(sprite1, sprite2)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715375" cy="450532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We'll write the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check_for_collision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method which accepts two parameters: sprite1 and sprite2 and returns whether they intersect.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 </a:t>
            </a:r>
            <a:r>
              <a:rPr lang="en-US" altLang="en-US" sz="2167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check_for_collision</a:t>
            </a: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(self, sprite1, sprite2):</a:t>
            </a:r>
          </a:p>
          <a:p>
            <a:pPr marL="0" indent="0">
              <a:buNone/>
            </a:pPr>
            <a:r>
              <a:rPr lang="en-US" altLang="en-US" sz="20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 returns whether sprite1 and sprite2 intersects</a:t>
            </a:r>
          </a:p>
          <a:p>
            <a:pPr marL="0" indent="0">
              <a:buNone/>
            </a:pP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Use the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get_left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get_right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,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get_top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get_bottom</a:t>
            </a:r>
            <a:r>
              <a:rPr lang="en-US" altLang="en-US" sz="2167" dirty="0">
                <a:solidFill>
                  <a:srgbClr val="FF0000"/>
                </a:solidFill>
                <a:latin typeface="Gill Sans MT" panose="020B0502020104020203" pitchFamily="34" charset="77"/>
                <a:ea typeface="ＭＳ Ｐゴシック" panose="020B0600070205080204" pitchFamily="34" charset="-128"/>
              </a:rPr>
              <a:t> methods to get the respective boundaries of the sprite!</a:t>
            </a:r>
          </a:p>
          <a:p>
            <a:pPr marL="0" indent="0">
              <a:buNone/>
            </a:pPr>
            <a:endParaRPr lang="en-US" altLang="en-US" sz="2167" b="1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  <p:pic>
        <p:nvPicPr>
          <p:cNvPr id="4" name="Picture 3" descr="Chart&#10;&#10;Description automatically generated with low confidence">
            <a:extLst>
              <a:ext uri="{FF2B5EF4-FFF2-40B4-BE49-F238E27FC236}">
                <a16:creationId xmlns:a16="http://schemas.microsoft.com/office/drawing/2014/main" id="{3F466FBC-7AC0-E240-9D98-B9E14B540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010" y="4118358"/>
            <a:ext cx="1171380" cy="117138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2F6E96-4CD2-C44A-AB81-75ABF044CDB7}"/>
              </a:ext>
            </a:extLst>
          </p:cNvPr>
          <p:cNvSpPr txBox="1"/>
          <p:nvPr/>
        </p:nvSpPr>
        <p:spPr>
          <a:xfrm>
            <a:off x="5424755" y="3365368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get_top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2260D48-5B03-B44E-9F0D-B2CFC2945D90}"/>
              </a:ext>
            </a:extLst>
          </p:cNvPr>
          <p:cNvCxnSpPr>
            <a:cxnSpLocks/>
          </p:cNvCxnSpPr>
          <p:nvPr/>
        </p:nvCxnSpPr>
        <p:spPr>
          <a:xfrm flipH="1">
            <a:off x="4387065" y="3544584"/>
            <a:ext cx="934948" cy="4417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58FED70-7412-F84A-8609-574E29D8E195}"/>
              </a:ext>
            </a:extLst>
          </p:cNvPr>
          <p:cNvSpPr txBox="1"/>
          <p:nvPr/>
        </p:nvSpPr>
        <p:spPr>
          <a:xfrm>
            <a:off x="5834008" y="4286861"/>
            <a:ext cx="1289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get_right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6DDA9E1-C022-B94F-A177-DF50BAC24F55}"/>
              </a:ext>
            </a:extLst>
          </p:cNvPr>
          <p:cNvCxnSpPr>
            <a:cxnSpLocks/>
          </p:cNvCxnSpPr>
          <p:nvPr/>
        </p:nvCxnSpPr>
        <p:spPr>
          <a:xfrm flipH="1">
            <a:off x="4796318" y="4466077"/>
            <a:ext cx="934948" cy="44178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49C4CBE-DD3F-6440-920B-019D5BE504E1}"/>
              </a:ext>
            </a:extLst>
          </p:cNvPr>
          <p:cNvSpPr txBox="1"/>
          <p:nvPr/>
        </p:nvSpPr>
        <p:spPr>
          <a:xfrm>
            <a:off x="1964348" y="4065967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get_left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6B9E24D-C17D-8847-8395-7E6C2A5AAB9B}"/>
              </a:ext>
            </a:extLst>
          </p:cNvPr>
          <p:cNvCxnSpPr>
            <a:cxnSpLocks/>
          </p:cNvCxnSpPr>
          <p:nvPr/>
        </p:nvCxnSpPr>
        <p:spPr>
          <a:xfrm>
            <a:off x="2681327" y="4552596"/>
            <a:ext cx="675755" cy="35527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8BD62064-C7B5-EC44-92AD-010306CCA16B}"/>
              </a:ext>
            </a:extLst>
          </p:cNvPr>
          <p:cNvSpPr txBox="1"/>
          <p:nvPr/>
        </p:nvSpPr>
        <p:spPr>
          <a:xfrm>
            <a:off x="1769788" y="5089777"/>
            <a:ext cx="15872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get_bottom</a:t>
            </a:r>
            <a:r>
              <a:rPr lang="en-US" sz="2000" dirty="0">
                <a:solidFill>
                  <a:srgbClr val="FF0000"/>
                </a:solidFill>
              </a:rPr>
              <a:t>()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546FFA2-F9F4-FA40-972C-CAFFC09B6054}"/>
              </a:ext>
            </a:extLst>
          </p:cNvPr>
          <p:cNvCxnSpPr>
            <a:cxnSpLocks/>
          </p:cNvCxnSpPr>
          <p:nvPr/>
        </p:nvCxnSpPr>
        <p:spPr>
          <a:xfrm flipV="1">
            <a:off x="2748291" y="5429250"/>
            <a:ext cx="1166163" cy="17303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89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check_for_collision_list</a:t>
            </a:r>
            <a:r>
              <a:rPr lang="en-US" altLang="en-US" dirty="0">
                <a:ea typeface="ＭＳ Ｐゴシック" panose="020B0600070205080204" pitchFamily="34" charset="-128"/>
              </a:rPr>
              <a:t>(sprite, </a:t>
            </a:r>
            <a:r>
              <a:rPr lang="en-US" altLang="en-US" dirty="0" err="1">
                <a:ea typeface="ＭＳ Ｐゴシック" panose="020B0600070205080204" pitchFamily="34" charset="-128"/>
              </a:rPr>
              <a:t>sprite_list</a:t>
            </a:r>
            <a:r>
              <a:rPr lang="en-US" altLang="en-US" dirty="0">
                <a:ea typeface="ＭＳ Ｐゴシック" panose="020B0600070205080204" pitchFamily="34" charset="-128"/>
              </a:rPr>
              <a:t>)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878585" cy="4505324"/>
          </a:xfrm>
        </p:spPr>
        <p:txBody>
          <a:bodyPr/>
          <a:lstStyle/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Another useful method is the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check_for_collision_list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which accepts two parameters: </a:t>
            </a: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returns a list of sprites in </a:t>
            </a:r>
            <a:r>
              <a:rPr lang="en-US" altLang="en-US" sz="2167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which intersects with </a:t>
            </a:r>
            <a:r>
              <a:rPr lang="en-US" altLang="en-US" sz="2167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def </a:t>
            </a:r>
            <a:r>
              <a:rPr lang="en-US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check_for_collision_list</a:t>
            </a: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(self, sprite, </a:t>
            </a:r>
            <a:r>
              <a:rPr lang="en-US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#returns list of sprites in </a:t>
            </a:r>
            <a:r>
              <a:rPr lang="en-US" altLang="en-US" sz="1900" dirty="0" err="1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sprite_list</a:t>
            </a: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 which     </a:t>
            </a:r>
          </a:p>
          <a:p>
            <a:pPr marL="0" indent="0">
              <a:buNone/>
            </a:pPr>
            <a:r>
              <a:rPr lang="en-US" altLang="en-US" sz="1900" dirty="0"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#intersects with sprite.</a:t>
            </a:r>
          </a:p>
          <a:p>
            <a:pPr marL="0" indent="0">
              <a:buNone/>
            </a:pPr>
            <a:r>
              <a:rPr lang="en-US" altLang="en-US" sz="19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 remember to call </a:t>
            </a:r>
            <a:r>
              <a:rPr lang="en-US" altLang="en-US" sz="1900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check_for_collision</a:t>
            </a:r>
            <a:r>
              <a:rPr lang="en-US" altLang="en-US" sz="19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! use self and </a:t>
            </a:r>
          </a:p>
          <a:p>
            <a:pPr marL="0" indent="0">
              <a:buNone/>
            </a:pPr>
            <a:r>
              <a:rPr lang="en-US" altLang="en-US" sz="19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 the dot notation.</a:t>
            </a:r>
          </a:p>
          <a:p>
            <a:pPr marL="0" indent="0">
              <a:buNone/>
            </a:pPr>
            <a:r>
              <a:rPr lang="en-US" altLang="en-US" sz="19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	# if </a:t>
            </a:r>
            <a:r>
              <a:rPr lang="en-US" altLang="en-US" sz="1900" dirty="0" err="1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self.check_for_collision</a:t>
            </a:r>
            <a:r>
              <a:rPr lang="en-US" altLang="en-US" sz="19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panose="020B0600070205080204" pitchFamily="34" charset="-128"/>
                <a:cs typeface="Courier New" panose="02070309020205020404" pitchFamily="49" charset="0"/>
              </a:rPr>
              <a:t>(sp1, sp2):</a:t>
            </a:r>
          </a:p>
          <a:p>
            <a:pPr marL="0" indent="0">
              <a:buNone/>
            </a:pPr>
            <a:endParaRPr lang="en-US" altLang="en-US" sz="1900" dirty="0">
              <a:latin typeface="Courier New" panose="02070309020205020404" pitchFamily="49" charset="0"/>
              <a:ea typeface="ＭＳ Ｐゴシック" panose="020B0600070205080204" pitchFamily="34" charset="-128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188638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>
            <a:extLst>
              <a:ext uri="{FF2B5EF4-FFF2-40B4-BE49-F238E27FC236}">
                <a16:creationId xmlns:a16="http://schemas.microsoft.com/office/drawing/2014/main" id="{09D8876C-8F7A-C748-966B-672B36C175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23825"/>
            <a:ext cx="7848600" cy="713582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Pick Up Coins Lab</a:t>
            </a:r>
          </a:p>
        </p:txBody>
      </p:sp>
      <p:sp>
        <p:nvSpPr>
          <p:cNvPr id="35842" name="Rectangle 3">
            <a:extLst>
              <a:ext uri="{FF2B5EF4-FFF2-40B4-BE49-F238E27FC236}">
                <a16:creationId xmlns:a16="http://schemas.microsoft.com/office/drawing/2014/main" id="{C94BCA01-D831-ED4D-84FD-C30E8117F8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99" y="923926"/>
            <a:ext cx="8715375" cy="4505324"/>
          </a:xfrm>
        </p:spPr>
        <p:txBody>
          <a:bodyPr/>
          <a:lstStyle/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In the previous lab, you are now able to control a sprite with the keyboard.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In this lab, implement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check_for_collision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and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check_for_collision_list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. Then implement </a:t>
            </a:r>
            <a:r>
              <a:rPr lang="en-US" altLang="en-US" sz="2167" dirty="0" err="1">
                <a:latin typeface="Gill Sans MT" panose="020B0502020104020203" pitchFamily="34" charset="77"/>
                <a:ea typeface="ＭＳ Ｐゴシック" panose="020B0600070205080204" pitchFamily="34" charset="-128"/>
              </a:rPr>
              <a:t>on_update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 so that as the tank moves about, it picks up coins and coins are removed from the screen appropriately.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Display the text which shows the coin count. For </a:t>
            </a:r>
            <a:r>
              <a:rPr lang="en-US" altLang="en-US" sz="2167">
                <a:latin typeface="Gill Sans MT" panose="020B0502020104020203" pitchFamily="34" charset="77"/>
                <a:ea typeface="ＭＳ Ｐゴシック" panose="020B0600070205080204" pitchFamily="34" charset="-128"/>
              </a:rPr>
              <a:t>example, "</a:t>
            </a:r>
            <a:r>
              <a:rPr lang="en-US" altLang="en-US" sz="2167" dirty="0">
                <a:latin typeface="Gill Sans MT" panose="020B0502020104020203" pitchFamily="34" charset="77"/>
                <a:ea typeface="ＭＳ Ｐゴシック" panose="020B0600070205080204" pitchFamily="34" charset="-128"/>
              </a:rPr>
              <a:t>Coins: 10" and update appropriately. </a:t>
            </a: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endParaRPr lang="en-US" altLang="en-US" sz="2167" dirty="0">
              <a:latin typeface="Gill Sans MT" panose="020B0502020104020203" pitchFamily="34" charset="77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15896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81" y="139610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82" y="914401"/>
            <a:ext cx="8391492" cy="477435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Since images are simply rectangular array of pixels, rectangle-rectangle collision is very useful for writing games.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B97AF7-6488-BE43-8363-9BFD815B4E7A}"/>
              </a:ext>
            </a:extLst>
          </p:cNvPr>
          <p:cNvSpPr txBox="1"/>
          <p:nvPr/>
        </p:nvSpPr>
        <p:spPr>
          <a:xfrm>
            <a:off x="3670852" y="728870"/>
            <a:ext cx="184731" cy="3084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Chart&#10;&#10;Description automatically generated with low confidence">
            <a:extLst>
              <a:ext uri="{FF2B5EF4-FFF2-40B4-BE49-F238E27FC236}">
                <a16:creationId xmlns:a16="http://schemas.microsoft.com/office/drawing/2014/main" id="{DCE27A21-98CD-1D43-A4C8-E79F87B29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42" y="3301578"/>
            <a:ext cx="1625600" cy="16256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2C2737B9-DB83-C846-B719-01B5B146C3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388" y="2675711"/>
            <a:ext cx="1168400" cy="10668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089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a horizontal overlap but not a vertical one.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F23CA8-6CDC-B54F-AA0A-1BDFF4948D1E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48050" y="2247995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255734" y="3222170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7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a vertical overlap but not a horizontal one.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64166" y="2601041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857420" y="2942169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88B09-03EE-A44C-9963-4CD528342DC5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</p:spTree>
    <p:extLst>
      <p:ext uri="{BB962C8B-B14F-4D97-AF65-F5344CB8AC3E}">
        <p14:creationId xmlns:p14="http://schemas.microsoft.com/office/powerpoint/2010/main" val="3703206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Rectangle-Rectangle Collision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900" b="1" dirty="0">
                <a:latin typeface="Inconsolata" panose="020B0609030003000000" pitchFamily="49" charset="77"/>
              </a:rPr>
              <a:t>Rectangles below have overlaps in both directions.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645B45-9CC0-0742-8019-93103DFD04AF}"/>
              </a:ext>
            </a:extLst>
          </p:cNvPr>
          <p:cNvSpPr/>
          <p:nvPr/>
        </p:nvSpPr>
        <p:spPr>
          <a:xfrm>
            <a:off x="2164166" y="2601041"/>
            <a:ext cx="1528024" cy="713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F9690BB-46A0-644F-9129-A9BDD1379CE0}"/>
              </a:ext>
            </a:extLst>
          </p:cNvPr>
          <p:cNvSpPr/>
          <p:nvPr/>
        </p:nvSpPr>
        <p:spPr>
          <a:xfrm>
            <a:off x="3358167" y="2978004"/>
            <a:ext cx="2420237" cy="153205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C1A20B-6051-9A4B-A849-F40E23305EAC}"/>
              </a:ext>
            </a:extLst>
          </p:cNvPr>
          <p:cNvSpPr txBox="1"/>
          <p:nvPr/>
        </p:nvSpPr>
        <p:spPr>
          <a:xfrm>
            <a:off x="-29249" y="1567441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</p:spTree>
    <p:extLst>
      <p:ext uri="{BB962C8B-B14F-4D97-AF65-F5344CB8AC3E}">
        <p14:creationId xmlns:p14="http://schemas.microsoft.com/office/powerpoint/2010/main" val="282482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1110381" y="3019561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8C28A73F-4BBF-9846-B5CD-B54D1BB9F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5DA2D2-6321-8440-AE14-C62C9E3952D0}"/>
              </a:ext>
            </a:extLst>
          </p:cNvPr>
          <p:cNvSpPr txBox="1"/>
          <p:nvPr/>
        </p:nvSpPr>
        <p:spPr>
          <a:xfrm>
            <a:off x="113592" y="1247529"/>
            <a:ext cx="145905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3" y="3822290"/>
            <a:ext cx="469314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1) Need right2 to be larger than left1.</a:t>
            </a:r>
          </a:p>
        </p:txBody>
      </p:sp>
    </p:spTree>
    <p:extLst>
      <p:ext uri="{BB962C8B-B14F-4D97-AF65-F5344CB8AC3E}">
        <p14:creationId xmlns:p14="http://schemas.microsoft.com/office/powerpoint/2010/main" val="1611483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1924948" y="3033654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466543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1) Need right2 to be larger than left1.</a:t>
            </a:r>
          </a:p>
        </p:txBody>
      </p:sp>
    </p:spTree>
    <p:extLst>
      <p:ext uri="{BB962C8B-B14F-4D97-AF65-F5344CB8AC3E}">
        <p14:creationId xmlns:p14="http://schemas.microsoft.com/office/powerpoint/2010/main" val="118174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829304" y="3097822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46654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Need right2 to be larger than left1.</a:t>
            </a:r>
          </a:p>
          <a:p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But not too much bigger!</a:t>
            </a:r>
          </a:p>
        </p:txBody>
      </p:sp>
    </p:spTree>
    <p:extLst>
      <p:ext uri="{BB962C8B-B14F-4D97-AF65-F5344CB8AC3E}">
        <p14:creationId xmlns:p14="http://schemas.microsoft.com/office/powerpoint/2010/main" val="208592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Checking Overlap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070517"/>
            <a:ext cx="8281011" cy="461823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900" b="1" dirty="0"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b="1" dirty="0">
                <a:latin typeface="Inconsolata" panose="020B0609030003000000" pitchFamily="49" charset="77"/>
              </a:rPr>
              <a:t>How do we check for overlap?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66CE53-F112-A541-9BD3-66B15923A625}"/>
              </a:ext>
            </a:extLst>
          </p:cNvPr>
          <p:cNvSpPr/>
          <p:nvPr/>
        </p:nvSpPr>
        <p:spPr>
          <a:xfrm>
            <a:off x="1163803" y="1967345"/>
            <a:ext cx="6229455" cy="30994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E6B39BA-0168-0945-A23C-FE7B674255BA}"/>
              </a:ext>
            </a:extLst>
          </p:cNvPr>
          <p:cNvGrpSpPr/>
          <p:nvPr/>
        </p:nvGrpSpPr>
        <p:grpSpPr>
          <a:xfrm>
            <a:off x="2666873" y="2099364"/>
            <a:ext cx="2890691" cy="621236"/>
            <a:chOff x="1750742" y="2398639"/>
            <a:chExt cx="2890691" cy="621236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5F002DB7-B690-EC45-9F05-10875EE20151}"/>
                </a:ext>
              </a:extLst>
            </p:cNvPr>
            <p:cNvGrpSpPr/>
            <p:nvPr/>
          </p:nvGrpSpPr>
          <p:grpSpPr>
            <a:xfrm>
              <a:off x="1750742" y="2398639"/>
              <a:ext cx="2890691" cy="543040"/>
              <a:chOff x="2025689" y="2429650"/>
              <a:chExt cx="2890691" cy="543040"/>
            </a:xfrm>
          </p:grpSpPr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D610F071-9918-1748-BF15-DEFE26C8461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43312" y="2972690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F804-535C-9942-B0CF-287992D83E44}"/>
                  </a:ext>
                </a:extLst>
              </p:cNvPr>
              <p:cNvSpPr txBox="1"/>
              <p:nvPr/>
            </p:nvSpPr>
            <p:spPr>
              <a:xfrm>
                <a:off x="2025689" y="2442002"/>
                <a:ext cx="71762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left1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9AC534B-29C0-F342-8B9E-690FD4402424}"/>
                  </a:ext>
                </a:extLst>
              </p:cNvPr>
              <p:cNvSpPr txBox="1"/>
              <p:nvPr/>
            </p:nvSpPr>
            <p:spPr>
              <a:xfrm>
                <a:off x="3991850" y="2429650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right1</a:t>
                </a:r>
              </a:p>
            </p:txBody>
          </p:sp>
        </p:grp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E473809-D420-CC4D-92E3-3A1AD5FBB052}"/>
                </a:ext>
              </a:extLst>
            </p:cNvPr>
            <p:cNvSpPr/>
            <p:nvPr/>
          </p:nvSpPr>
          <p:spPr>
            <a:xfrm>
              <a:off x="2405193" y="2877459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E9E218A-1CA6-1B49-AAF0-8F8A3346F089}"/>
                </a:ext>
              </a:extLst>
            </p:cNvPr>
            <p:cNvSpPr/>
            <p:nvPr/>
          </p:nvSpPr>
          <p:spPr>
            <a:xfrm>
              <a:off x="3877642" y="2882880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B449C87-A2A0-E14F-B96D-9A02E8F36F30}"/>
              </a:ext>
            </a:extLst>
          </p:cNvPr>
          <p:cNvGrpSpPr/>
          <p:nvPr/>
        </p:nvGrpSpPr>
        <p:grpSpPr>
          <a:xfrm>
            <a:off x="4083701" y="3159855"/>
            <a:ext cx="2708086" cy="563625"/>
            <a:chOff x="3111330" y="3233545"/>
            <a:chExt cx="2708086" cy="56362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1FBBEF32-7D3F-D84A-80F5-154829884C74}"/>
                </a:ext>
              </a:extLst>
            </p:cNvPr>
            <p:cNvGrpSpPr/>
            <p:nvPr/>
          </p:nvGrpSpPr>
          <p:grpSpPr>
            <a:xfrm>
              <a:off x="3111330" y="3293169"/>
              <a:ext cx="2708086" cy="504001"/>
              <a:chOff x="3314530" y="3461475"/>
              <a:chExt cx="2708086" cy="504001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70DDD4F9-412C-8F40-889A-6A81D93A3E2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785852" y="3461475"/>
                <a:ext cx="149311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018CA39-4BEB-AF48-9BBB-2C531E8D51DF}"/>
                  </a:ext>
                </a:extLst>
              </p:cNvPr>
              <p:cNvSpPr txBox="1"/>
              <p:nvPr/>
            </p:nvSpPr>
            <p:spPr>
              <a:xfrm>
                <a:off x="5098086" y="3521505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right2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0D7AF99-2F99-8B44-B4B7-16F04D256C8F}"/>
                  </a:ext>
                </a:extLst>
              </p:cNvPr>
              <p:cNvSpPr txBox="1"/>
              <p:nvPr/>
            </p:nvSpPr>
            <p:spPr>
              <a:xfrm>
                <a:off x="3314530" y="3549978"/>
                <a:ext cx="924530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100" dirty="0"/>
                  <a:t>left2</a:t>
                </a:r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47D89C8-1EC0-4F43-9916-B4065DAA9DE2}"/>
                </a:ext>
              </a:extLst>
            </p:cNvPr>
            <p:cNvSpPr/>
            <p:nvPr/>
          </p:nvSpPr>
          <p:spPr>
            <a:xfrm>
              <a:off x="3522804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BC7589E-2531-5949-B665-958384808B39}"/>
                </a:ext>
              </a:extLst>
            </p:cNvPr>
            <p:cNvSpPr/>
            <p:nvPr/>
          </p:nvSpPr>
          <p:spPr>
            <a:xfrm>
              <a:off x="4990166" y="3233545"/>
              <a:ext cx="144966" cy="136995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C2B7F269-607F-CD47-86B7-A7E719D5EDB6}"/>
              </a:ext>
            </a:extLst>
          </p:cNvPr>
          <p:cNvSpPr txBox="1"/>
          <p:nvPr/>
        </p:nvSpPr>
        <p:spPr>
          <a:xfrm>
            <a:off x="1790784" y="3822290"/>
            <a:ext cx="506232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Need right2 to be larger than left1.</a:t>
            </a:r>
          </a:p>
          <a:p>
            <a:pPr marL="342900" indent="-342900">
              <a:buAutoNum type="arabicParenR"/>
            </a:pPr>
            <a:r>
              <a:rPr lang="en-US" sz="1700" b="1" dirty="0">
                <a:solidFill>
                  <a:srgbClr val="FF0000"/>
                </a:solidFill>
                <a:latin typeface="Inconsolata" panose="020B0609030003000000" pitchFamily="49" charset="77"/>
              </a:rPr>
              <a:t>In addition, need left2 to be less than right1.</a:t>
            </a:r>
          </a:p>
        </p:txBody>
      </p:sp>
    </p:spTree>
    <p:extLst>
      <p:ext uri="{BB962C8B-B14F-4D97-AF65-F5344CB8AC3E}">
        <p14:creationId xmlns:p14="http://schemas.microsoft.com/office/powerpoint/2010/main" val="307853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4822</TotalTime>
  <Words>582</Words>
  <Application>Microsoft Macintosh PowerPoint</Application>
  <PresentationFormat>On-screen Show (16:10)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Gill Sans MT</vt:lpstr>
      <vt:lpstr>Inconsolata</vt:lpstr>
      <vt:lpstr>Office Theme</vt:lpstr>
      <vt:lpstr>Introduction to Processing</vt:lpstr>
      <vt:lpstr>Rectangle-Rectangle Collision</vt:lpstr>
      <vt:lpstr>Rectangle-Rectangle Collision</vt:lpstr>
      <vt:lpstr>Rectangle-Rectangle Collision</vt:lpstr>
      <vt:lpstr>Rectangle-Rectangle Collision</vt:lpstr>
      <vt:lpstr>Checking Overlap</vt:lpstr>
      <vt:lpstr>Checking Overlap</vt:lpstr>
      <vt:lpstr>Checking Overlap</vt:lpstr>
      <vt:lpstr>Checking Overlap</vt:lpstr>
      <vt:lpstr>Checking Overlap</vt:lpstr>
      <vt:lpstr>Rectangle-Rectangle Collision</vt:lpstr>
      <vt:lpstr>Rectangle-Rectangle Collision</vt:lpstr>
      <vt:lpstr>check_for_collision(sprite1, sprite2)</vt:lpstr>
      <vt:lpstr>check_for_collision_list(sprite, sprite_list)</vt:lpstr>
      <vt:lpstr>Pick Up Coins Lab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2019-05-29T16:38:51Z</dcterms:created>
  <dcterms:modified xsi:type="dcterms:W3CDTF">2021-02-04T03:22:28Z</dcterms:modified>
</cp:coreProperties>
</file>