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notesMasterIdLst>
    <p:notesMasterId r:id="rId13"/>
  </p:notesMasterIdLst>
  <p:sldIdLst>
    <p:sldId id="256" r:id="rId2"/>
    <p:sldId id="286" r:id="rId3"/>
    <p:sldId id="313" r:id="rId4"/>
    <p:sldId id="339" r:id="rId5"/>
    <p:sldId id="314" r:id="rId6"/>
    <p:sldId id="338" r:id="rId7"/>
    <p:sldId id="325" r:id="rId8"/>
    <p:sldId id="353" r:id="rId9"/>
    <p:sldId id="318" r:id="rId10"/>
    <p:sldId id="340" r:id="rId11"/>
    <p:sldId id="284" r:id="rId12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843"/>
    <p:restoredTop sz="93692"/>
  </p:normalViewPr>
  <p:slideViewPr>
    <p:cSldViewPr snapToGrid="0" snapToObjects="1">
      <p:cViewPr varScale="1">
        <p:scale>
          <a:sx n="124" d="100"/>
          <a:sy n="124" d="100"/>
        </p:scale>
        <p:origin x="17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02F9CDFD-8058-E747-90F1-869B904FA8AE}"/>
    <pc:docChg chg="delSld">
      <pc:chgData name="Long B Nguyen" userId="f59fb8f3-a021-417a-8bc1-65c8d471c621" providerId="ADAL" clId="{02F9CDFD-8058-E747-90F1-869B904FA8AE}" dt="2019-10-06T14:42:51.433" v="0" actId="2696"/>
      <pc:docMkLst>
        <pc:docMk/>
      </pc:docMkLst>
    </pc:docChg>
  </pc:docChgLst>
  <pc:docChgLst>
    <pc:chgData name="Long B Nguyen" userId="f59fb8f3-a021-417a-8bc1-65c8d471c621" providerId="ADAL" clId="{EC1E750C-42C7-A84F-81F0-83B2F940DF8B}"/>
    <pc:docChg chg="undo custSel addSld delSld modSld">
      <pc:chgData name="Long B Nguyen" userId="f59fb8f3-a021-417a-8bc1-65c8d471c621" providerId="ADAL" clId="{EC1E750C-42C7-A84F-81F0-83B2F940DF8B}" dt="2019-10-07T20:38:07.354" v="2821" actId="20577"/>
      <pc:docMkLst>
        <pc:docMk/>
      </pc:docMkLst>
      <pc:sldChg chg="modSp">
        <pc:chgData name="Long B Nguyen" userId="f59fb8f3-a021-417a-8bc1-65c8d471c621" providerId="ADAL" clId="{EC1E750C-42C7-A84F-81F0-83B2F940DF8B}" dt="2019-10-07T19:25:01.539" v="1614" actId="20577"/>
        <pc:sldMkLst>
          <pc:docMk/>
          <pc:sldMk cId="4247104139" sldId="256"/>
        </pc:sldMkLst>
        <pc:spChg chg="mod">
          <ac:chgData name="Long B Nguyen" userId="f59fb8f3-a021-417a-8bc1-65c8d471c621" providerId="ADAL" clId="{EC1E750C-42C7-A84F-81F0-83B2F940DF8B}" dt="2019-10-07T19:25:01.539" v="1614" actId="20577"/>
          <ac:spMkLst>
            <pc:docMk/>
            <pc:sldMk cId="4247104139" sldId="256"/>
            <ac:spMk id="3" creationId="{1BDC47C8-6776-7B44-9CD4-95FC91452D62}"/>
          </ac:spMkLst>
        </pc:spChg>
      </pc:sldChg>
      <pc:sldChg chg="modSp">
        <pc:chgData name="Long B Nguyen" userId="f59fb8f3-a021-417a-8bc1-65c8d471c621" providerId="ADAL" clId="{EC1E750C-42C7-A84F-81F0-83B2F940DF8B}" dt="2019-10-07T19:25:17.829" v="1615" actId="20577"/>
        <pc:sldMkLst>
          <pc:docMk/>
          <pc:sldMk cId="131840209" sldId="286"/>
        </pc:sldMkLst>
        <pc:spChg chg="mod">
          <ac:chgData name="Long B Nguyen" userId="f59fb8f3-a021-417a-8bc1-65c8d471c621" providerId="ADAL" clId="{EC1E750C-42C7-A84F-81F0-83B2F940DF8B}" dt="2019-10-07T19:25:17.829" v="1615" actId="20577"/>
          <ac:spMkLst>
            <pc:docMk/>
            <pc:sldMk cId="131840209" sldId="286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EC1E750C-42C7-A84F-81F0-83B2F940DF8B}" dt="2019-10-07T02:14:42.878" v="1567" actId="20577"/>
        <pc:sldMkLst>
          <pc:docMk/>
          <pc:sldMk cId="114946794" sldId="313"/>
        </pc:sldMkLst>
        <pc:spChg chg="mod">
          <ac:chgData name="Long B Nguyen" userId="f59fb8f3-a021-417a-8bc1-65c8d471c621" providerId="ADAL" clId="{EC1E750C-42C7-A84F-81F0-83B2F940DF8B}" dt="2019-10-07T02:14:42.878" v="1567" actId="20577"/>
          <ac:spMkLst>
            <pc:docMk/>
            <pc:sldMk cId="114946794" sldId="313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EC1E750C-42C7-A84F-81F0-83B2F940DF8B}" dt="2019-10-07T02:16:27.978" v="1611" actId="20577"/>
        <pc:sldMkLst>
          <pc:docMk/>
          <pc:sldMk cId="18163085" sldId="314"/>
        </pc:sldMkLst>
        <pc:spChg chg="mod">
          <ac:chgData name="Long B Nguyen" userId="f59fb8f3-a021-417a-8bc1-65c8d471c621" providerId="ADAL" clId="{EC1E750C-42C7-A84F-81F0-83B2F940DF8B}" dt="2019-10-07T02:16:27.978" v="1611" actId="20577"/>
          <ac:spMkLst>
            <pc:docMk/>
            <pc:sldMk cId="18163085" sldId="314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EC1E750C-42C7-A84F-81F0-83B2F940DF8B}" dt="2019-10-06T15:15:28.711" v="975" actId="20577"/>
        <pc:sldMkLst>
          <pc:docMk/>
          <pc:sldMk cId="1997478848" sldId="319"/>
        </pc:sldMkLst>
        <pc:spChg chg="mod">
          <ac:chgData name="Long B Nguyen" userId="f59fb8f3-a021-417a-8bc1-65c8d471c621" providerId="ADAL" clId="{EC1E750C-42C7-A84F-81F0-83B2F940DF8B}" dt="2019-10-06T15:15:25.678" v="965" actId="20577"/>
          <ac:spMkLst>
            <pc:docMk/>
            <pc:sldMk cId="1997478848" sldId="319"/>
            <ac:spMk id="2" creationId="{AA3A228F-61D0-D949-A5E7-F83756230BF8}"/>
          </ac:spMkLst>
        </pc:spChg>
        <pc:spChg chg="mod">
          <ac:chgData name="Long B Nguyen" userId="f59fb8f3-a021-417a-8bc1-65c8d471c621" providerId="ADAL" clId="{EC1E750C-42C7-A84F-81F0-83B2F940DF8B}" dt="2019-10-06T15:15:28.711" v="975" actId="20577"/>
          <ac:spMkLst>
            <pc:docMk/>
            <pc:sldMk cId="1997478848" sldId="319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41EE4946-0BC6-CA47-8644-05F1F8021EAE}"/>
    <pc:docChg chg="delSld modSld">
      <pc:chgData name="Long B Nguyen" userId="f59fb8f3-a021-417a-8bc1-65c8d471c621" providerId="ADAL" clId="{41EE4946-0BC6-CA47-8644-05F1F8021EAE}" dt="2021-01-06T15:27:58.350" v="1403" actId="20577"/>
      <pc:docMkLst>
        <pc:docMk/>
      </pc:docMkLst>
      <pc:sldChg chg="modSp mod">
        <pc:chgData name="Long B Nguyen" userId="f59fb8f3-a021-417a-8bc1-65c8d471c621" providerId="ADAL" clId="{41EE4946-0BC6-CA47-8644-05F1F8021EAE}" dt="2021-01-06T12:58:15.457" v="721" actId="14100"/>
        <pc:sldMkLst>
          <pc:docMk/>
          <pc:sldMk cId="114946794" sldId="313"/>
        </pc:sldMkLst>
        <pc:spChg chg="mod">
          <ac:chgData name="Long B Nguyen" userId="f59fb8f3-a021-417a-8bc1-65c8d471c621" providerId="ADAL" clId="{41EE4946-0BC6-CA47-8644-05F1F8021EAE}" dt="2021-01-06T12:58:12.633" v="720" actId="1076"/>
          <ac:spMkLst>
            <pc:docMk/>
            <pc:sldMk cId="114946794" sldId="313"/>
            <ac:spMk id="2" creationId="{AA3A228F-61D0-D949-A5E7-F83756230BF8}"/>
          </ac:spMkLst>
        </pc:spChg>
        <pc:spChg chg="mod">
          <ac:chgData name="Long B Nguyen" userId="f59fb8f3-a021-417a-8bc1-65c8d471c621" providerId="ADAL" clId="{41EE4946-0BC6-CA47-8644-05F1F8021EAE}" dt="2021-01-06T12:58:15.457" v="721" actId="14100"/>
          <ac:spMkLst>
            <pc:docMk/>
            <pc:sldMk cId="114946794" sldId="313"/>
            <ac:spMk id="9" creationId="{E3B2E017-30B2-884B-A113-B419A2ED51AD}"/>
          </ac:spMkLst>
        </pc:spChg>
      </pc:sldChg>
      <pc:sldChg chg="modSp mod modAnim">
        <pc:chgData name="Long B Nguyen" userId="f59fb8f3-a021-417a-8bc1-65c8d471c621" providerId="ADAL" clId="{41EE4946-0BC6-CA47-8644-05F1F8021EAE}" dt="2021-01-06T14:33:55.505" v="1174" actId="20577"/>
        <pc:sldMkLst>
          <pc:docMk/>
          <pc:sldMk cId="18163085" sldId="314"/>
        </pc:sldMkLst>
        <pc:spChg chg="mod">
          <ac:chgData name="Long B Nguyen" userId="f59fb8f3-a021-417a-8bc1-65c8d471c621" providerId="ADAL" clId="{41EE4946-0BC6-CA47-8644-05F1F8021EAE}" dt="2021-01-06T12:58:28.232" v="724" actId="1076"/>
          <ac:spMkLst>
            <pc:docMk/>
            <pc:sldMk cId="18163085" sldId="314"/>
            <ac:spMk id="2" creationId="{AA3A228F-61D0-D949-A5E7-F83756230BF8}"/>
          </ac:spMkLst>
        </pc:spChg>
        <pc:spChg chg="mod">
          <ac:chgData name="Long B Nguyen" userId="f59fb8f3-a021-417a-8bc1-65c8d471c621" providerId="ADAL" clId="{41EE4946-0BC6-CA47-8644-05F1F8021EAE}" dt="2021-01-06T14:33:55.505" v="1174" actId="20577"/>
          <ac:spMkLst>
            <pc:docMk/>
            <pc:sldMk cId="18163085" sldId="314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41EE4946-0BC6-CA47-8644-05F1F8021EAE}" dt="2021-01-06T15:15:08.483" v="1363" actId="20577"/>
        <pc:sldMkLst>
          <pc:docMk/>
          <pc:sldMk cId="2648987374" sldId="316"/>
        </pc:sldMkLst>
        <pc:spChg chg="mod">
          <ac:chgData name="Long B Nguyen" userId="f59fb8f3-a021-417a-8bc1-65c8d471c621" providerId="ADAL" clId="{41EE4946-0BC6-CA47-8644-05F1F8021EAE}" dt="2021-01-06T12:58:49.721" v="730" actId="1076"/>
          <ac:spMkLst>
            <pc:docMk/>
            <pc:sldMk cId="2648987374" sldId="316"/>
            <ac:spMk id="2" creationId="{AA3A228F-61D0-D949-A5E7-F83756230BF8}"/>
          </ac:spMkLst>
        </pc:spChg>
        <pc:spChg chg="mod">
          <ac:chgData name="Long B Nguyen" userId="f59fb8f3-a021-417a-8bc1-65c8d471c621" providerId="ADAL" clId="{41EE4946-0BC6-CA47-8644-05F1F8021EAE}" dt="2021-01-06T15:15:08.483" v="1363" actId="20577"/>
          <ac:spMkLst>
            <pc:docMk/>
            <pc:sldMk cId="2648987374" sldId="316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41EE4946-0BC6-CA47-8644-05F1F8021EAE}" dt="2021-01-06T13:01:28.705" v="825" actId="14100"/>
        <pc:sldMkLst>
          <pc:docMk/>
          <pc:sldMk cId="3246446892" sldId="317"/>
        </pc:sldMkLst>
        <pc:spChg chg="mod">
          <ac:chgData name="Long B Nguyen" userId="f59fb8f3-a021-417a-8bc1-65c8d471c621" providerId="ADAL" clId="{41EE4946-0BC6-CA47-8644-05F1F8021EAE}" dt="2021-01-06T13:01:17.981" v="824" actId="14100"/>
          <ac:spMkLst>
            <pc:docMk/>
            <pc:sldMk cId="3246446892" sldId="317"/>
            <ac:spMk id="2" creationId="{AA3A228F-61D0-D949-A5E7-F83756230BF8}"/>
          </ac:spMkLst>
        </pc:spChg>
        <pc:spChg chg="mod">
          <ac:chgData name="Long B Nguyen" userId="f59fb8f3-a021-417a-8bc1-65c8d471c621" providerId="ADAL" clId="{41EE4946-0BC6-CA47-8644-05F1F8021EAE}" dt="2021-01-06T13:01:28.705" v="825" actId="14100"/>
          <ac:spMkLst>
            <pc:docMk/>
            <pc:sldMk cId="3246446892" sldId="317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41EE4946-0BC6-CA47-8644-05F1F8021EAE}" dt="2021-01-06T14:35:44.523" v="1227" actId="20577"/>
        <pc:sldMkLst>
          <pc:docMk/>
          <pc:sldMk cId="67073653" sldId="318"/>
        </pc:sldMkLst>
        <pc:spChg chg="mod">
          <ac:chgData name="Long B Nguyen" userId="f59fb8f3-a021-417a-8bc1-65c8d471c621" providerId="ADAL" clId="{41EE4946-0BC6-CA47-8644-05F1F8021EAE}" dt="2021-01-06T13:00:37.396" v="781" actId="20577"/>
          <ac:spMkLst>
            <pc:docMk/>
            <pc:sldMk cId="67073653" sldId="318"/>
            <ac:spMk id="2" creationId="{AA3A228F-61D0-D949-A5E7-F83756230BF8}"/>
          </ac:spMkLst>
        </pc:spChg>
        <pc:spChg chg="mod">
          <ac:chgData name="Long B Nguyen" userId="f59fb8f3-a021-417a-8bc1-65c8d471c621" providerId="ADAL" clId="{41EE4946-0BC6-CA47-8644-05F1F8021EAE}" dt="2021-01-06T14:35:44.523" v="1227" actId="20577"/>
          <ac:spMkLst>
            <pc:docMk/>
            <pc:sldMk cId="67073653" sldId="318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41EE4946-0BC6-CA47-8644-05F1F8021EAE}" dt="2021-01-06T12:52:02.915" v="438" actId="14100"/>
        <pc:sldMkLst>
          <pc:docMk/>
          <pc:sldMk cId="1997478848" sldId="319"/>
        </pc:sldMkLst>
        <pc:spChg chg="mod">
          <ac:chgData name="Long B Nguyen" userId="f59fb8f3-a021-417a-8bc1-65c8d471c621" providerId="ADAL" clId="{41EE4946-0BC6-CA47-8644-05F1F8021EAE}" dt="2021-01-06T12:52:00.259" v="437" actId="1076"/>
          <ac:spMkLst>
            <pc:docMk/>
            <pc:sldMk cId="1997478848" sldId="319"/>
            <ac:spMk id="2" creationId="{AA3A228F-61D0-D949-A5E7-F83756230BF8}"/>
          </ac:spMkLst>
        </pc:spChg>
        <pc:spChg chg="mod">
          <ac:chgData name="Long B Nguyen" userId="f59fb8f3-a021-417a-8bc1-65c8d471c621" providerId="ADAL" clId="{41EE4946-0BC6-CA47-8644-05F1F8021EAE}" dt="2021-01-06T12:52:02.915" v="438" actId="14100"/>
          <ac:spMkLst>
            <pc:docMk/>
            <pc:sldMk cId="1997478848" sldId="319"/>
            <ac:spMk id="9" creationId="{E3B2E017-30B2-884B-A113-B419A2ED51AD}"/>
          </ac:spMkLst>
        </pc:spChg>
      </pc:sldChg>
      <pc:sldChg chg="addSp modSp mod">
        <pc:chgData name="Long B Nguyen" userId="f59fb8f3-a021-417a-8bc1-65c8d471c621" providerId="ADAL" clId="{41EE4946-0BC6-CA47-8644-05F1F8021EAE}" dt="2021-01-06T12:53:58.607" v="543" actId="20577"/>
        <pc:sldMkLst>
          <pc:docMk/>
          <pc:sldMk cId="1289346350" sldId="323"/>
        </pc:sldMkLst>
        <pc:spChg chg="mod">
          <ac:chgData name="Long B Nguyen" userId="f59fb8f3-a021-417a-8bc1-65c8d471c621" providerId="ADAL" clId="{41EE4946-0BC6-CA47-8644-05F1F8021EAE}" dt="2021-01-06T12:53:12.163" v="526" actId="1076"/>
          <ac:spMkLst>
            <pc:docMk/>
            <pc:sldMk cId="1289346350" sldId="323"/>
            <ac:spMk id="2" creationId="{AA3A228F-61D0-D949-A5E7-F83756230BF8}"/>
          </ac:spMkLst>
        </pc:spChg>
        <pc:spChg chg="add mod">
          <ac:chgData name="Long B Nguyen" userId="f59fb8f3-a021-417a-8bc1-65c8d471c621" providerId="ADAL" clId="{41EE4946-0BC6-CA47-8644-05F1F8021EAE}" dt="2021-01-06T12:52:14.239" v="441" actId="1076"/>
          <ac:spMkLst>
            <pc:docMk/>
            <pc:sldMk cId="1289346350" sldId="323"/>
            <ac:spMk id="3" creationId="{1F595A19-8A49-BF47-A3C1-91AA31CC8096}"/>
          </ac:spMkLst>
        </pc:spChg>
        <pc:spChg chg="mod">
          <ac:chgData name="Long B Nguyen" userId="f59fb8f3-a021-417a-8bc1-65c8d471c621" providerId="ADAL" clId="{41EE4946-0BC6-CA47-8644-05F1F8021EAE}" dt="2021-01-06T12:53:58.607" v="543" actId="20577"/>
          <ac:spMkLst>
            <pc:docMk/>
            <pc:sldMk cId="1289346350" sldId="323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41EE4946-0BC6-CA47-8644-05F1F8021EAE}" dt="2021-01-06T14:35:15.640" v="1203"/>
        <pc:sldMkLst>
          <pc:docMk/>
          <pc:sldMk cId="2693651593" sldId="325"/>
        </pc:sldMkLst>
        <pc:spChg chg="mod">
          <ac:chgData name="Long B Nguyen" userId="f59fb8f3-a021-417a-8bc1-65c8d471c621" providerId="ADAL" clId="{41EE4946-0BC6-CA47-8644-05F1F8021EAE}" dt="2021-01-06T12:58:58.736" v="732" actId="1076"/>
          <ac:spMkLst>
            <pc:docMk/>
            <pc:sldMk cId="2693651593" sldId="325"/>
            <ac:spMk id="2" creationId="{AA3A228F-61D0-D949-A5E7-F83756230BF8}"/>
          </ac:spMkLst>
        </pc:spChg>
        <pc:spChg chg="mod">
          <ac:chgData name="Long B Nguyen" userId="f59fb8f3-a021-417a-8bc1-65c8d471c621" providerId="ADAL" clId="{41EE4946-0BC6-CA47-8644-05F1F8021EAE}" dt="2021-01-06T14:35:15.640" v="1203"/>
          <ac:spMkLst>
            <pc:docMk/>
            <pc:sldMk cId="2693651593" sldId="325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41EE4946-0BC6-CA47-8644-05F1F8021EAE}" dt="2021-01-05T13:49:14.642" v="47" actId="20577"/>
        <pc:sldMkLst>
          <pc:docMk/>
          <pc:sldMk cId="214403129" sldId="333"/>
        </pc:sldMkLst>
        <pc:spChg chg="mod">
          <ac:chgData name="Long B Nguyen" userId="f59fb8f3-a021-417a-8bc1-65c8d471c621" providerId="ADAL" clId="{41EE4946-0BC6-CA47-8644-05F1F8021EAE}" dt="2021-01-05T13:49:14.642" v="47" actId="20577"/>
          <ac:spMkLst>
            <pc:docMk/>
            <pc:sldMk cId="214403129" sldId="333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41EE4946-0BC6-CA47-8644-05F1F8021EAE}" dt="2021-01-06T12:51:45.414" v="433" actId="14100"/>
        <pc:sldMkLst>
          <pc:docMk/>
          <pc:sldMk cId="247153204" sldId="335"/>
        </pc:sldMkLst>
        <pc:spChg chg="mod">
          <ac:chgData name="Long B Nguyen" userId="f59fb8f3-a021-417a-8bc1-65c8d471c621" providerId="ADAL" clId="{41EE4946-0BC6-CA47-8644-05F1F8021EAE}" dt="2021-01-06T12:51:42.685" v="432" actId="1076"/>
          <ac:spMkLst>
            <pc:docMk/>
            <pc:sldMk cId="247153204" sldId="335"/>
            <ac:spMk id="2" creationId="{AA3A228F-61D0-D949-A5E7-F83756230BF8}"/>
          </ac:spMkLst>
        </pc:spChg>
        <pc:spChg chg="mod">
          <ac:chgData name="Long B Nguyen" userId="f59fb8f3-a021-417a-8bc1-65c8d471c621" providerId="ADAL" clId="{41EE4946-0BC6-CA47-8644-05F1F8021EAE}" dt="2021-01-06T12:51:45.414" v="433" actId="14100"/>
          <ac:spMkLst>
            <pc:docMk/>
            <pc:sldMk cId="247153204" sldId="335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41EE4946-0BC6-CA47-8644-05F1F8021EAE}" dt="2021-01-06T12:51:38.805" v="431" actId="14100"/>
        <pc:sldMkLst>
          <pc:docMk/>
          <pc:sldMk cId="3783627139" sldId="336"/>
        </pc:sldMkLst>
        <pc:spChg chg="mod">
          <ac:chgData name="Long B Nguyen" userId="f59fb8f3-a021-417a-8bc1-65c8d471c621" providerId="ADAL" clId="{41EE4946-0BC6-CA47-8644-05F1F8021EAE}" dt="2021-01-06T12:51:34.224" v="429" actId="1076"/>
          <ac:spMkLst>
            <pc:docMk/>
            <pc:sldMk cId="3783627139" sldId="336"/>
            <ac:spMk id="2" creationId="{AA3A228F-61D0-D949-A5E7-F83756230BF8}"/>
          </ac:spMkLst>
        </pc:spChg>
        <pc:spChg chg="mod">
          <ac:chgData name="Long B Nguyen" userId="f59fb8f3-a021-417a-8bc1-65c8d471c621" providerId="ADAL" clId="{41EE4946-0BC6-CA47-8644-05F1F8021EAE}" dt="2021-01-06T12:51:38.805" v="431" actId="14100"/>
          <ac:spMkLst>
            <pc:docMk/>
            <pc:sldMk cId="3783627139" sldId="336"/>
            <ac:spMk id="9" creationId="{E3B2E017-30B2-884B-A113-B419A2ED51AD}"/>
          </ac:spMkLst>
        </pc:spChg>
      </pc:sldChg>
      <pc:sldChg chg="addSp modSp mod modAnim">
        <pc:chgData name="Long B Nguyen" userId="f59fb8f3-a021-417a-8bc1-65c8d471c621" providerId="ADAL" clId="{41EE4946-0BC6-CA47-8644-05F1F8021EAE}" dt="2021-01-06T12:57:17.894" v="679" actId="20577"/>
        <pc:sldMkLst>
          <pc:docMk/>
          <pc:sldMk cId="2765901336" sldId="337"/>
        </pc:sldMkLst>
        <pc:spChg chg="mod">
          <ac:chgData name="Long B Nguyen" userId="f59fb8f3-a021-417a-8bc1-65c8d471c621" providerId="ADAL" clId="{41EE4946-0BC6-CA47-8644-05F1F8021EAE}" dt="2021-01-06T12:54:10.910" v="553" actId="1037"/>
          <ac:spMkLst>
            <pc:docMk/>
            <pc:sldMk cId="2765901336" sldId="337"/>
            <ac:spMk id="2" creationId="{AA3A228F-61D0-D949-A5E7-F83756230BF8}"/>
          </ac:spMkLst>
        </pc:spChg>
        <pc:spChg chg="add mod">
          <ac:chgData name="Long B Nguyen" userId="f59fb8f3-a021-417a-8bc1-65c8d471c621" providerId="ADAL" clId="{41EE4946-0BC6-CA47-8644-05F1F8021EAE}" dt="2021-01-06T12:57:17.894" v="679" actId="20577"/>
          <ac:spMkLst>
            <pc:docMk/>
            <pc:sldMk cId="2765901336" sldId="337"/>
            <ac:spMk id="4" creationId="{58300BDE-2B33-184F-8E31-AA4C7D6E4180}"/>
          </ac:spMkLst>
        </pc:spChg>
        <pc:spChg chg="mod">
          <ac:chgData name="Long B Nguyen" userId="f59fb8f3-a021-417a-8bc1-65c8d471c621" providerId="ADAL" clId="{41EE4946-0BC6-CA47-8644-05F1F8021EAE}" dt="2021-01-06T12:56:58.552" v="678" actId="20577"/>
          <ac:spMkLst>
            <pc:docMk/>
            <pc:sldMk cId="2765901336" sldId="337"/>
            <ac:spMk id="9" creationId="{E3B2E017-30B2-884B-A113-B419A2ED51AD}"/>
          </ac:spMkLst>
        </pc:spChg>
      </pc:sldChg>
      <pc:sldChg chg="modSp mod modAnim">
        <pc:chgData name="Long B Nguyen" userId="f59fb8f3-a021-417a-8bc1-65c8d471c621" providerId="ADAL" clId="{41EE4946-0BC6-CA47-8644-05F1F8021EAE}" dt="2021-01-06T14:34:38.912" v="1202" actId="20577"/>
        <pc:sldMkLst>
          <pc:docMk/>
          <pc:sldMk cId="2368568690" sldId="338"/>
        </pc:sldMkLst>
        <pc:spChg chg="mod">
          <ac:chgData name="Long B Nguyen" userId="f59fb8f3-a021-417a-8bc1-65c8d471c621" providerId="ADAL" clId="{41EE4946-0BC6-CA47-8644-05F1F8021EAE}" dt="2021-01-06T12:58:35.463" v="726" actId="1076"/>
          <ac:spMkLst>
            <pc:docMk/>
            <pc:sldMk cId="2368568690" sldId="338"/>
            <ac:spMk id="2" creationId="{AA3A228F-61D0-D949-A5E7-F83756230BF8}"/>
          </ac:spMkLst>
        </pc:spChg>
        <pc:spChg chg="mod">
          <ac:chgData name="Long B Nguyen" userId="f59fb8f3-a021-417a-8bc1-65c8d471c621" providerId="ADAL" clId="{41EE4946-0BC6-CA47-8644-05F1F8021EAE}" dt="2021-01-06T14:34:38.912" v="1202" actId="20577"/>
          <ac:spMkLst>
            <pc:docMk/>
            <pc:sldMk cId="2368568690" sldId="338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41EE4946-0BC6-CA47-8644-05F1F8021EAE}" dt="2021-01-06T14:31:03.603" v="931" actId="20577"/>
        <pc:sldMkLst>
          <pc:docMk/>
          <pc:sldMk cId="3131687406" sldId="339"/>
        </pc:sldMkLst>
        <pc:spChg chg="mod">
          <ac:chgData name="Long B Nguyen" userId="f59fb8f3-a021-417a-8bc1-65c8d471c621" providerId="ADAL" clId="{41EE4946-0BC6-CA47-8644-05F1F8021EAE}" dt="2021-01-06T12:58:20.503" v="722" actId="1076"/>
          <ac:spMkLst>
            <pc:docMk/>
            <pc:sldMk cId="3131687406" sldId="339"/>
            <ac:spMk id="2" creationId="{AA3A228F-61D0-D949-A5E7-F83756230BF8}"/>
          </ac:spMkLst>
        </pc:spChg>
        <pc:spChg chg="mod">
          <ac:chgData name="Long B Nguyen" userId="f59fb8f3-a021-417a-8bc1-65c8d471c621" providerId="ADAL" clId="{41EE4946-0BC6-CA47-8644-05F1F8021EAE}" dt="2021-01-06T14:31:03.603" v="931" actId="20577"/>
          <ac:spMkLst>
            <pc:docMk/>
            <pc:sldMk cId="3131687406" sldId="339"/>
            <ac:spMk id="9" creationId="{E3B2E017-30B2-884B-A113-B419A2ED51AD}"/>
          </ac:spMkLst>
        </pc:spChg>
      </pc:sldChg>
      <pc:sldChg chg="modSp mod modAnim">
        <pc:chgData name="Long B Nguyen" userId="f59fb8f3-a021-417a-8bc1-65c8d471c621" providerId="ADAL" clId="{41EE4946-0BC6-CA47-8644-05F1F8021EAE}" dt="2021-01-06T15:27:58.350" v="1403" actId="20577"/>
        <pc:sldMkLst>
          <pc:docMk/>
          <pc:sldMk cId="994161803" sldId="340"/>
        </pc:sldMkLst>
        <pc:spChg chg="mod">
          <ac:chgData name="Long B Nguyen" userId="f59fb8f3-a021-417a-8bc1-65c8d471c621" providerId="ADAL" clId="{41EE4946-0BC6-CA47-8644-05F1F8021EAE}" dt="2021-01-06T13:01:36.231" v="826" actId="1076"/>
          <ac:spMkLst>
            <pc:docMk/>
            <pc:sldMk cId="994161803" sldId="340"/>
            <ac:spMk id="2" creationId="{AA3A228F-61D0-D949-A5E7-F83756230BF8}"/>
          </ac:spMkLst>
        </pc:spChg>
        <pc:spChg chg="mod">
          <ac:chgData name="Long B Nguyen" userId="f59fb8f3-a021-417a-8bc1-65c8d471c621" providerId="ADAL" clId="{41EE4946-0BC6-CA47-8644-05F1F8021EAE}" dt="2021-01-06T15:27:58.350" v="1403" actId="20577"/>
          <ac:spMkLst>
            <pc:docMk/>
            <pc:sldMk cId="994161803" sldId="340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41EE4946-0BC6-CA47-8644-05F1F8021EAE}" dt="2021-01-06T12:54:01.896" v="550" actId="20577"/>
        <pc:sldMkLst>
          <pc:docMk/>
          <pc:sldMk cId="2834108163" sldId="341"/>
        </pc:sldMkLst>
        <pc:spChg chg="mod">
          <ac:chgData name="Long B Nguyen" userId="f59fb8f3-a021-417a-8bc1-65c8d471c621" providerId="ADAL" clId="{41EE4946-0BC6-CA47-8644-05F1F8021EAE}" dt="2021-01-06T12:53:37.298" v="532" actId="1076"/>
          <ac:spMkLst>
            <pc:docMk/>
            <pc:sldMk cId="2834108163" sldId="341"/>
            <ac:spMk id="2" creationId="{AA3A228F-61D0-D949-A5E7-F83756230BF8}"/>
          </ac:spMkLst>
        </pc:spChg>
        <pc:spChg chg="mod">
          <ac:chgData name="Long B Nguyen" userId="f59fb8f3-a021-417a-8bc1-65c8d471c621" providerId="ADAL" clId="{41EE4946-0BC6-CA47-8644-05F1F8021EAE}" dt="2021-01-06T12:54:01.896" v="550" actId="20577"/>
          <ac:spMkLst>
            <pc:docMk/>
            <pc:sldMk cId="2834108163" sldId="341"/>
            <ac:spMk id="9" creationId="{E3B2E017-30B2-884B-A113-B419A2ED51AD}"/>
          </ac:spMkLst>
        </pc:spChg>
      </pc:sldChg>
      <pc:sldChg chg="modSp mod modAnim">
        <pc:chgData name="Long B Nguyen" userId="f59fb8f3-a021-417a-8bc1-65c8d471c621" providerId="ADAL" clId="{41EE4946-0BC6-CA47-8644-05F1F8021EAE}" dt="2021-01-06T12:58:45.510" v="729" actId="14100"/>
        <pc:sldMkLst>
          <pc:docMk/>
          <pc:sldMk cId="2283393882" sldId="342"/>
        </pc:sldMkLst>
        <pc:spChg chg="mod">
          <ac:chgData name="Long B Nguyen" userId="f59fb8f3-a021-417a-8bc1-65c8d471c621" providerId="ADAL" clId="{41EE4946-0BC6-CA47-8644-05F1F8021EAE}" dt="2021-01-06T12:58:42.551" v="728" actId="1076"/>
          <ac:spMkLst>
            <pc:docMk/>
            <pc:sldMk cId="2283393882" sldId="342"/>
            <ac:spMk id="2" creationId="{AA3A228F-61D0-D949-A5E7-F83756230BF8}"/>
          </ac:spMkLst>
        </pc:spChg>
        <pc:spChg chg="mod">
          <ac:chgData name="Long B Nguyen" userId="f59fb8f3-a021-417a-8bc1-65c8d471c621" providerId="ADAL" clId="{41EE4946-0BC6-CA47-8644-05F1F8021EAE}" dt="2021-01-06T12:58:45.510" v="729" actId="14100"/>
          <ac:spMkLst>
            <pc:docMk/>
            <pc:sldMk cId="2283393882" sldId="342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41EE4946-0BC6-CA47-8644-05F1F8021EAE}" dt="2021-01-05T14:12:31.916" v="92" actId="2696"/>
        <pc:sldMkLst>
          <pc:docMk/>
          <pc:sldMk cId="2714252416" sldId="343"/>
        </pc:sldMkLst>
      </pc:sldChg>
      <pc:sldChg chg="modSp mod modAnim">
        <pc:chgData name="Long B Nguyen" userId="f59fb8f3-a021-417a-8bc1-65c8d471c621" providerId="ADAL" clId="{41EE4946-0BC6-CA47-8644-05F1F8021EAE}" dt="2021-01-06T12:57:34.415" v="681" actId="14100"/>
        <pc:sldMkLst>
          <pc:docMk/>
          <pc:sldMk cId="3596157879" sldId="344"/>
        </pc:sldMkLst>
        <pc:spChg chg="mod">
          <ac:chgData name="Long B Nguyen" userId="f59fb8f3-a021-417a-8bc1-65c8d471c621" providerId="ADAL" clId="{41EE4946-0BC6-CA47-8644-05F1F8021EAE}" dt="2021-01-06T12:57:27.058" v="680" actId="1076"/>
          <ac:spMkLst>
            <pc:docMk/>
            <pc:sldMk cId="3596157879" sldId="344"/>
            <ac:spMk id="2" creationId="{AA3A228F-61D0-D949-A5E7-F83756230BF8}"/>
          </ac:spMkLst>
        </pc:spChg>
        <pc:spChg chg="mod">
          <ac:chgData name="Long B Nguyen" userId="f59fb8f3-a021-417a-8bc1-65c8d471c621" providerId="ADAL" clId="{41EE4946-0BC6-CA47-8644-05F1F8021EAE}" dt="2021-01-06T12:57:34.415" v="681" actId="14100"/>
          <ac:spMkLst>
            <pc:docMk/>
            <pc:sldMk cId="3596157879" sldId="344"/>
            <ac:spMk id="9" creationId="{E3B2E017-30B2-884B-A113-B419A2ED51AD}"/>
          </ac:spMkLst>
        </pc:spChg>
      </pc:sldChg>
      <pc:sldChg chg="addSp modSp mod">
        <pc:chgData name="Long B Nguyen" userId="f59fb8f3-a021-417a-8bc1-65c8d471c621" providerId="ADAL" clId="{41EE4946-0BC6-CA47-8644-05F1F8021EAE}" dt="2021-01-06T12:57:51.945" v="715" actId="1035"/>
        <pc:sldMkLst>
          <pc:docMk/>
          <pc:sldMk cId="1211608734" sldId="345"/>
        </pc:sldMkLst>
        <pc:spChg chg="mod">
          <ac:chgData name="Long B Nguyen" userId="f59fb8f3-a021-417a-8bc1-65c8d471c621" providerId="ADAL" clId="{41EE4946-0BC6-CA47-8644-05F1F8021EAE}" dt="2021-01-06T12:57:39.649" v="682" actId="1076"/>
          <ac:spMkLst>
            <pc:docMk/>
            <pc:sldMk cId="1211608734" sldId="345"/>
            <ac:spMk id="2" creationId="{AA3A228F-61D0-D949-A5E7-F83756230BF8}"/>
          </ac:spMkLst>
        </pc:spChg>
        <pc:spChg chg="add mod">
          <ac:chgData name="Long B Nguyen" userId="f59fb8f3-a021-417a-8bc1-65c8d471c621" providerId="ADAL" clId="{41EE4946-0BC6-CA47-8644-05F1F8021EAE}" dt="2021-01-06T12:57:51.945" v="715" actId="1035"/>
          <ac:spMkLst>
            <pc:docMk/>
            <pc:sldMk cId="1211608734" sldId="345"/>
            <ac:spMk id="3" creationId="{61BCFD14-89EB-C849-9A89-08AB0AD92B9A}"/>
          </ac:spMkLst>
        </pc:spChg>
        <pc:spChg chg="mod">
          <ac:chgData name="Long B Nguyen" userId="f59fb8f3-a021-417a-8bc1-65c8d471c621" providerId="ADAL" clId="{41EE4946-0BC6-CA47-8644-05F1F8021EAE}" dt="2021-01-06T12:57:43.448" v="683" actId="14100"/>
          <ac:spMkLst>
            <pc:docMk/>
            <pc:sldMk cId="1211608734" sldId="345"/>
            <ac:spMk id="9" creationId="{E3B2E017-30B2-884B-A113-B419A2ED51AD}"/>
          </ac:spMkLst>
        </pc:spChg>
        <pc:cxnChg chg="add mod">
          <ac:chgData name="Long B Nguyen" userId="f59fb8f3-a021-417a-8bc1-65c8d471c621" providerId="ADAL" clId="{41EE4946-0BC6-CA47-8644-05F1F8021EAE}" dt="2021-01-06T12:57:51.945" v="715" actId="1035"/>
          <ac:cxnSpMkLst>
            <pc:docMk/>
            <pc:sldMk cId="1211608734" sldId="345"/>
            <ac:cxnSpMk id="5" creationId="{16CF91C8-C6D4-F242-9F06-E8AF543563B7}"/>
          </ac:cxnSpMkLst>
        </pc:cxnChg>
      </pc:sldChg>
      <pc:sldChg chg="modSp mod">
        <pc:chgData name="Long B Nguyen" userId="f59fb8f3-a021-417a-8bc1-65c8d471c621" providerId="ADAL" clId="{41EE4946-0BC6-CA47-8644-05F1F8021EAE}" dt="2021-01-06T15:00:36.562" v="1361" actId="20577"/>
        <pc:sldMkLst>
          <pc:docMk/>
          <pc:sldMk cId="4020528382" sldId="346"/>
        </pc:sldMkLst>
        <pc:spChg chg="mod">
          <ac:chgData name="Long B Nguyen" userId="f59fb8f3-a021-417a-8bc1-65c8d471c621" providerId="ADAL" clId="{41EE4946-0BC6-CA47-8644-05F1F8021EAE}" dt="2021-01-06T12:58:05.328" v="718" actId="1076"/>
          <ac:spMkLst>
            <pc:docMk/>
            <pc:sldMk cId="4020528382" sldId="346"/>
            <ac:spMk id="2" creationId="{AA3A228F-61D0-D949-A5E7-F83756230BF8}"/>
          </ac:spMkLst>
        </pc:spChg>
        <pc:spChg chg="mod">
          <ac:chgData name="Long B Nguyen" userId="f59fb8f3-a021-417a-8bc1-65c8d471c621" providerId="ADAL" clId="{41EE4946-0BC6-CA47-8644-05F1F8021EAE}" dt="2021-01-06T15:00:36.562" v="1361" actId="20577"/>
          <ac:spMkLst>
            <pc:docMk/>
            <pc:sldMk cId="4020528382" sldId="346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41EE4946-0BC6-CA47-8644-05F1F8021EAE}" dt="2021-01-06T14:56:14.191" v="1359" actId="20577"/>
        <pc:sldMkLst>
          <pc:docMk/>
          <pc:sldMk cId="1535116463" sldId="347"/>
        </pc:sldMkLst>
        <pc:spChg chg="mod">
          <ac:chgData name="Long B Nguyen" userId="f59fb8f3-a021-417a-8bc1-65c8d471c621" providerId="ADAL" clId="{41EE4946-0BC6-CA47-8644-05F1F8021EAE}" dt="2021-01-06T12:57:57.342" v="716" actId="1076"/>
          <ac:spMkLst>
            <pc:docMk/>
            <pc:sldMk cId="1535116463" sldId="347"/>
            <ac:spMk id="2" creationId="{AA3A228F-61D0-D949-A5E7-F83756230BF8}"/>
          </ac:spMkLst>
        </pc:spChg>
        <pc:spChg chg="mod">
          <ac:chgData name="Long B Nguyen" userId="f59fb8f3-a021-417a-8bc1-65c8d471c621" providerId="ADAL" clId="{41EE4946-0BC6-CA47-8644-05F1F8021EAE}" dt="2021-01-06T14:56:14.191" v="1359" actId="20577"/>
          <ac:spMkLst>
            <pc:docMk/>
            <pc:sldMk cId="1535116463" sldId="347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41EE4946-0BC6-CA47-8644-05F1F8021EAE}" dt="2021-01-06T13:02:01.745" v="829" actId="14100"/>
        <pc:sldMkLst>
          <pc:docMk/>
          <pc:sldMk cId="1701624766" sldId="348"/>
        </pc:sldMkLst>
        <pc:spChg chg="mod">
          <ac:chgData name="Long B Nguyen" userId="f59fb8f3-a021-417a-8bc1-65c8d471c621" providerId="ADAL" clId="{41EE4946-0BC6-CA47-8644-05F1F8021EAE}" dt="2021-01-06T13:01:58.272" v="828" actId="1076"/>
          <ac:spMkLst>
            <pc:docMk/>
            <pc:sldMk cId="1701624766" sldId="348"/>
            <ac:spMk id="2" creationId="{AA3A228F-61D0-D949-A5E7-F83756230BF8}"/>
          </ac:spMkLst>
        </pc:spChg>
        <pc:spChg chg="mod">
          <ac:chgData name="Long B Nguyen" userId="f59fb8f3-a021-417a-8bc1-65c8d471c621" providerId="ADAL" clId="{41EE4946-0BC6-CA47-8644-05F1F8021EAE}" dt="2021-01-06T13:02:01.745" v="829" actId="14100"/>
          <ac:spMkLst>
            <pc:docMk/>
            <pc:sldMk cId="1701624766" sldId="348"/>
            <ac:spMk id="9" creationId="{E3B2E017-30B2-884B-A113-B419A2ED51AD}"/>
          </ac:spMkLst>
        </pc:spChg>
      </pc:sldChg>
      <pc:sldChg chg="modSp mod modAnim">
        <pc:chgData name="Long B Nguyen" userId="f59fb8f3-a021-417a-8bc1-65c8d471c621" providerId="ADAL" clId="{41EE4946-0BC6-CA47-8644-05F1F8021EAE}" dt="2021-01-06T14:45:12.762" v="1358" actId="20577"/>
        <pc:sldMkLst>
          <pc:docMk/>
          <pc:sldMk cId="1363458133" sldId="349"/>
        </pc:sldMkLst>
        <pc:spChg chg="mod">
          <ac:chgData name="Long B Nguyen" userId="f59fb8f3-a021-417a-8bc1-65c8d471c621" providerId="ADAL" clId="{41EE4946-0BC6-CA47-8644-05F1F8021EAE}" dt="2021-01-06T12:51:49.934" v="434" actId="1076"/>
          <ac:spMkLst>
            <pc:docMk/>
            <pc:sldMk cId="1363458133" sldId="349"/>
            <ac:spMk id="2" creationId="{AA3A228F-61D0-D949-A5E7-F83756230BF8}"/>
          </ac:spMkLst>
        </pc:spChg>
        <pc:spChg chg="mod">
          <ac:chgData name="Long B Nguyen" userId="f59fb8f3-a021-417a-8bc1-65c8d471c621" providerId="ADAL" clId="{41EE4946-0BC6-CA47-8644-05F1F8021EAE}" dt="2021-01-06T14:45:12.762" v="1358" actId="20577"/>
          <ac:spMkLst>
            <pc:docMk/>
            <pc:sldMk cId="1363458133" sldId="349"/>
            <ac:spMk id="9" creationId="{E3B2E017-30B2-884B-A113-B419A2ED51AD}"/>
          </ac:spMkLst>
        </pc:spChg>
      </pc:sldChg>
      <pc:sldChg chg="modSp mod modAnim">
        <pc:chgData name="Long B Nguyen" userId="f59fb8f3-a021-417a-8bc1-65c8d471c621" providerId="ADAL" clId="{41EE4946-0BC6-CA47-8644-05F1F8021EAE}" dt="2021-01-06T14:38:46.768" v="1303" actId="1076"/>
        <pc:sldMkLst>
          <pc:docMk/>
          <pc:sldMk cId="651500207" sldId="351"/>
        </pc:sldMkLst>
        <pc:spChg chg="mod">
          <ac:chgData name="Long B Nguyen" userId="f59fb8f3-a021-417a-8bc1-65c8d471c621" providerId="ADAL" clId="{41EE4946-0BC6-CA47-8644-05F1F8021EAE}" dt="2021-01-06T13:00:41.905" v="791" actId="20577"/>
          <ac:spMkLst>
            <pc:docMk/>
            <pc:sldMk cId="651500207" sldId="351"/>
            <ac:spMk id="2" creationId="{AA3A228F-61D0-D949-A5E7-F83756230BF8}"/>
          </ac:spMkLst>
        </pc:spChg>
        <pc:spChg chg="mod">
          <ac:chgData name="Long B Nguyen" userId="f59fb8f3-a021-417a-8bc1-65c8d471c621" providerId="ADAL" clId="{41EE4946-0BC6-CA47-8644-05F1F8021EAE}" dt="2021-01-06T14:38:46.768" v="1303" actId="1076"/>
          <ac:spMkLst>
            <pc:docMk/>
            <pc:sldMk cId="651500207" sldId="351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41EE4946-0BC6-CA47-8644-05F1F8021EAE}" dt="2021-01-05T14:12:37.838" v="93" actId="2696"/>
        <pc:sldMkLst>
          <pc:docMk/>
          <pc:sldMk cId="2425898968" sldId="352"/>
        </pc:sldMkLst>
      </pc:sldChg>
    </pc:docChg>
  </pc:docChgLst>
  <pc:docChgLst>
    <pc:chgData name="Long B Nguyen" userId="f59fb8f3-a021-417a-8bc1-65c8d471c621" providerId="ADAL" clId="{85BDEDF6-CF42-4D41-8B40-38D23F731E13}"/>
    <pc:docChg chg="custSel addSld delSld modSld">
      <pc:chgData name="Long B Nguyen" userId="f59fb8f3-a021-417a-8bc1-65c8d471c621" providerId="ADAL" clId="{85BDEDF6-CF42-4D41-8B40-38D23F731E13}" dt="2021-06-06T21:43:08" v="2744" actId="20577"/>
      <pc:docMkLst>
        <pc:docMk/>
      </pc:docMkLst>
      <pc:sldChg chg="modSp mod">
        <pc:chgData name="Long B Nguyen" userId="f59fb8f3-a021-417a-8bc1-65c8d471c621" providerId="ADAL" clId="{85BDEDF6-CF42-4D41-8B40-38D23F731E13}" dt="2021-06-05T16:15:39.262" v="19" actId="20577"/>
        <pc:sldMkLst>
          <pc:docMk/>
          <pc:sldMk cId="4247104139" sldId="256"/>
        </pc:sldMkLst>
        <pc:spChg chg="mod">
          <ac:chgData name="Long B Nguyen" userId="f59fb8f3-a021-417a-8bc1-65c8d471c621" providerId="ADAL" clId="{85BDEDF6-CF42-4D41-8B40-38D23F731E13}" dt="2021-06-05T16:15:39.262" v="19" actId="20577"/>
          <ac:spMkLst>
            <pc:docMk/>
            <pc:sldMk cId="4247104139" sldId="256"/>
            <ac:spMk id="3" creationId="{1BDC47C8-6776-7B44-9CD4-95FC91452D62}"/>
          </ac:spMkLst>
        </pc:spChg>
      </pc:sldChg>
      <pc:sldChg chg="modSp">
        <pc:chgData name="Long B Nguyen" userId="f59fb8f3-a021-417a-8bc1-65c8d471c621" providerId="ADAL" clId="{85BDEDF6-CF42-4D41-8B40-38D23F731E13}" dt="2021-06-05T16:58:04.727" v="1073" actId="20577"/>
        <pc:sldMkLst>
          <pc:docMk/>
          <pc:sldMk cId="114946794" sldId="313"/>
        </pc:sldMkLst>
        <pc:spChg chg="mod">
          <ac:chgData name="Long B Nguyen" userId="f59fb8f3-a021-417a-8bc1-65c8d471c621" providerId="ADAL" clId="{85BDEDF6-CF42-4D41-8B40-38D23F731E13}" dt="2021-06-05T16:58:04.727" v="1073" actId="20577"/>
          <ac:spMkLst>
            <pc:docMk/>
            <pc:sldMk cId="114946794" sldId="313"/>
            <ac:spMk id="9" creationId="{E3B2E017-30B2-884B-A113-B419A2ED51AD}"/>
          </ac:spMkLst>
        </pc:spChg>
      </pc:sldChg>
      <pc:sldChg chg="modSp mod modAnim">
        <pc:chgData name="Long B Nguyen" userId="f59fb8f3-a021-417a-8bc1-65c8d471c621" providerId="ADAL" clId="{85BDEDF6-CF42-4D41-8B40-38D23F731E13}" dt="2021-06-05T23:12:23.758" v="1225" actId="20577"/>
        <pc:sldMkLst>
          <pc:docMk/>
          <pc:sldMk cId="18163085" sldId="314"/>
        </pc:sldMkLst>
        <pc:spChg chg="mod">
          <ac:chgData name="Long B Nguyen" userId="f59fb8f3-a021-417a-8bc1-65c8d471c621" providerId="ADAL" clId="{85BDEDF6-CF42-4D41-8B40-38D23F731E13}" dt="2021-06-05T23:12:23.758" v="1225" actId="20577"/>
          <ac:spMkLst>
            <pc:docMk/>
            <pc:sldMk cId="18163085" sldId="314"/>
            <ac:spMk id="9" creationId="{E3B2E017-30B2-884B-A113-B419A2ED51AD}"/>
          </ac:spMkLst>
        </pc:spChg>
      </pc:sldChg>
      <pc:sldChg chg="modSp del modAnim">
        <pc:chgData name="Long B Nguyen" userId="f59fb8f3-a021-417a-8bc1-65c8d471c621" providerId="ADAL" clId="{85BDEDF6-CF42-4D41-8B40-38D23F731E13}" dt="2021-06-06T20:57:01.453" v="1779" actId="2696"/>
        <pc:sldMkLst>
          <pc:docMk/>
          <pc:sldMk cId="2648987374" sldId="316"/>
        </pc:sldMkLst>
        <pc:spChg chg="mod">
          <ac:chgData name="Long B Nguyen" userId="f59fb8f3-a021-417a-8bc1-65c8d471c621" providerId="ADAL" clId="{85BDEDF6-CF42-4D41-8B40-38D23F731E13}" dt="2021-06-05T23:16:05.238" v="1469" actId="20577"/>
          <ac:spMkLst>
            <pc:docMk/>
            <pc:sldMk cId="2648987374" sldId="316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85BDEDF6-CF42-4D41-8B40-38D23F731E13}" dt="2021-06-06T20:56:33.585" v="1778" actId="2696"/>
        <pc:sldMkLst>
          <pc:docMk/>
          <pc:sldMk cId="3246446892" sldId="317"/>
        </pc:sldMkLst>
      </pc:sldChg>
      <pc:sldChg chg="modSp modAnim">
        <pc:chgData name="Long B Nguyen" userId="f59fb8f3-a021-417a-8bc1-65c8d471c621" providerId="ADAL" clId="{85BDEDF6-CF42-4D41-8B40-38D23F731E13}" dt="2021-06-06T20:55:45.136" v="1776" actId="20577"/>
        <pc:sldMkLst>
          <pc:docMk/>
          <pc:sldMk cId="67073653" sldId="318"/>
        </pc:sldMkLst>
        <pc:spChg chg="mod">
          <ac:chgData name="Long B Nguyen" userId="f59fb8f3-a021-417a-8bc1-65c8d471c621" providerId="ADAL" clId="{85BDEDF6-CF42-4D41-8B40-38D23F731E13}" dt="2021-06-06T20:55:45.136" v="1776" actId="20577"/>
          <ac:spMkLst>
            <pc:docMk/>
            <pc:sldMk cId="67073653" sldId="318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85BDEDF6-CF42-4D41-8B40-38D23F731E13}" dt="2021-06-05T16:41:20.365" v="459" actId="20577"/>
        <pc:sldMkLst>
          <pc:docMk/>
          <pc:sldMk cId="1997478848" sldId="319"/>
        </pc:sldMkLst>
        <pc:spChg chg="mod">
          <ac:chgData name="Long B Nguyen" userId="f59fb8f3-a021-417a-8bc1-65c8d471c621" providerId="ADAL" clId="{85BDEDF6-CF42-4D41-8B40-38D23F731E13}" dt="2021-06-05T16:41:20.365" v="459" actId="20577"/>
          <ac:spMkLst>
            <pc:docMk/>
            <pc:sldMk cId="1997478848" sldId="319"/>
            <ac:spMk id="9" creationId="{E3B2E017-30B2-884B-A113-B419A2ED51AD}"/>
          </ac:spMkLst>
        </pc:spChg>
      </pc:sldChg>
      <pc:sldChg chg="addSp delSp modSp mod modAnim">
        <pc:chgData name="Long B Nguyen" userId="f59fb8f3-a021-417a-8bc1-65c8d471c621" providerId="ADAL" clId="{85BDEDF6-CF42-4D41-8B40-38D23F731E13}" dt="2021-06-05T16:53:47.980" v="707" actId="20577"/>
        <pc:sldMkLst>
          <pc:docMk/>
          <pc:sldMk cId="1289346350" sldId="323"/>
        </pc:sldMkLst>
        <pc:spChg chg="mod">
          <ac:chgData name="Long B Nguyen" userId="f59fb8f3-a021-417a-8bc1-65c8d471c621" providerId="ADAL" clId="{85BDEDF6-CF42-4D41-8B40-38D23F731E13}" dt="2021-06-05T16:53:03.048" v="677" actId="1076"/>
          <ac:spMkLst>
            <pc:docMk/>
            <pc:sldMk cId="1289346350" sldId="323"/>
            <ac:spMk id="3" creationId="{1F595A19-8A49-BF47-A3C1-91AA31CC8096}"/>
          </ac:spMkLst>
        </pc:spChg>
        <pc:spChg chg="add del mod">
          <ac:chgData name="Long B Nguyen" userId="f59fb8f3-a021-417a-8bc1-65c8d471c621" providerId="ADAL" clId="{85BDEDF6-CF42-4D41-8B40-38D23F731E13}" dt="2021-06-05T16:52:59.431" v="676" actId="478"/>
          <ac:spMkLst>
            <pc:docMk/>
            <pc:sldMk cId="1289346350" sldId="323"/>
            <ac:spMk id="5" creationId="{41914BAD-A6B7-0443-80A4-BA84DAE2E16A}"/>
          </ac:spMkLst>
        </pc:spChg>
        <pc:spChg chg="mod">
          <ac:chgData name="Long B Nguyen" userId="f59fb8f3-a021-417a-8bc1-65c8d471c621" providerId="ADAL" clId="{85BDEDF6-CF42-4D41-8B40-38D23F731E13}" dt="2021-06-05T16:53:47.980" v="707" actId="20577"/>
          <ac:spMkLst>
            <pc:docMk/>
            <pc:sldMk cId="1289346350" sldId="323"/>
            <ac:spMk id="9" creationId="{E3B2E017-30B2-884B-A113-B419A2ED51AD}"/>
          </ac:spMkLst>
        </pc:spChg>
      </pc:sldChg>
      <pc:sldChg chg="modSp add mod">
        <pc:chgData name="Long B Nguyen" userId="f59fb8f3-a021-417a-8bc1-65c8d471c621" providerId="ADAL" clId="{85BDEDF6-CF42-4D41-8B40-38D23F731E13}" dt="2021-06-06T21:43:08" v="2744" actId="20577"/>
        <pc:sldMkLst>
          <pc:docMk/>
          <pc:sldMk cId="1133323522" sldId="325"/>
        </pc:sldMkLst>
        <pc:spChg chg="mod">
          <ac:chgData name="Long B Nguyen" userId="f59fb8f3-a021-417a-8bc1-65c8d471c621" providerId="ADAL" clId="{85BDEDF6-CF42-4D41-8B40-38D23F731E13}" dt="2021-06-06T21:43:08" v="2744" actId="20577"/>
          <ac:spMkLst>
            <pc:docMk/>
            <pc:sldMk cId="1133323522" sldId="325"/>
            <ac:spMk id="9" creationId="{E3B2E017-30B2-884B-A113-B419A2ED51AD}"/>
          </ac:spMkLst>
        </pc:spChg>
      </pc:sldChg>
      <pc:sldChg chg="modSp del mod">
        <pc:chgData name="Long B Nguyen" userId="f59fb8f3-a021-417a-8bc1-65c8d471c621" providerId="ADAL" clId="{85BDEDF6-CF42-4D41-8B40-38D23F731E13}" dt="2021-06-06T20:57:12.071" v="1780" actId="2696"/>
        <pc:sldMkLst>
          <pc:docMk/>
          <pc:sldMk cId="2693651593" sldId="325"/>
        </pc:sldMkLst>
        <pc:spChg chg="mod">
          <ac:chgData name="Long B Nguyen" userId="f59fb8f3-a021-417a-8bc1-65c8d471c621" providerId="ADAL" clId="{85BDEDF6-CF42-4D41-8B40-38D23F731E13}" dt="2021-06-05T23:17:10.095" v="1551" actId="20577"/>
          <ac:spMkLst>
            <pc:docMk/>
            <pc:sldMk cId="2693651593" sldId="325"/>
            <ac:spMk id="9" creationId="{E3B2E017-30B2-884B-A113-B419A2ED51AD}"/>
          </ac:spMkLst>
        </pc:spChg>
      </pc:sldChg>
      <pc:sldChg chg="modSp mod modAnim">
        <pc:chgData name="Long B Nguyen" userId="f59fb8f3-a021-417a-8bc1-65c8d471c621" providerId="ADAL" clId="{85BDEDF6-CF42-4D41-8B40-38D23F731E13}" dt="2021-06-05T16:18:14.764" v="41" actId="207"/>
        <pc:sldMkLst>
          <pc:docMk/>
          <pc:sldMk cId="214403129" sldId="333"/>
        </pc:sldMkLst>
        <pc:spChg chg="mod">
          <ac:chgData name="Long B Nguyen" userId="f59fb8f3-a021-417a-8bc1-65c8d471c621" providerId="ADAL" clId="{85BDEDF6-CF42-4D41-8B40-38D23F731E13}" dt="2021-06-05T16:17:42.433" v="20" actId="1076"/>
          <ac:spMkLst>
            <pc:docMk/>
            <pc:sldMk cId="214403129" sldId="333"/>
            <ac:spMk id="2" creationId="{AA3A228F-61D0-D949-A5E7-F83756230BF8}"/>
          </ac:spMkLst>
        </pc:spChg>
        <pc:spChg chg="mod">
          <ac:chgData name="Long B Nguyen" userId="f59fb8f3-a021-417a-8bc1-65c8d471c621" providerId="ADAL" clId="{85BDEDF6-CF42-4D41-8B40-38D23F731E13}" dt="2021-06-05T16:18:14.764" v="41" actId="207"/>
          <ac:spMkLst>
            <pc:docMk/>
            <pc:sldMk cId="214403129" sldId="333"/>
            <ac:spMk id="9" creationId="{E3B2E017-30B2-884B-A113-B419A2ED51AD}"/>
          </ac:spMkLst>
        </pc:spChg>
      </pc:sldChg>
      <pc:sldChg chg="modSp mod modAnim">
        <pc:chgData name="Long B Nguyen" userId="f59fb8f3-a021-417a-8bc1-65c8d471c621" providerId="ADAL" clId="{85BDEDF6-CF42-4D41-8B40-38D23F731E13}" dt="2021-06-05T16:37:10.118" v="140" actId="20577"/>
        <pc:sldMkLst>
          <pc:docMk/>
          <pc:sldMk cId="2112071836" sldId="334"/>
        </pc:sldMkLst>
        <pc:spChg chg="mod">
          <ac:chgData name="Long B Nguyen" userId="f59fb8f3-a021-417a-8bc1-65c8d471c621" providerId="ADAL" clId="{85BDEDF6-CF42-4D41-8B40-38D23F731E13}" dt="2021-06-05T16:18:30.056" v="42" actId="1076"/>
          <ac:spMkLst>
            <pc:docMk/>
            <pc:sldMk cId="2112071836" sldId="334"/>
            <ac:spMk id="2" creationId="{AA3A228F-61D0-D949-A5E7-F83756230BF8}"/>
          </ac:spMkLst>
        </pc:spChg>
        <pc:spChg chg="mod">
          <ac:chgData name="Long B Nguyen" userId="f59fb8f3-a021-417a-8bc1-65c8d471c621" providerId="ADAL" clId="{85BDEDF6-CF42-4D41-8B40-38D23F731E13}" dt="2021-06-05T16:37:10.118" v="140" actId="20577"/>
          <ac:spMkLst>
            <pc:docMk/>
            <pc:sldMk cId="2112071836" sldId="334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85BDEDF6-CF42-4D41-8B40-38D23F731E13}" dt="2021-06-05T16:39:06.548" v="329" actId="207"/>
        <pc:sldMkLst>
          <pc:docMk/>
          <pc:sldMk cId="247153204" sldId="335"/>
        </pc:sldMkLst>
        <pc:spChg chg="mod">
          <ac:chgData name="Long B Nguyen" userId="f59fb8f3-a021-417a-8bc1-65c8d471c621" providerId="ADAL" clId="{85BDEDF6-CF42-4D41-8B40-38D23F731E13}" dt="2021-06-05T16:39:06.548" v="329" actId="207"/>
          <ac:spMkLst>
            <pc:docMk/>
            <pc:sldMk cId="247153204" sldId="335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85BDEDF6-CF42-4D41-8B40-38D23F731E13}" dt="2021-06-05T16:39:57.389" v="371" actId="20577"/>
        <pc:sldMkLst>
          <pc:docMk/>
          <pc:sldMk cId="3783627139" sldId="336"/>
        </pc:sldMkLst>
        <pc:spChg chg="mod">
          <ac:chgData name="Long B Nguyen" userId="f59fb8f3-a021-417a-8bc1-65c8d471c621" providerId="ADAL" clId="{85BDEDF6-CF42-4D41-8B40-38D23F731E13}" dt="2021-06-05T16:39:57.389" v="371" actId="20577"/>
          <ac:spMkLst>
            <pc:docMk/>
            <pc:sldMk cId="3783627139" sldId="336"/>
            <ac:spMk id="9" creationId="{E3B2E017-30B2-884B-A113-B419A2ED51AD}"/>
          </ac:spMkLst>
        </pc:spChg>
      </pc:sldChg>
      <pc:sldChg chg="delSp modSp mod">
        <pc:chgData name="Long B Nguyen" userId="f59fb8f3-a021-417a-8bc1-65c8d471c621" providerId="ADAL" clId="{85BDEDF6-CF42-4D41-8B40-38D23F731E13}" dt="2021-06-05T16:54:47.738" v="739" actId="20577"/>
        <pc:sldMkLst>
          <pc:docMk/>
          <pc:sldMk cId="2765901336" sldId="337"/>
        </pc:sldMkLst>
        <pc:spChg chg="del">
          <ac:chgData name="Long B Nguyen" userId="f59fb8f3-a021-417a-8bc1-65c8d471c621" providerId="ADAL" clId="{85BDEDF6-CF42-4D41-8B40-38D23F731E13}" dt="2021-06-05T16:54:09.043" v="708" actId="478"/>
          <ac:spMkLst>
            <pc:docMk/>
            <pc:sldMk cId="2765901336" sldId="337"/>
            <ac:spMk id="4" creationId="{58300BDE-2B33-184F-8E31-AA4C7D6E4180}"/>
          </ac:spMkLst>
        </pc:spChg>
        <pc:spChg chg="mod">
          <ac:chgData name="Long B Nguyen" userId="f59fb8f3-a021-417a-8bc1-65c8d471c621" providerId="ADAL" clId="{85BDEDF6-CF42-4D41-8B40-38D23F731E13}" dt="2021-06-05T16:54:47.738" v="739" actId="20577"/>
          <ac:spMkLst>
            <pc:docMk/>
            <pc:sldMk cId="2765901336" sldId="337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85BDEDF6-CF42-4D41-8B40-38D23F731E13}" dt="2021-06-05T23:13:11.944" v="1276" actId="207"/>
        <pc:sldMkLst>
          <pc:docMk/>
          <pc:sldMk cId="2368568690" sldId="338"/>
        </pc:sldMkLst>
        <pc:spChg chg="mod">
          <ac:chgData name="Long B Nguyen" userId="f59fb8f3-a021-417a-8bc1-65c8d471c621" providerId="ADAL" clId="{85BDEDF6-CF42-4D41-8B40-38D23F731E13}" dt="2021-06-05T23:13:11.944" v="1276" actId="207"/>
          <ac:spMkLst>
            <pc:docMk/>
            <pc:sldMk cId="2368568690" sldId="338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85BDEDF6-CF42-4D41-8B40-38D23F731E13}" dt="2021-06-05T16:58:50.503" v="1143" actId="20577"/>
        <pc:sldMkLst>
          <pc:docMk/>
          <pc:sldMk cId="3131687406" sldId="339"/>
        </pc:sldMkLst>
        <pc:spChg chg="mod">
          <ac:chgData name="Long B Nguyen" userId="f59fb8f3-a021-417a-8bc1-65c8d471c621" providerId="ADAL" clId="{85BDEDF6-CF42-4D41-8B40-38D23F731E13}" dt="2021-06-05T16:58:50.503" v="1143" actId="20577"/>
          <ac:spMkLst>
            <pc:docMk/>
            <pc:sldMk cId="3131687406" sldId="339"/>
            <ac:spMk id="9" creationId="{E3B2E017-30B2-884B-A113-B419A2ED51AD}"/>
          </ac:spMkLst>
        </pc:spChg>
      </pc:sldChg>
      <pc:sldChg chg="addSp modSp mod modAnim">
        <pc:chgData name="Long B Nguyen" userId="f59fb8f3-a021-417a-8bc1-65c8d471c621" providerId="ADAL" clId="{85BDEDF6-CF42-4D41-8B40-38D23F731E13}" dt="2021-06-06T21:42:14.950" v="2711" actId="207"/>
        <pc:sldMkLst>
          <pc:docMk/>
          <pc:sldMk cId="994161803" sldId="340"/>
        </pc:sldMkLst>
        <pc:spChg chg="add mod">
          <ac:chgData name="Long B Nguyen" userId="f59fb8f3-a021-417a-8bc1-65c8d471c621" providerId="ADAL" clId="{85BDEDF6-CF42-4D41-8B40-38D23F731E13}" dt="2021-06-06T21:42:14.950" v="2711" actId="207"/>
          <ac:spMkLst>
            <pc:docMk/>
            <pc:sldMk cId="994161803" sldId="340"/>
            <ac:spMk id="3" creationId="{F0C14AE6-7201-7F45-A50E-CCAE460FDEC7}"/>
          </ac:spMkLst>
        </pc:spChg>
        <pc:spChg chg="mod">
          <ac:chgData name="Long B Nguyen" userId="f59fb8f3-a021-417a-8bc1-65c8d471c621" providerId="ADAL" clId="{85BDEDF6-CF42-4D41-8B40-38D23F731E13}" dt="2021-06-06T21:39:43.046" v="2475" actId="20577"/>
          <ac:spMkLst>
            <pc:docMk/>
            <pc:sldMk cId="994161803" sldId="340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85BDEDF6-CF42-4D41-8B40-38D23F731E13}" dt="2021-06-05T16:54:37.147" v="726" actId="20577"/>
        <pc:sldMkLst>
          <pc:docMk/>
          <pc:sldMk cId="2834108163" sldId="341"/>
        </pc:sldMkLst>
        <pc:spChg chg="mod">
          <ac:chgData name="Long B Nguyen" userId="f59fb8f3-a021-417a-8bc1-65c8d471c621" providerId="ADAL" clId="{85BDEDF6-CF42-4D41-8B40-38D23F731E13}" dt="2021-06-05T16:54:37.147" v="726" actId="20577"/>
          <ac:spMkLst>
            <pc:docMk/>
            <pc:sldMk cId="2834108163" sldId="341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85BDEDF6-CF42-4D41-8B40-38D23F731E13}" dt="2021-06-05T23:15:07.644" v="1417" actId="20577"/>
        <pc:sldMkLst>
          <pc:docMk/>
          <pc:sldMk cId="2283393882" sldId="342"/>
        </pc:sldMkLst>
        <pc:spChg chg="mod">
          <ac:chgData name="Long B Nguyen" userId="f59fb8f3-a021-417a-8bc1-65c8d471c621" providerId="ADAL" clId="{85BDEDF6-CF42-4D41-8B40-38D23F731E13}" dt="2021-06-05T23:15:07.644" v="1417" actId="20577"/>
          <ac:spMkLst>
            <pc:docMk/>
            <pc:sldMk cId="2283393882" sldId="342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85BDEDF6-CF42-4D41-8B40-38D23F731E13}" dt="2021-06-05T16:55:56.743" v="916" actId="20577"/>
        <pc:sldMkLst>
          <pc:docMk/>
          <pc:sldMk cId="3596157879" sldId="344"/>
        </pc:sldMkLst>
        <pc:spChg chg="mod">
          <ac:chgData name="Long B Nguyen" userId="f59fb8f3-a021-417a-8bc1-65c8d471c621" providerId="ADAL" clId="{85BDEDF6-CF42-4D41-8B40-38D23F731E13}" dt="2021-06-05T16:55:56.743" v="916" actId="20577"/>
          <ac:spMkLst>
            <pc:docMk/>
            <pc:sldMk cId="3596157879" sldId="344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85BDEDF6-CF42-4D41-8B40-38D23F731E13}" dt="2021-06-05T16:56:27.350" v="946" actId="14100"/>
        <pc:sldMkLst>
          <pc:docMk/>
          <pc:sldMk cId="1211608734" sldId="345"/>
        </pc:sldMkLst>
        <pc:spChg chg="mod">
          <ac:chgData name="Long B Nguyen" userId="f59fb8f3-a021-417a-8bc1-65c8d471c621" providerId="ADAL" clId="{85BDEDF6-CF42-4D41-8B40-38D23F731E13}" dt="2021-06-05T16:56:21.728" v="945" actId="1076"/>
          <ac:spMkLst>
            <pc:docMk/>
            <pc:sldMk cId="1211608734" sldId="345"/>
            <ac:spMk id="3" creationId="{61BCFD14-89EB-C849-9A89-08AB0AD92B9A}"/>
          </ac:spMkLst>
        </pc:spChg>
        <pc:spChg chg="mod">
          <ac:chgData name="Long B Nguyen" userId="f59fb8f3-a021-417a-8bc1-65c8d471c621" providerId="ADAL" clId="{85BDEDF6-CF42-4D41-8B40-38D23F731E13}" dt="2021-06-05T16:56:17.691" v="944" actId="20577"/>
          <ac:spMkLst>
            <pc:docMk/>
            <pc:sldMk cId="1211608734" sldId="345"/>
            <ac:spMk id="9" creationId="{E3B2E017-30B2-884B-A113-B419A2ED51AD}"/>
          </ac:spMkLst>
        </pc:spChg>
        <pc:cxnChg chg="mod">
          <ac:chgData name="Long B Nguyen" userId="f59fb8f3-a021-417a-8bc1-65c8d471c621" providerId="ADAL" clId="{85BDEDF6-CF42-4D41-8B40-38D23F731E13}" dt="2021-06-05T16:56:27.350" v="946" actId="14100"/>
          <ac:cxnSpMkLst>
            <pc:docMk/>
            <pc:sldMk cId="1211608734" sldId="345"/>
            <ac:cxnSpMk id="5" creationId="{16CF91C8-C6D4-F242-9F06-E8AF543563B7}"/>
          </ac:cxnSpMkLst>
        </pc:cxnChg>
      </pc:sldChg>
      <pc:sldChg chg="modSp modAnim">
        <pc:chgData name="Long B Nguyen" userId="f59fb8f3-a021-417a-8bc1-65c8d471c621" providerId="ADAL" clId="{85BDEDF6-CF42-4D41-8B40-38D23F731E13}" dt="2021-06-05T16:57:41.805" v="1058" actId="207"/>
        <pc:sldMkLst>
          <pc:docMk/>
          <pc:sldMk cId="4020528382" sldId="346"/>
        </pc:sldMkLst>
        <pc:spChg chg="mod">
          <ac:chgData name="Long B Nguyen" userId="f59fb8f3-a021-417a-8bc1-65c8d471c621" providerId="ADAL" clId="{85BDEDF6-CF42-4D41-8B40-38D23F731E13}" dt="2021-06-05T16:57:41.805" v="1058" actId="207"/>
          <ac:spMkLst>
            <pc:docMk/>
            <pc:sldMk cId="4020528382" sldId="346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85BDEDF6-CF42-4D41-8B40-38D23F731E13}" dt="2021-06-05T16:57:00.773" v="987" actId="20577"/>
        <pc:sldMkLst>
          <pc:docMk/>
          <pc:sldMk cId="1535116463" sldId="347"/>
        </pc:sldMkLst>
        <pc:spChg chg="mod">
          <ac:chgData name="Long B Nguyen" userId="f59fb8f3-a021-417a-8bc1-65c8d471c621" providerId="ADAL" clId="{85BDEDF6-CF42-4D41-8B40-38D23F731E13}" dt="2021-06-05T16:57:00.773" v="987" actId="20577"/>
          <ac:spMkLst>
            <pc:docMk/>
            <pc:sldMk cId="1535116463" sldId="347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85BDEDF6-CF42-4D41-8B40-38D23F731E13}" dt="2021-06-06T21:12:03.191" v="1996" actId="2696"/>
        <pc:sldMkLst>
          <pc:docMk/>
          <pc:sldMk cId="1701624766" sldId="348"/>
        </pc:sldMkLst>
      </pc:sldChg>
      <pc:sldChg chg="modSp">
        <pc:chgData name="Long B Nguyen" userId="f59fb8f3-a021-417a-8bc1-65c8d471c621" providerId="ADAL" clId="{85BDEDF6-CF42-4D41-8B40-38D23F731E13}" dt="2021-06-05T16:38:37.285" v="300" actId="20577"/>
        <pc:sldMkLst>
          <pc:docMk/>
          <pc:sldMk cId="1363458133" sldId="349"/>
        </pc:sldMkLst>
        <pc:spChg chg="mod">
          <ac:chgData name="Long B Nguyen" userId="f59fb8f3-a021-417a-8bc1-65c8d471c621" providerId="ADAL" clId="{85BDEDF6-CF42-4D41-8B40-38D23F731E13}" dt="2021-06-05T16:38:37.285" v="300" actId="20577"/>
          <ac:spMkLst>
            <pc:docMk/>
            <pc:sldMk cId="1363458133" sldId="349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85BDEDF6-CF42-4D41-8B40-38D23F731E13}" dt="2021-06-06T20:56:21.924" v="1777" actId="2696"/>
        <pc:sldMkLst>
          <pc:docMk/>
          <pc:sldMk cId="651500207" sldId="351"/>
        </pc:sldMkLst>
      </pc:sldChg>
      <pc:sldChg chg="modSp add mod modAnim">
        <pc:chgData name="Long B Nguyen" userId="f59fb8f3-a021-417a-8bc1-65c8d471c621" providerId="ADAL" clId="{85BDEDF6-CF42-4D41-8B40-38D23F731E13}" dt="2021-06-05T16:51:48.626" v="607" actId="20577"/>
        <pc:sldMkLst>
          <pc:docMk/>
          <pc:sldMk cId="1998372078" sldId="352"/>
        </pc:sldMkLst>
        <pc:spChg chg="mod">
          <ac:chgData name="Long B Nguyen" userId="f59fb8f3-a021-417a-8bc1-65c8d471c621" providerId="ADAL" clId="{85BDEDF6-CF42-4D41-8B40-38D23F731E13}" dt="2021-06-05T16:51:03.492" v="481" actId="20577"/>
          <ac:spMkLst>
            <pc:docMk/>
            <pc:sldMk cId="1998372078" sldId="352"/>
            <ac:spMk id="2" creationId="{AA3A228F-61D0-D949-A5E7-F83756230BF8}"/>
          </ac:spMkLst>
        </pc:spChg>
        <pc:spChg chg="mod">
          <ac:chgData name="Long B Nguyen" userId="f59fb8f3-a021-417a-8bc1-65c8d471c621" providerId="ADAL" clId="{85BDEDF6-CF42-4D41-8B40-38D23F731E13}" dt="2021-06-05T16:51:48.626" v="607" actId="20577"/>
          <ac:spMkLst>
            <pc:docMk/>
            <pc:sldMk cId="1998372078" sldId="352"/>
            <ac:spMk id="9" creationId="{E3B2E017-30B2-884B-A113-B419A2ED51AD}"/>
          </ac:spMkLst>
        </pc:spChg>
      </pc:sldChg>
      <pc:sldChg chg="add del">
        <pc:chgData name="Long B Nguyen" userId="f59fb8f3-a021-417a-8bc1-65c8d471c621" providerId="ADAL" clId="{85BDEDF6-CF42-4D41-8B40-38D23F731E13}" dt="2021-06-06T20:54:11.944" v="1745" actId="2696"/>
        <pc:sldMkLst>
          <pc:docMk/>
          <pc:sldMk cId="1898971143" sldId="353"/>
        </pc:sldMkLst>
      </pc:sldChg>
      <pc:sldChg chg="modSp add modAnim">
        <pc:chgData name="Long B Nguyen" userId="f59fb8f3-a021-417a-8bc1-65c8d471c621" providerId="ADAL" clId="{85BDEDF6-CF42-4D41-8B40-38D23F731E13}" dt="2021-06-06T21:11:42.499" v="1995" actId="20577"/>
        <pc:sldMkLst>
          <pc:docMk/>
          <pc:sldMk cId="2962743079" sldId="353"/>
        </pc:sldMkLst>
        <pc:spChg chg="mod">
          <ac:chgData name="Long B Nguyen" userId="f59fb8f3-a021-417a-8bc1-65c8d471c621" providerId="ADAL" clId="{85BDEDF6-CF42-4D41-8B40-38D23F731E13}" dt="2021-06-06T21:11:42.499" v="1995" actId="20577"/>
          <ac:spMkLst>
            <pc:docMk/>
            <pc:sldMk cId="2962743079" sldId="353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6ED56420-F59F-4945-BA02-53AF79C1F3AC}"/>
    <pc:docChg chg="undo custSel addSld delSld modSld sldOrd">
      <pc:chgData name="Long B Nguyen" userId="f59fb8f3-a021-417a-8bc1-65c8d471c621" providerId="ADAL" clId="{6ED56420-F59F-4945-BA02-53AF79C1F3AC}" dt="2019-10-22T14:22:15.711" v="5396" actId="207"/>
      <pc:docMkLst>
        <pc:docMk/>
      </pc:docMkLst>
      <pc:sldChg chg="modSp">
        <pc:chgData name="Long B Nguyen" userId="f59fb8f3-a021-417a-8bc1-65c8d471c621" providerId="ADAL" clId="{6ED56420-F59F-4945-BA02-53AF79C1F3AC}" dt="2019-10-11T02:01:50.031" v="27" actId="14100"/>
        <pc:sldMkLst>
          <pc:docMk/>
          <pc:sldMk cId="4247104139" sldId="256"/>
        </pc:sldMkLst>
        <pc:spChg chg="mod">
          <ac:chgData name="Long B Nguyen" userId="f59fb8f3-a021-417a-8bc1-65c8d471c621" providerId="ADAL" clId="{6ED56420-F59F-4945-BA02-53AF79C1F3AC}" dt="2019-10-11T02:01:50.031" v="27" actId="14100"/>
          <ac:spMkLst>
            <pc:docMk/>
            <pc:sldMk cId="4247104139" sldId="256"/>
            <ac:spMk id="3" creationId="{1BDC47C8-6776-7B44-9CD4-95FC91452D62}"/>
          </ac:spMkLst>
        </pc:spChg>
      </pc:sldChg>
      <pc:sldChg chg="modSp">
        <pc:chgData name="Long B Nguyen" userId="f59fb8f3-a021-417a-8bc1-65c8d471c621" providerId="ADAL" clId="{6ED56420-F59F-4945-BA02-53AF79C1F3AC}" dt="2019-10-21T13:33:09.595" v="3478" actId="20577"/>
        <pc:sldMkLst>
          <pc:docMk/>
          <pc:sldMk cId="131840209" sldId="286"/>
        </pc:sldMkLst>
        <pc:spChg chg="mod">
          <ac:chgData name="Long B Nguyen" userId="f59fb8f3-a021-417a-8bc1-65c8d471c621" providerId="ADAL" clId="{6ED56420-F59F-4945-BA02-53AF79C1F3AC}" dt="2019-10-21T13:33:09.595" v="3478" actId="20577"/>
          <ac:spMkLst>
            <pc:docMk/>
            <pc:sldMk cId="131840209" sldId="286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6ED56420-F59F-4945-BA02-53AF79C1F3AC}" dt="2019-10-21T13:37:37.260" v="3562"/>
        <pc:sldMkLst>
          <pc:docMk/>
          <pc:sldMk cId="114946794" sldId="313"/>
        </pc:sldMkLst>
        <pc:spChg chg="mod">
          <ac:chgData name="Long B Nguyen" userId="f59fb8f3-a021-417a-8bc1-65c8d471c621" providerId="ADAL" clId="{6ED56420-F59F-4945-BA02-53AF79C1F3AC}" dt="2019-10-21T11:35:04.583" v="1197" actId="20577"/>
          <ac:spMkLst>
            <pc:docMk/>
            <pc:sldMk cId="114946794" sldId="313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6ED56420-F59F-4945-BA02-53AF79C1F3AC}" dt="2019-10-21T15:27:57.089" v="4552" actId="20577"/>
        <pc:sldMkLst>
          <pc:docMk/>
          <pc:sldMk cId="18163085" sldId="314"/>
        </pc:sldMkLst>
        <pc:spChg chg="mod">
          <ac:chgData name="Long B Nguyen" userId="f59fb8f3-a021-417a-8bc1-65c8d471c621" providerId="ADAL" clId="{6ED56420-F59F-4945-BA02-53AF79C1F3AC}" dt="2019-10-21T15:27:57.089" v="4552" actId="20577"/>
          <ac:spMkLst>
            <pc:docMk/>
            <pc:sldMk cId="18163085" sldId="314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6ED56420-F59F-4945-BA02-53AF79C1F3AC}" dt="2019-10-21T15:56:59.683" v="4964" actId="20577"/>
        <pc:sldMkLst>
          <pc:docMk/>
          <pc:sldMk cId="2648987374" sldId="316"/>
        </pc:sldMkLst>
        <pc:spChg chg="mod">
          <ac:chgData name="Long B Nguyen" userId="f59fb8f3-a021-417a-8bc1-65c8d471c621" providerId="ADAL" clId="{6ED56420-F59F-4945-BA02-53AF79C1F3AC}" dt="2019-10-21T15:56:59.683" v="4964" actId="20577"/>
          <ac:spMkLst>
            <pc:docMk/>
            <pc:sldMk cId="2648987374" sldId="316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6ED56420-F59F-4945-BA02-53AF79C1F3AC}" dt="2019-10-21T15:56:31.487" v="4944" actId="20577"/>
        <pc:sldMkLst>
          <pc:docMk/>
          <pc:sldMk cId="3246446892" sldId="317"/>
        </pc:sldMkLst>
        <pc:spChg chg="mod">
          <ac:chgData name="Long B Nguyen" userId="f59fb8f3-a021-417a-8bc1-65c8d471c621" providerId="ADAL" clId="{6ED56420-F59F-4945-BA02-53AF79C1F3AC}" dt="2019-10-21T15:56:31.487" v="4944" actId="20577"/>
          <ac:spMkLst>
            <pc:docMk/>
            <pc:sldMk cId="3246446892" sldId="317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6ED56420-F59F-4945-BA02-53AF79C1F3AC}" dt="2019-10-21T16:47:49.430" v="5182" actId="20577"/>
        <pc:sldMkLst>
          <pc:docMk/>
          <pc:sldMk cId="67073653" sldId="318"/>
        </pc:sldMkLst>
        <pc:spChg chg="mod">
          <ac:chgData name="Long B Nguyen" userId="f59fb8f3-a021-417a-8bc1-65c8d471c621" providerId="ADAL" clId="{6ED56420-F59F-4945-BA02-53AF79C1F3AC}" dt="2019-10-21T16:47:49.430" v="5182" actId="20577"/>
          <ac:spMkLst>
            <pc:docMk/>
            <pc:sldMk cId="67073653" sldId="318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6ED56420-F59F-4945-BA02-53AF79C1F3AC}" dt="2019-10-21T15:24:20.942" v="4381" actId="20577"/>
        <pc:sldMkLst>
          <pc:docMk/>
          <pc:sldMk cId="1997478848" sldId="319"/>
        </pc:sldMkLst>
        <pc:spChg chg="mod">
          <ac:chgData name="Long B Nguyen" userId="f59fb8f3-a021-417a-8bc1-65c8d471c621" providerId="ADAL" clId="{6ED56420-F59F-4945-BA02-53AF79C1F3AC}" dt="2019-10-21T15:24:20.942" v="4381" actId="20577"/>
          <ac:spMkLst>
            <pc:docMk/>
            <pc:sldMk cId="1997478848" sldId="319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6ED56420-F59F-4945-BA02-53AF79C1F3AC}" dt="2019-10-21T15:26:54.743" v="4487" actId="20577"/>
        <pc:sldMkLst>
          <pc:docMk/>
          <pc:sldMk cId="1289346350" sldId="323"/>
        </pc:sldMkLst>
        <pc:spChg chg="mod">
          <ac:chgData name="Long B Nguyen" userId="f59fb8f3-a021-417a-8bc1-65c8d471c621" providerId="ADAL" clId="{6ED56420-F59F-4945-BA02-53AF79C1F3AC}" dt="2019-10-21T15:26:54.743" v="4487" actId="20577"/>
          <ac:spMkLst>
            <pc:docMk/>
            <pc:sldMk cId="1289346350" sldId="323"/>
            <ac:spMk id="9" creationId="{E3B2E017-30B2-884B-A113-B419A2ED51AD}"/>
          </ac:spMkLst>
        </pc:spChg>
      </pc:sldChg>
      <pc:sldChg chg="delSp modSp del">
        <pc:chgData name="Long B Nguyen" userId="f59fb8f3-a021-417a-8bc1-65c8d471c621" providerId="ADAL" clId="{6ED56420-F59F-4945-BA02-53AF79C1F3AC}" dt="2019-10-21T01:25:21.706" v="1085" actId="2696"/>
        <pc:sldMkLst>
          <pc:docMk/>
          <pc:sldMk cId="97464883" sldId="325"/>
        </pc:sldMkLst>
        <pc:spChg chg="mod">
          <ac:chgData name="Long B Nguyen" userId="f59fb8f3-a021-417a-8bc1-65c8d471c621" providerId="ADAL" clId="{6ED56420-F59F-4945-BA02-53AF79C1F3AC}" dt="2019-10-15T20:33:53.562" v="217" actId="20577"/>
          <ac:spMkLst>
            <pc:docMk/>
            <pc:sldMk cId="97464883" sldId="325"/>
            <ac:spMk id="2" creationId="{AA3A228F-61D0-D949-A5E7-F83756230BF8}"/>
          </ac:spMkLst>
        </pc:spChg>
        <pc:spChg chg="del mod">
          <ac:chgData name="Long B Nguyen" userId="f59fb8f3-a021-417a-8bc1-65c8d471c621" providerId="ADAL" clId="{6ED56420-F59F-4945-BA02-53AF79C1F3AC}" dt="2019-10-15T20:33:28.144" v="203" actId="478"/>
          <ac:spMkLst>
            <pc:docMk/>
            <pc:sldMk cId="97464883" sldId="325"/>
            <ac:spMk id="6" creationId="{2B2AA30A-82DB-F148-8204-27387E5FE6F1}"/>
          </ac:spMkLst>
        </pc:spChg>
        <pc:spChg chg="mod">
          <ac:chgData name="Long B Nguyen" userId="f59fb8f3-a021-417a-8bc1-65c8d471c621" providerId="ADAL" clId="{6ED56420-F59F-4945-BA02-53AF79C1F3AC}" dt="2019-10-15T20:33:47.950" v="207" actId="20577"/>
          <ac:spMkLst>
            <pc:docMk/>
            <pc:sldMk cId="97464883" sldId="325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6ED56420-F59F-4945-BA02-53AF79C1F3AC}" dt="2019-10-21T15:56:50.536" v="4957" actId="20577"/>
        <pc:sldMkLst>
          <pc:docMk/>
          <pc:sldMk cId="2693651593" sldId="325"/>
        </pc:sldMkLst>
        <pc:spChg chg="mod">
          <ac:chgData name="Long B Nguyen" userId="f59fb8f3-a021-417a-8bc1-65c8d471c621" providerId="ADAL" clId="{6ED56420-F59F-4945-BA02-53AF79C1F3AC}" dt="2019-10-21T15:56:50.536" v="4957" actId="20577"/>
          <ac:spMkLst>
            <pc:docMk/>
            <pc:sldMk cId="2693651593" sldId="325"/>
            <ac:spMk id="9" creationId="{E3B2E017-30B2-884B-A113-B419A2ED51AD}"/>
          </ac:spMkLst>
        </pc:spChg>
      </pc:sldChg>
      <pc:sldChg chg="add del">
        <pc:chgData name="Long B Nguyen" userId="f59fb8f3-a021-417a-8bc1-65c8d471c621" providerId="ADAL" clId="{6ED56420-F59F-4945-BA02-53AF79C1F3AC}" dt="2019-10-21T01:25:42.087" v="1087" actId="2696"/>
        <pc:sldMkLst>
          <pc:docMk/>
          <pc:sldMk cId="3937255370" sldId="325"/>
        </pc:sldMkLst>
      </pc:sldChg>
      <pc:sldChg chg="modSp add modAnim">
        <pc:chgData name="Long B Nguyen" userId="f59fb8f3-a021-417a-8bc1-65c8d471c621" providerId="ADAL" clId="{6ED56420-F59F-4945-BA02-53AF79C1F3AC}" dt="2019-10-21T13:33:24.930" v="3479"/>
        <pc:sldMkLst>
          <pc:docMk/>
          <pc:sldMk cId="214403129" sldId="333"/>
        </pc:sldMkLst>
        <pc:spChg chg="mod">
          <ac:chgData name="Long B Nguyen" userId="f59fb8f3-a021-417a-8bc1-65c8d471c621" providerId="ADAL" clId="{6ED56420-F59F-4945-BA02-53AF79C1F3AC}" dt="2019-10-15T20:28:02.134" v="75" actId="20577"/>
          <ac:spMkLst>
            <pc:docMk/>
            <pc:sldMk cId="214403129" sldId="333"/>
            <ac:spMk id="9" creationId="{E3B2E017-30B2-884B-A113-B419A2ED51AD}"/>
          </ac:spMkLst>
        </pc:spChg>
      </pc:sldChg>
      <pc:sldChg chg="modSp add ord modAnim">
        <pc:chgData name="Long B Nguyen" userId="f59fb8f3-a021-417a-8bc1-65c8d471c621" providerId="ADAL" clId="{6ED56420-F59F-4945-BA02-53AF79C1F3AC}" dt="2019-10-21T15:58:28.940" v="5005"/>
        <pc:sldMkLst>
          <pc:docMk/>
          <pc:sldMk cId="2112071836" sldId="334"/>
        </pc:sldMkLst>
        <pc:spChg chg="mod">
          <ac:chgData name="Long B Nguyen" userId="f59fb8f3-a021-417a-8bc1-65c8d471c621" providerId="ADAL" clId="{6ED56420-F59F-4945-BA02-53AF79C1F3AC}" dt="2019-10-21T15:22:17.955" v="4268" actId="20577"/>
          <ac:spMkLst>
            <pc:docMk/>
            <pc:sldMk cId="2112071836" sldId="334"/>
            <ac:spMk id="9" creationId="{E3B2E017-30B2-884B-A113-B419A2ED51AD}"/>
          </ac:spMkLst>
        </pc:spChg>
      </pc:sldChg>
      <pc:sldChg chg="add">
        <pc:chgData name="Long B Nguyen" userId="f59fb8f3-a021-417a-8bc1-65c8d471c621" providerId="ADAL" clId="{6ED56420-F59F-4945-BA02-53AF79C1F3AC}" dt="2019-10-11T02:03:35.564" v="28"/>
        <pc:sldMkLst>
          <pc:docMk/>
          <pc:sldMk cId="247153204" sldId="335"/>
        </pc:sldMkLst>
      </pc:sldChg>
      <pc:sldChg chg="modSp add modAnim">
        <pc:chgData name="Long B Nguyen" userId="f59fb8f3-a021-417a-8bc1-65c8d471c621" providerId="ADAL" clId="{6ED56420-F59F-4945-BA02-53AF79C1F3AC}" dt="2019-10-21T15:23:18.705" v="4342" actId="207"/>
        <pc:sldMkLst>
          <pc:docMk/>
          <pc:sldMk cId="3783627139" sldId="336"/>
        </pc:sldMkLst>
        <pc:spChg chg="mod">
          <ac:chgData name="Long B Nguyen" userId="f59fb8f3-a021-417a-8bc1-65c8d471c621" providerId="ADAL" clId="{6ED56420-F59F-4945-BA02-53AF79C1F3AC}" dt="2019-10-21T15:23:18.705" v="4342" actId="207"/>
          <ac:spMkLst>
            <pc:docMk/>
            <pc:sldMk cId="3783627139" sldId="336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6ED56420-F59F-4945-BA02-53AF79C1F3AC}" dt="2019-10-21T15:27:00.631" v="4491" actId="20577"/>
        <pc:sldMkLst>
          <pc:docMk/>
          <pc:sldMk cId="2765901336" sldId="337"/>
        </pc:sldMkLst>
        <pc:spChg chg="mod">
          <ac:chgData name="Long B Nguyen" userId="f59fb8f3-a021-417a-8bc1-65c8d471c621" providerId="ADAL" clId="{6ED56420-F59F-4945-BA02-53AF79C1F3AC}" dt="2019-10-21T15:27:00.631" v="4491" actId="20577"/>
          <ac:spMkLst>
            <pc:docMk/>
            <pc:sldMk cId="2765901336" sldId="337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6ED56420-F59F-4945-BA02-53AF79C1F3AC}" dt="2019-10-21T15:57:29.879" v="4996" actId="20577"/>
        <pc:sldMkLst>
          <pc:docMk/>
          <pc:sldMk cId="2368568690" sldId="338"/>
        </pc:sldMkLst>
        <pc:spChg chg="mod">
          <ac:chgData name="Long B Nguyen" userId="f59fb8f3-a021-417a-8bc1-65c8d471c621" providerId="ADAL" clId="{6ED56420-F59F-4945-BA02-53AF79C1F3AC}" dt="2019-10-21T15:57:29.879" v="4996" actId="20577"/>
          <ac:spMkLst>
            <pc:docMk/>
            <pc:sldMk cId="2368568690" sldId="338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6ED56420-F59F-4945-BA02-53AF79C1F3AC}" dt="2019-10-21T15:27:47.321" v="4540" actId="20577"/>
        <pc:sldMkLst>
          <pc:docMk/>
          <pc:sldMk cId="3131687406" sldId="339"/>
        </pc:sldMkLst>
        <pc:spChg chg="mod">
          <ac:chgData name="Long B Nguyen" userId="f59fb8f3-a021-417a-8bc1-65c8d471c621" providerId="ADAL" clId="{6ED56420-F59F-4945-BA02-53AF79C1F3AC}" dt="2019-10-21T15:27:47.321" v="4540" actId="20577"/>
          <ac:spMkLst>
            <pc:docMk/>
            <pc:sldMk cId="3131687406" sldId="339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6ED56420-F59F-4945-BA02-53AF79C1F3AC}" dt="2019-10-21T15:55:40.610" v="4926"/>
        <pc:sldMkLst>
          <pc:docMk/>
          <pc:sldMk cId="994161803" sldId="340"/>
        </pc:sldMkLst>
        <pc:spChg chg="mod">
          <ac:chgData name="Long B Nguyen" userId="f59fb8f3-a021-417a-8bc1-65c8d471c621" providerId="ADAL" clId="{6ED56420-F59F-4945-BA02-53AF79C1F3AC}" dt="2019-10-21T11:51:35.045" v="1980" actId="20577"/>
          <ac:spMkLst>
            <pc:docMk/>
            <pc:sldMk cId="994161803" sldId="340"/>
            <ac:spMk id="2" creationId="{AA3A228F-61D0-D949-A5E7-F83756230BF8}"/>
          </ac:spMkLst>
        </pc:spChg>
        <pc:spChg chg="mod">
          <ac:chgData name="Long B Nguyen" userId="f59fb8f3-a021-417a-8bc1-65c8d471c621" providerId="ADAL" clId="{6ED56420-F59F-4945-BA02-53AF79C1F3AC}" dt="2019-10-21T15:55:05.044" v="4921" actId="20577"/>
          <ac:spMkLst>
            <pc:docMk/>
            <pc:sldMk cId="994161803" sldId="340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6ED56420-F59F-4945-BA02-53AF79C1F3AC}" dt="2019-10-21T15:26:57.342" v="4489" actId="20577"/>
        <pc:sldMkLst>
          <pc:docMk/>
          <pc:sldMk cId="2834108163" sldId="341"/>
        </pc:sldMkLst>
        <pc:spChg chg="mod">
          <ac:chgData name="Long B Nguyen" userId="f59fb8f3-a021-417a-8bc1-65c8d471c621" providerId="ADAL" clId="{6ED56420-F59F-4945-BA02-53AF79C1F3AC}" dt="2019-10-21T15:26:57.342" v="4489" actId="20577"/>
          <ac:spMkLst>
            <pc:docMk/>
            <pc:sldMk cId="2834108163" sldId="341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6ED56420-F59F-4945-BA02-53AF79C1F3AC}" dt="2019-10-21T15:57:16.236" v="4983" actId="20577"/>
        <pc:sldMkLst>
          <pc:docMk/>
          <pc:sldMk cId="2283393882" sldId="342"/>
        </pc:sldMkLst>
        <pc:spChg chg="mod">
          <ac:chgData name="Long B Nguyen" userId="f59fb8f3-a021-417a-8bc1-65c8d471c621" providerId="ADAL" clId="{6ED56420-F59F-4945-BA02-53AF79C1F3AC}" dt="2019-10-21T15:57:16.236" v="4983" actId="20577"/>
          <ac:spMkLst>
            <pc:docMk/>
            <pc:sldMk cId="2283393882" sldId="342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6ED56420-F59F-4945-BA02-53AF79C1F3AC}" dt="2019-10-21T15:27:16.249" v="4511" actId="20577"/>
        <pc:sldMkLst>
          <pc:docMk/>
          <pc:sldMk cId="2714252416" sldId="343"/>
        </pc:sldMkLst>
        <pc:spChg chg="mod">
          <ac:chgData name="Long B Nguyen" userId="f59fb8f3-a021-417a-8bc1-65c8d471c621" providerId="ADAL" clId="{6ED56420-F59F-4945-BA02-53AF79C1F3AC}" dt="2019-10-21T13:14:10.165" v="2369" actId="20577"/>
          <ac:spMkLst>
            <pc:docMk/>
            <pc:sldMk cId="2714252416" sldId="343"/>
            <ac:spMk id="2" creationId="{AA3A228F-61D0-D949-A5E7-F83756230BF8}"/>
          </ac:spMkLst>
        </pc:spChg>
        <pc:spChg chg="mod">
          <ac:chgData name="Long B Nguyen" userId="f59fb8f3-a021-417a-8bc1-65c8d471c621" providerId="ADAL" clId="{6ED56420-F59F-4945-BA02-53AF79C1F3AC}" dt="2019-10-21T15:27:16.249" v="4511" actId="20577"/>
          <ac:spMkLst>
            <pc:docMk/>
            <pc:sldMk cId="2714252416" sldId="343"/>
            <ac:spMk id="9" creationId="{E3B2E017-30B2-884B-A113-B419A2ED51AD}"/>
          </ac:spMkLst>
        </pc:spChg>
      </pc:sldChg>
      <pc:sldChg chg="add del">
        <pc:chgData name="Long B Nguyen" userId="f59fb8f3-a021-417a-8bc1-65c8d471c621" providerId="ADAL" clId="{6ED56420-F59F-4945-BA02-53AF79C1F3AC}" dt="2019-10-21T13:13:48.968" v="2347" actId="2696"/>
        <pc:sldMkLst>
          <pc:docMk/>
          <pc:sldMk cId="3737846113" sldId="343"/>
        </pc:sldMkLst>
      </pc:sldChg>
      <pc:sldChg chg="modSp add modAnim">
        <pc:chgData name="Long B Nguyen" userId="f59fb8f3-a021-417a-8bc1-65c8d471c621" providerId="ADAL" clId="{6ED56420-F59F-4945-BA02-53AF79C1F3AC}" dt="2019-10-21T15:27:21.428" v="4517" actId="20577"/>
        <pc:sldMkLst>
          <pc:docMk/>
          <pc:sldMk cId="3596157879" sldId="344"/>
        </pc:sldMkLst>
        <pc:spChg chg="mod">
          <ac:chgData name="Long B Nguyen" userId="f59fb8f3-a021-417a-8bc1-65c8d471c621" providerId="ADAL" clId="{6ED56420-F59F-4945-BA02-53AF79C1F3AC}" dt="2019-10-21T13:19:23.763" v="2627" actId="20577"/>
          <ac:spMkLst>
            <pc:docMk/>
            <pc:sldMk cId="3596157879" sldId="344"/>
            <ac:spMk id="2" creationId="{AA3A228F-61D0-D949-A5E7-F83756230BF8}"/>
          </ac:spMkLst>
        </pc:spChg>
        <pc:spChg chg="mod">
          <ac:chgData name="Long B Nguyen" userId="f59fb8f3-a021-417a-8bc1-65c8d471c621" providerId="ADAL" clId="{6ED56420-F59F-4945-BA02-53AF79C1F3AC}" dt="2019-10-21T15:27:21.428" v="4517" actId="20577"/>
          <ac:spMkLst>
            <pc:docMk/>
            <pc:sldMk cId="3596157879" sldId="344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6ED56420-F59F-4945-BA02-53AF79C1F3AC}" dt="2019-10-21T15:27:26.280" v="4521" actId="20577"/>
        <pc:sldMkLst>
          <pc:docMk/>
          <pc:sldMk cId="1211608734" sldId="345"/>
        </pc:sldMkLst>
        <pc:spChg chg="mod">
          <ac:chgData name="Long B Nguyen" userId="f59fb8f3-a021-417a-8bc1-65c8d471c621" providerId="ADAL" clId="{6ED56420-F59F-4945-BA02-53AF79C1F3AC}" dt="2019-10-21T15:27:26.280" v="4521" actId="20577"/>
          <ac:spMkLst>
            <pc:docMk/>
            <pc:sldMk cId="1211608734" sldId="345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6ED56420-F59F-4945-BA02-53AF79C1F3AC}" dt="2019-10-21T15:27:35.888" v="4529" actId="20577"/>
        <pc:sldMkLst>
          <pc:docMk/>
          <pc:sldMk cId="4020528382" sldId="346"/>
        </pc:sldMkLst>
        <pc:spChg chg="mod">
          <ac:chgData name="Long B Nguyen" userId="f59fb8f3-a021-417a-8bc1-65c8d471c621" providerId="ADAL" clId="{6ED56420-F59F-4945-BA02-53AF79C1F3AC}" dt="2019-10-21T13:27:43.504" v="3151" actId="20577"/>
          <ac:spMkLst>
            <pc:docMk/>
            <pc:sldMk cId="4020528382" sldId="346"/>
            <ac:spMk id="2" creationId="{AA3A228F-61D0-D949-A5E7-F83756230BF8}"/>
          </ac:spMkLst>
        </pc:spChg>
        <pc:spChg chg="mod">
          <ac:chgData name="Long B Nguyen" userId="f59fb8f3-a021-417a-8bc1-65c8d471c621" providerId="ADAL" clId="{6ED56420-F59F-4945-BA02-53AF79C1F3AC}" dt="2019-10-21T15:27:35.888" v="4529" actId="20577"/>
          <ac:spMkLst>
            <pc:docMk/>
            <pc:sldMk cId="4020528382" sldId="346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6ED56420-F59F-4945-BA02-53AF79C1F3AC}" dt="2019-10-21T15:27:30.616" v="4525" actId="20577"/>
        <pc:sldMkLst>
          <pc:docMk/>
          <pc:sldMk cId="1535116463" sldId="347"/>
        </pc:sldMkLst>
        <pc:spChg chg="mod">
          <ac:chgData name="Long B Nguyen" userId="f59fb8f3-a021-417a-8bc1-65c8d471c621" providerId="ADAL" clId="{6ED56420-F59F-4945-BA02-53AF79C1F3AC}" dt="2019-10-21T15:27:30.616" v="4525" actId="20577"/>
          <ac:spMkLst>
            <pc:docMk/>
            <pc:sldMk cId="1535116463" sldId="347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6ED56420-F59F-4945-BA02-53AF79C1F3AC}" dt="2019-10-22T01:07:09.945" v="5228" actId="20577"/>
        <pc:sldMkLst>
          <pc:docMk/>
          <pc:sldMk cId="1701624766" sldId="348"/>
        </pc:sldMkLst>
        <pc:spChg chg="mod">
          <ac:chgData name="Long B Nguyen" userId="f59fb8f3-a021-417a-8bc1-65c8d471c621" providerId="ADAL" clId="{6ED56420-F59F-4945-BA02-53AF79C1F3AC}" dt="2019-10-22T01:07:09.945" v="5228" actId="20577"/>
          <ac:spMkLst>
            <pc:docMk/>
            <pc:sldMk cId="1701624766" sldId="348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6ED56420-F59F-4945-BA02-53AF79C1F3AC}" dt="2019-10-21T15:22:23.898" v="4270" actId="20577"/>
        <pc:sldMkLst>
          <pc:docMk/>
          <pc:sldMk cId="1363458133" sldId="349"/>
        </pc:sldMkLst>
        <pc:spChg chg="mod">
          <ac:chgData name="Long B Nguyen" userId="f59fb8f3-a021-417a-8bc1-65c8d471c621" providerId="ADAL" clId="{6ED56420-F59F-4945-BA02-53AF79C1F3AC}" dt="2019-10-21T15:22:23.898" v="4270" actId="20577"/>
          <ac:spMkLst>
            <pc:docMk/>
            <pc:sldMk cId="1363458133" sldId="349"/>
            <ac:spMk id="9" creationId="{E3B2E017-30B2-884B-A113-B419A2ED51AD}"/>
          </ac:spMkLst>
        </pc:spChg>
      </pc:sldChg>
      <pc:sldChg chg="modSp add del modAnim">
        <pc:chgData name="Long B Nguyen" userId="f59fb8f3-a021-417a-8bc1-65c8d471c621" providerId="ADAL" clId="{6ED56420-F59F-4945-BA02-53AF79C1F3AC}" dt="2019-10-21T17:31:15.907" v="5199" actId="2696"/>
        <pc:sldMkLst>
          <pc:docMk/>
          <pc:sldMk cId="1708348349" sldId="350"/>
        </pc:sldMkLst>
        <pc:spChg chg="mod">
          <ac:chgData name="Long B Nguyen" userId="f59fb8f3-a021-417a-8bc1-65c8d471c621" providerId="ADAL" clId="{6ED56420-F59F-4945-BA02-53AF79C1F3AC}" dt="2019-10-21T16:46:10.672" v="5122"/>
          <ac:spMkLst>
            <pc:docMk/>
            <pc:sldMk cId="1708348349" sldId="350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6ED56420-F59F-4945-BA02-53AF79C1F3AC}" dt="2019-10-21T16:48:20.640" v="5198"/>
        <pc:sldMkLst>
          <pc:docMk/>
          <pc:sldMk cId="651500207" sldId="351"/>
        </pc:sldMkLst>
        <pc:spChg chg="mod">
          <ac:chgData name="Long B Nguyen" userId="f59fb8f3-a021-417a-8bc1-65c8d471c621" providerId="ADAL" clId="{6ED56420-F59F-4945-BA02-53AF79C1F3AC}" dt="2019-10-21T16:48:02.815" v="5197" actId="20577"/>
          <ac:spMkLst>
            <pc:docMk/>
            <pc:sldMk cId="651500207" sldId="351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6ED56420-F59F-4945-BA02-53AF79C1F3AC}" dt="2019-10-22T14:22:15.711" v="5396" actId="207"/>
        <pc:sldMkLst>
          <pc:docMk/>
          <pc:sldMk cId="2425898968" sldId="352"/>
        </pc:sldMkLst>
        <pc:spChg chg="mod">
          <ac:chgData name="Long B Nguyen" userId="f59fb8f3-a021-417a-8bc1-65c8d471c621" providerId="ADAL" clId="{6ED56420-F59F-4945-BA02-53AF79C1F3AC}" dt="2019-10-22T14:22:15.711" v="5396" actId="207"/>
          <ac:spMkLst>
            <pc:docMk/>
            <pc:sldMk cId="2425898968" sldId="352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C64A6047-8296-C348-B08E-3B20E525AA99}"/>
    <pc:docChg chg="delSld modSld">
      <pc:chgData name="Long B Nguyen" userId="f59fb8f3-a021-417a-8bc1-65c8d471c621" providerId="ADAL" clId="{C64A6047-8296-C348-B08E-3B20E525AA99}" dt="2024-03-20T11:31:01.665" v="25" actId="2696"/>
      <pc:docMkLst>
        <pc:docMk/>
      </pc:docMkLst>
      <pc:sldChg chg="modSp mod">
        <pc:chgData name="Long B Nguyen" userId="f59fb8f3-a021-417a-8bc1-65c8d471c621" providerId="ADAL" clId="{C64A6047-8296-C348-B08E-3B20E525AA99}" dt="2024-03-20T11:30:42.619" v="10" actId="20577"/>
        <pc:sldMkLst>
          <pc:docMk/>
          <pc:sldMk cId="4247104139" sldId="256"/>
        </pc:sldMkLst>
        <pc:spChg chg="mod">
          <ac:chgData name="Long B Nguyen" userId="f59fb8f3-a021-417a-8bc1-65c8d471c621" providerId="ADAL" clId="{C64A6047-8296-C348-B08E-3B20E525AA99}" dt="2024-03-20T11:30:42.619" v="10" actId="20577"/>
          <ac:spMkLst>
            <pc:docMk/>
            <pc:sldMk cId="4247104139" sldId="256"/>
            <ac:spMk id="3" creationId="{1BDC47C8-6776-7B44-9CD4-95FC91452D62}"/>
          </ac:spMkLst>
        </pc:spChg>
      </pc:sldChg>
      <pc:sldChg chg="modSp mod">
        <pc:chgData name="Long B Nguyen" userId="f59fb8f3-a021-417a-8bc1-65c8d471c621" providerId="ADAL" clId="{C64A6047-8296-C348-B08E-3B20E525AA99}" dt="2024-03-20T11:30:51.226" v="11" actId="20577"/>
        <pc:sldMkLst>
          <pc:docMk/>
          <pc:sldMk cId="131840209" sldId="286"/>
        </pc:sldMkLst>
        <pc:spChg chg="mod">
          <ac:chgData name="Long B Nguyen" userId="f59fb8f3-a021-417a-8bc1-65c8d471c621" providerId="ADAL" clId="{C64A6047-8296-C348-B08E-3B20E525AA99}" dt="2024-03-20T11:30:51.226" v="11" actId="20577"/>
          <ac:spMkLst>
            <pc:docMk/>
            <pc:sldMk cId="131840209" sldId="286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C64A6047-8296-C348-B08E-3B20E525AA99}" dt="2024-03-20T11:31:01.586" v="17" actId="2696"/>
        <pc:sldMkLst>
          <pc:docMk/>
          <pc:sldMk cId="1997478848" sldId="319"/>
        </pc:sldMkLst>
      </pc:sldChg>
      <pc:sldChg chg="del">
        <pc:chgData name="Long B Nguyen" userId="f59fb8f3-a021-417a-8bc1-65c8d471c621" providerId="ADAL" clId="{C64A6047-8296-C348-B08E-3B20E525AA99}" dt="2024-03-20T11:31:01.607" v="19" actId="2696"/>
        <pc:sldMkLst>
          <pc:docMk/>
          <pc:sldMk cId="1289346350" sldId="323"/>
        </pc:sldMkLst>
      </pc:sldChg>
      <pc:sldChg chg="del">
        <pc:chgData name="Long B Nguyen" userId="f59fb8f3-a021-417a-8bc1-65c8d471c621" providerId="ADAL" clId="{C64A6047-8296-C348-B08E-3B20E525AA99}" dt="2024-03-20T11:31:01.522" v="12" actId="2696"/>
        <pc:sldMkLst>
          <pc:docMk/>
          <pc:sldMk cId="214403129" sldId="333"/>
        </pc:sldMkLst>
      </pc:sldChg>
      <pc:sldChg chg="del">
        <pc:chgData name="Long B Nguyen" userId="f59fb8f3-a021-417a-8bc1-65c8d471c621" providerId="ADAL" clId="{C64A6047-8296-C348-B08E-3B20E525AA99}" dt="2024-03-20T11:31:01.534" v="13" actId="2696"/>
        <pc:sldMkLst>
          <pc:docMk/>
          <pc:sldMk cId="2112071836" sldId="334"/>
        </pc:sldMkLst>
      </pc:sldChg>
      <pc:sldChg chg="del">
        <pc:chgData name="Long B Nguyen" userId="f59fb8f3-a021-417a-8bc1-65c8d471c621" providerId="ADAL" clId="{C64A6047-8296-C348-B08E-3B20E525AA99}" dt="2024-03-20T11:31:01.560" v="15" actId="2696"/>
        <pc:sldMkLst>
          <pc:docMk/>
          <pc:sldMk cId="247153204" sldId="335"/>
        </pc:sldMkLst>
      </pc:sldChg>
      <pc:sldChg chg="del">
        <pc:chgData name="Long B Nguyen" userId="f59fb8f3-a021-417a-8bc1-65c8d471c621" providerId="ADAL" clId="{C64A6047-8296-C348-B08E-3B20E525AA99}" dt="2024-03-20T11:31:01.574" v="16" actId="2696"/>
        <pc:sldMkLst>
          <pc:docMk/>
          <pc:sldMk cId="3783627139" sldId="336"/>
        </pc:sldMkLst>
      </pc:sldChg>
      <pc:sldChg chg="del">
        <pc:chgData name="Long B Nguyen" userId="f59fb8f3-a021-417a-8bc1-65c8d471c621" providerId="ADAL" clId="{C64A6047-8296-C348-B08E-3B20E525AA99}" dt="2024-03-20T11:31:01.627" v="21" actId="2696"/>
        <pc:sldMkLst>
          <pc:docMk/>
          <pc:sldMk cId="2765901336" sldId="337"/>
        </pc:sldMkLst>
      </pc:sldChg>
      <pc:sldChg chg="del">
        <pc:chgData name="Long B Nguyen" userId="f59fb8f3-a021-417a-8bc1-65c8d471c621" providerId="ADAL" clId="{C64A6047-8296-C348-B08E-3B20E525AA99}" dt="2024-03-20T11:31:01.617" v="20" actId="2696"/>
        <pc:sldMkLst>
          <pc:docMk/>
          <pc:sldMk cId="2834108163" sldId="341"/>
        </pc:sldMkLst>
      </pc:sldChg>
      <pc:sldChg chg="del">
        <pc:chgData name="Long B Nguyen" userId="f59fb8f3-a021-417a-8bc1-65c8d471c621" providerId="ADAL" clId="{C64A6047-8296-C348-B08E-3B20E525AA99}" dt="2024-03-20T11:31:01.649" v="23" actId="2696"/>
        <pc:sldMkLst>
          <pc:docMk/>
          <pc:sldMk cId="3596157879" sldId="344"/>
        </pc:sldMkLst>
      </pc:sldChg>
      <pc:sldChg chg="del">
        <pc:chgData name="Long B Nguyen" userId="f59fb8f3-a021-417a-8bc1-65c8d471c621" providerId="ADAL" clId="{C64A6047-8296-C348-B08E-3B20E525AA99}" dt="2024-03-20T11:31:01.665" v="25" actId="2696"/>
        <pc:sldMkLst>
          <pc:docMk/>
          <pc:sldMk cId="1535116463" sldId="347"/>
        </pc:sldMkLst>
      </pc:sldChg>
      <pc:sldChg chg="del">
        <pc:chgData name="Long B Nguyen" userId="f59fb8f3-a021-417a-8bc1-65c8d471c621" providerId="ADAL" clId="{C64A6047-8296-C348-B08E-3B20E525AA99}" dt="2024-03-20T11:31:01.547" v="14" actId="2696"/>
        <pc:sldMkLst>
          <pc:docMk/>
          <pc:sldMk cId="1363458133" sldId="349"/>
        </pc:sldMkLst>
      </pc:sldChg>
      <pc:sldChg chg="del">
        <pc:chgData name="Long B Nguyen" userId="f59fb8f3-a021-417a-8bc1-65c8d471c621" providerId="ADAL" clId="{C64A6047-8296-C348-B08E-3B20E525AA99}" dt="2024-03-20T11:31:01.597" v="18" actId="2696"/>
        <pc:sldMkLst>
          <pc:docMk/>
          <pc:sldMk cId="1998372078" sldId="352"/>
        </pc:sldMkLst>
      </pc:sldChg>
      <pc:sldChg chg="del">
        <pc:chgData name="Long B Nguyen" userId="f59fb8f3-a021-417a-8bc1-65c8d471c621" providerId="ADAL" clId="{C64A6047-8296-C348-B08E-3B20E525AA99}" dt="2024-03-20T11:31:01.636" v="22" actId="2696"/>
        <pc:sldMkLst>
          <pc:docMk/>
          <pc:sldMk cId="4169441446" sldId="354"/>
        </pc:sldMkLst>
      </pc:sldChg>
      <pc:sldChg chg="del">
        <pc:chgData name="Long B Nguyen" userId="f59fb8f3-a021-417a-8bc1-65c8d471c621" providerId="ADAL" clId="{C64A6047-8296-C348-B08E-3B20E525AA99}" dt="2024-03-20T11:31:01.659" v="24" actId="2696"/>
        <pc:sldMkLst>
          <pc:docMk/>
          <pc:sldMk cId="3397544165" sldId="355"/>
        </pc:sldMkLst>
      </pc:sldChg>
    </pc:docChg>
  </pc:docChgLst>
  <pc:docChgLst>
    <pc:chgData name="Long B Nguyen" userId="f59fb8f3-a021-417a-8bc1-65c8d471c621" providerId="ADAL" clId="{0D22434F-C429-584D-952F-0619514BBCC8}"/>
    <pc:docChg chg="custSel addSld delSld modSld">
      <pc:chgData name="Long B Nguyen" userId="f59fb8f3-a021-417a-8bc1-65c8d471c621" providerId="ADAL" clId="{0D22434F-C429-584D-952F-0619514BBCC8}" dt="2021-12-14T13:04:42.157" v="618" actId="20577"/>
      <pc:docMkLst>
        <pc:docMk/>
      </pc:docMkLst>
      <pc:sldChg chg="addSp modSp">
        <pc:chgData name="Long B Nguyen" userId="f59fb8f3-a021-417a-8bc1-65c8d471c621" providerId="ADAL" clId="{0D22434F-C429-584D-952F-0619514BBCC8}" dt="2021-12-07T18:26:55.494" v="597"/>
        <pc:sldMkLst>
          <pc:docMk/>
          <pc:sldMk cId="4247104139" sldId="256"/>
        </pc:sldMkLst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4247104139" sldId="256"/>
            <ac:spMk id="5" creationId="{3119B8E8-712E-1147-8B8C-831E3C2A3C66}"/>
          </ac:spMkLst>
        </pc:spChg>
      </pc:sldChg>
      <pc:sldChg chg="addSp modSp">
        <pc:chgData name="Long B Nguyen" userId="f59fb8f3-a021-417a-8bc1-65c8d471c621" providerId="ADAL" clId="{0D22434F-C429-584D-952F-0619514BBCC8}" dt="2021-12-07T18:26:55.494" v="597"/>
        <pc:sldMkLst>
          <pc:docMk/>
          <pc:sldMk cId="1438711869" sldId="284"/>
        </pc:sldMkLst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1438711869" sldId="284"/>
            <ac:spMk id="3" creationId="{DE559031-3439-454A-8F5E-5B0AA103A3B3}"/>
          </ac:spMkLst>
        </pc:spChg>
      </pc:sldChg>
      <pc:sldChg chg="addSp modSp">
        <pc:chgData name="Long B Nguyen" userId="f59fb8f3-a021-417a-8bc1-65c8d471c621" providerId="ADAL" clId="{0D22434F-C429-584D-952F-0619514BBCC8}" dt="2021-12-07T18:26:55.494" v="597"/>
        <pc:sldMkLst>
          <pc:docMk/>
          <pc:sldMk cId="131840209" sldId="286"/>
        </pc:sldMkLst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131840209" sldId="286"/>
            <ac:spMk id="3" creationId="{C71B0CC5-E21D-B449-9760-D4D2135B21FE}"/>
          </ac:spMkLst>
        </pc:spChg>
      </pc:sldChg>
      <pc:sldChg chg="addSp modSp">
        <pc:chgData name="Long B Nguyen" userId="f59fb8f3-a021-417a-8bc1-65c8d471c621" providerId="ADAL" clId="{0D22434F-C429-584D-952F-0619514BBCC8}" dt="2021-12-07T18:26:55.494" v="597"/>
        <pc:sldMkLst>
          <pc:docMk/>
          <pc:sldMk cId="114946794" sldId="313"/>
        </pc:sldMkLst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114946794" sldId="313"/>
            <ac:spMk id="3" creationId="{45A0033C-91A0-0445-8D46-3CB049F7F867}"/>
          </ac:spMkLst>
        </pc:spChg>
      </pc:sldChg>
      <pc:sldChg chg="addSp modSp">
        <pc:chgData name="Long B Nguyen" userId="f59fb8f3-a021-417a-8bc1-65c8d471c621" providerId="ADAL" clId="{0D22434F-C429-584D-952F-0619514BBCC8}" dt="2021-12-07T18:26:55.494" v="597"/>
        <pc:sldMkLst>
          <pc:docMk/>
          <pc:sldMk cId="18163085" sldId="314"/>
        </pc:sldMkLst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18163085" sldId="314"/>
            <ac:spMk id="3" creationId="{E834DD15-93F4-5144-82B9-2AC383404A79}"/>
          </ac:spMkLst>
        </pc:spChg>
      </pc:sldChg>
      <pc:sldChg chg="addSp modSp mod modAnim">
        <pc:chgData name="Long B Nguyen" userId="f59fb8f3-a021-417a-8bc1-65c8d471c621" providerId="ADAL" clId="{0D22434F-C429-584D-952F-0619514BBCC8}" dt="2021-12-07T18:26:55.494" v="597"/>
        <pc:sldMkLst>
          <pc:docMk/>
          <pc:sldMk cId="67073653" sldId="318"/>
        </pc:sldMkLst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67073653" sldId="318"/>
            <ac:spMk id="3" creationId="{3FFD567B-109A-774C-9D56-8F97416BA3EE}"/>
          </ac:spMkLst>
        </pc:spChg>
        <pc:spChg chg="add mod">
          <ac:chgData name="Long B Nguyen" userId="f59fb8f3-a021-417a-8bc1-65c8d471c621" providerId="ADAL" clId="{0D22434F-C429-584D-952F-0619514BBCC8}" dt="2021-12-07T14:01:26.684" v="582" actId="20577"/>
          <ac:spMkLst>
            <pc:docMk/>
            <pc:sldMk cId="67073653" sldId="318"/>
            <ac:spMk id="4" creationId="{B120B374-FD67-424B-9A0C-7ADC1073D03D}"/>
          </ac:spMkLst>
        </pc:spChg>
      </pc:sldChg>
      <pc:sldChg chg="addSp modSp modAnim">
        <pc:chgData name="Long B Nguyen" userId="f59fb8f3-a021-417a-8bc1-65c8d471c621" providerId="ADAL" clId="{0D22434F-C429-584D-952F-0619514BBCC8}" dt="2021-12-07T18:26:55.494" v="597"/>
        <pc:sldMkLst>
          <pc:docMk/>
          <pc:sldMk cId="1997478848" sldId="319"/>
        </pc:sldMkLst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1997478848" sldId="319"/>
            <ac:spMk id="3" creationId="{F7257620-B857-EF4F-A7F9-738FC8B30151}"/>
          </ac:spMkLst>
        </pc:spChg>
      </pc:sldChg>
      <pc:sldChg chg="addSp modSp modAnim">
        <pc:chgData name="Long B Nguyen" userId="f59fb8f3-a021-417a-8bc1-65c8d471c621" providerId="ADAL" clId="{0D22434F-C429-584D-952F-0619514BBCC8}" dt="2021-12-07T18:26:55.494" v="597"/>
        <pc:sldMkLst>
          <pc:docMk/>
          <pc:sldMk cId="1289346350" sldId="323"/>
        </pc:sldMkLst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1289346350" sldId="323"/>
            <ac:spMk id="4" creationId="{D1D3E5B4-0EBA-1B43-A356-E2177BB30FF9}"/>
          </ac:spMkLst>
        </pc:spChg>
      </pc:sldChg>
      <pc:sldChg chg="addSp modSp modAnim">
        <pc:chgData name="Long B Nguyen" userId="f59fb8f3-a021-417a-8bc1-65c8d471c621" providerId="ADAL" clId="{0D22434F-C429-584D-952F-0619514BBCC8}" dt="2021-12-07T18:26:55.494" v="597"/>
        <pc:sldMkLst>
          <pc:docMk/>
          <pc:sldMk cId="1133323522" sldId="325"/>
        </pc:sldMkLst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1133323522" sldId="325"/>
            <ac:spMk id="3" creationId="{F10FD867-EBDB-E547-8B00-1FE33AF1E164}"/>
          </ac:spMkLst>
        </pc:spChg>
      </pc:sldChg>
      <pc:sldChg chg="addSp modSp">
        <pc:chgData name="Long B Nguyen" userId="f59fb8f3-a021-417a-8bc1-65c8d471c621" providerId="ADAL" clId="{0D22434F-C429-584D-952F-0619514BBCC8}" dt="2021-12-07T18:26:55.494" v="597"/>
        <pc:sldMkLst>
          <pc:docMk/>
          <pc:sldMk cId="214403129" sldId="333"/>
        </pc:sldMkLst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214403129" sldId="333"/>
            <ac:spMk id="3" creationId="{55D37896-0DD4-C049-9F06-EA3D0B851D83}"/>
          </ac:spMkLst>
        </pc:spChg>
      </pc:sldChg>
      <pc:sldChg chg="addSp modSp">
        <pc:chgData name="Long B Nguyen" userId="f59fb8f3-a021-417a-8bc1-65c8d471c621" providerId="ADAL" clId="{0D22434F-C429-584D-952F-0619514BBCC8}" dt="2021-12-07T18:26:55.494" v="597"/>
        <pc:sldMkLst>
          <pc:docMk/>
          <pc:sldMk cId="2112071836" sldId="334"/>
        </pc:sldMkLst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2112071836" sldId="334"/>
            <ac:spMk id="3" creationId="{BF343798-C4CD-B047-8E32-7A3902751D3D}"/>
          </ac:spMkLst>
        </pc:spChg>
      </pc:sldChg>
      <pc:sldChg chg="addSp modSp">
        <pc:chgData name="Long B Nguyen" userId="f59fb8f3-a021-417a-8bc1-65c8d471c621" providerId="ADAL" clId="{0D22434F-C429-584D-952F-0619514BBCC8}" dt="2021-12-07T18:26:55.494" v="597"/>
        <pc:sldMkLst>
          <pc:docMk/>
          <pc:sldMk cId="247153204" sldId="335"/>
        </pc:sldMkLst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247153204" sldId="335"/>
            <ac:spMk id="3" creationId="{C1DD657F-5733-BF44-99EA-A434A7BE0180}"/>
          </ac:spMkLst>
        </pc:spChg>
      </pc:sldChg>
      <pc:sldChg chg="addSp modSp">
        <pc:chgData name="Long B Nguyen" userId="f59fb8f3-a021-417a-8bc1-65c8d471c621" providerId="ADAL" clId="{0D22434F-C429-584D-952F-0619514BBCC8}" dt="2021-12-07T18:26:55.494" v="597"/>
        <pc:sldMkLst>
          <pc:docMk/>
          <pc:sldMk cId="3783627139" sldId="336"/>
        </pc:sldMkLst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3783627139" sldId="336"/>
            <ac:spMk id="3" creationId="{2CE30899-52CB-2C49-98D8-E07215262377}"/>
          </ac:spMkLst>
        </pc:spChg>
      </pc:sldChg>
      <pc:sldChg chg="addSp modSp modAnim">
        <pc:chgData name="Long B Nguyen" userId="f59fb8f3-a021-417a-8bc1-65c8d471c621" providerId="ADAL" clId="{0D22434F-C429-584D-952F-0619514BBCC8}" dt="2021-12-07T18:26:55.494" v="597"/>
        <pc:sldMkLst>
          <pc:docMk/>
          <pc:sldMk cId="2765901336" sldId="337"/>
        </pc:sldMkLst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2765901336" sldId="337"/>
            <ac:spMk id="3" creationId="{ABA66728-C048-4940-8661-58A9B95C2925}"/>
          </ac:spMkLst>
        </pc:spChg>
        <pc:spChg chg="mod">
          <ac:chgData name="Long B Nguyen" userId="f59fb8f3-a021-417a-8bc1-65c8d471c621" providerId="ADAL" clId="{0D22434F-C429-584D-952F-0619514BBCC8}" dt="2021-12-06T13:53:24.599" v="38" actId="207"/>
          <ac:spMkLst>
            <pc:docMk/>
            <pc:sldMk cId="2765901336" sldId="337"/>
            <ac:spMk id="9" creationId="{E3B2E017-30B2-884B-A113-B419A2ED51AD}"/>
          </ac:spMkLst>
        </pc:spChg>
      </pc:sldChg>
      <pc:sldChg chg="addSp modSp modAnim">
        <pc:chgData name="Long B Nguyen" userId="f59fb8f3-a021-417a-8bc1-65c8d471c621" providerId="ADAL" clId="{0D22434F-C429-584D-952F-0619514BBCC8}" dt="2021-12-07T18:26:55.494" v="597"/>
        <pc:sldMkLst>
          <pc:docMk/>
          <pc:sldMk cId="2368568690" sldId="338"/>
        </pc:sldMkLst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2368568690" sldId="338"/>
            <ac:spMk id="3" creationId="{F77E0765-ED55-8648-B2AD-66090AD95F2D}"/>
          </ac:spMkLst>
        </pc:spChg>
      </pc:sldChg>
      <pc:sldChg chg="addSp modSp modAnim">
        <pc:chgData name="Long B Nguyen" userId="f59fb8f3-a021-417a-8bc1-65c8d471c621" providerId="ADAL" clId="{0D22434F-C429-584D-952F-0619514BBCC8}" dt="2021-12-07T18:26:55.494" v="597"/>
        <pc:sldMkLst>
          <pc:docMk/>
          <pc:sldMk cId="3131687406" sldId="339"/>
        </pc:sldMkLst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3131687406" sldId="339"/>
            <ac:spMk id="3" creationId="{FD6C6B7F-528D-5343-8443-3AE9A6F500FA}"/>
          </ac:spMkLst>
        </pc:spChg>
        <pc:spChg chg="mod">
          <ac:chgData name="Long B Nguyen" userId="f59fb8f3-a021-417a-8bc1-65c8d471c621" providerId="ADAL" clId="{0D22434F-C429-584D-952F-0619514BBCC8}" dt="2021-12-07T13:58:54.357" v="403" actId="20577"/>
          <ac:spMkLst>
            <pc:docMk/>
            <pc:sldMk cId="3131687406" sldId="339"/>
            <ac:spMk id="9" creationId="{E3B2E017-30B2-884B-A113-B419A2ED51AD}"/>
          </ac:spMkLst>
        </pc:spChg>
      </pc:sldChg>
      <pc:sldChg chg="addSp modSp modAnim">
        <pc:chgData name="Long B Nguyen" userId="f59fb8f3-a021-417a-8bc1-65c8d471c621" providerId="ADAL" clId="{0D22434F-C429-584D-952F-0619514BBCC8}" dt="2021-12-14T13:04:42.157" v="618" actId="20577"/>
        <pc:sldMkLst>
          <pc:docMk/>
          <pc:sldMk cId="994161803" sldId="340"/>
        </pc:sldMkLst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994161803" sldId="340"/>
            <ac:spMk id="4" creationId="{41FD6EA9-EDF7-9A40-A2BE-D37D0D3218B0}"/>
          </ac:spMkLst>
        </pc:spChg>
        <pc:spChg chg="mod">
          <ac:chgData name="Long B Nguyen" userId="f59fb8f3-a021-417a-8bc1-65c8d471c621" providerId="ADAL" clId="{0D22434F-C429-584D-952F-0619514BBCC8}" dt="2021-12-14T13:04:42.157" v="618" actId="20577"/>
          <ac:spMkLst>
            <pc:docMk/>
            <pc:sldMk cId="994161803" sldId="340"/>
            <ac:spMk id="9" creationId="{E3B2E017-30B2-884B-A113-B419A2ED51AD}"/>
          </ac:spMkLst>
        </pc:spChg>
      </pc:sldChg>
      <pc:sldChg chg="addSp modSp modAnim">
        <pc:chgData name="Long B Nguyen" userId="f59fb8f3-a021-417a-8bc1-65c8d471c621" providerId="ADAL" clId="{0D22434F-C429-584D-952F-0619514BBCC8}" dt="2021-12-07T18:26:55.494" v="597"/>
        <pc:sldMkLst>
          <pc:docMk/>
          <pc:sldMk cId="2834108163" sldId="341"/>
        </pc:sldMkLst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2834108163" sldId="341"/>
            <ac:spMk id="3" creationId="{9966634B-1687-094D-AFC1-8DCEFF4029F6}"/>
          </ac:spMkLst>
        </pc:spChg>
      </pc:sldChg>
      <pc:sldChg chg="del">
        <pc:chgData name="Long B Nguyen" userId="f59fb8f3-a021-417a-8bc1-65c8d471c621" providerId="ADAL" clId="{0D22434F-C429-584D-952F-0619514BBCC8}" dt="2021-12-07T13:56:49.426" v="359" actId="2696"/>
        <pc:sldMkLst>
          <pc:docMk/>
          <pc:sldMk cId="2283393882" sldId="342"/>
        </pc:sldMkLst>
      </pc:sldChg>
      <pc:sldChg chg="addSp modSp mod modAnim">
        <pc:chgData name="Long B Nguyen" userId="f59fb8f3-a021-417a-8bc1-65c8d471c621" providerId="ADAL" clId="{0D22434F-C429-584D-952F-0619514BBCC8}" dt="2021-12-07T18:26:55.494" v="597"/>
        <pc:sldMkLst>
          <pc:docMk/>
          <pc:sldMk cId="3596157879" sldId="344"/>
        </pc:sldMkLst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3596157879" sldId="344"/>
            <ac:spMk id="3" creationId="{711FF06D-3908-EC48-8988-5C3FBD40B9CA}"/>
          </ac:spMkLst>
        </pc:spChg>
        <pc:spChg chg="add mod">
          <ac:chgData name="Long B Nguyen" userId="f59fb8f3-a021-417a-8bc1-65c8d471c621" providerId="ADAL" clId="{0D22434F-C429-584D-952F-0619514BBCC8}" dt="2021-12-07T13:53:19.164" v="311" actId="1076"/>
          <ac:spMkLst>
            <pc:docMk/>
            <pc:sldMk cId="3596157879" sldId="344"/>
            <ac:spMk id="4" creationId="{95F18400-9045-2945-A4D6-189BA7B15B10}"/>
          </ac:spMkLst>
        </pc:spChg>
        <pc:cxnChg chg="add mod">
          <ac:chgData name="Long B Nguyen" userId="f59fb8f3-a021-417a-8bc1-65c8d471c621" providerId="ADAL" clId="{0D22434F-C429-584D-952F-0619514BBCC8}" dt="2021-12-07T13:53:19.164" v="311" actId="1076"/>
          <ac:cxnSpMkLst>
            <pc:docMk/>
            <pc:sldMk cId="3596157879" sldId="344"/>
            <ac:cxnSpMk id="5" creationId="{211A0A9C-9AA0-7A40-8DDE-6C34F2EB5427}"/>
          </ac:cxnSpMkLst>
        </pc:cxnChg>
      </pc:sldChg>
      <pc:sldChg chg="addSp delSp modSp del mod">
        <pc:chgData name="Long B Nguyen" userId="f59fb8f3-a021-417a-8bc1-65c8d471c621" providerId="ADAL" clId="{0D22434F-C429-584D-952F-0619514BBCC8}" dt="2021-12-07T13:54:05.165" v="316" actId="2696"/>
        <pc:sldMkLst>
          <pc:docMk/>
          <pc:sldMk cId="1211608734" sldId="345"/>
        </pc:sldMkLst>
        <pc:spChg chg="add del mod">
          <ac:chgData name="Long B Nguyen" userId="f59fb8f3-a021-417a-8bc1-65c8d471c621" providerId="ADAL" clId="{0D22434F-C429-584D-952F-0619514BBCC8}" dt="2021-12-07T13:51:42.343" v="253"/>
          <ac:spMkLst>
            <pc:docMk/>
            <pc:sldMk cId="1211608734" sldId="345"/>
            <ac:spMk id="4" creationId="{60E47695-E197-6142-BAC7-EB2E3361B69F}"/>
          </ac:spMkLst>
        </pc:spChg>
        <pc:spChg chg="mod">
          <ac:chgData name="Long B Nguyen" userId="f59fb8f3-a021-417a-8bc1-65c8d471c621" providerId="ADAL" clId="{0D22434F-C429-584D-952F-0619514BBCC8}" dt="2021-12-07T13:51:29.357" v="248" actId="20577"/>
          <ac:spMkLst>
            <pc:docMk/>
            <pc:sldMk cId="1211608734" sldId="345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0D22434F-C429-584D-952F-0619514BBCC8}" dt="2021-12-06T13:58:25.705" v="199" actId="2696"/>
        <pc:sldMkLst>
          <pc:docMk/>
          <pc:sldMk cId="4020528382" sldId="346"/>
        </pc:sldMkLst>
      </pc:sldChg>
      <pc:sldChg chg="addSp modSp modAnim">
        <pc:chgData name="Long B Nguyen" userId="f59fb8f3-a021-417a-8bc1-65c8d471c621" providerId="ADAL" clId="{0D22434F-C429-584D-952F-0619514BBCC8}" dt="2021-12-07T18:26:55.494" v="597"/>
        <pc:sldMkLst>
          <pc:docMk/>
          <pc:sldMk cId="1535116463" sldId="347"/>
        </pc:sldMkLst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1535116463" sldId="347"/>
            <ac:spMk id="3" creationId="{CECE60D8-BBBB-7847-8E31-0AB6B62FA505}"/>
          </ac:spMkLst>
        </pc:spChg>
      </pc:sldChg>
      <pc:sldChg chg="addSp modSp">
        <pc:chgData name="Long B Nguyen" userId="f59fb8f3-a021-417a-8bc1-65c8d471c621" providerId="ADAL" clId="{0D22434F-C429-584D-952F-0619514BBCC8}" dt="2021-12-07T18:26:55.494" v="597"/>
        <pc:sldMkLst>
          <pc:docMk/>
          <pc:sldMk cId="1363458133" sldId="349"/>
        </pc:sldMkLst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1363458133" sldId="349"/>
            <ac:spMk id="3" creationId="{01C23572-7990-A94A-B091-5A72746836B0}"/>
          </ac:spMkLst>
        </pc:spChg>
      </pc:sldChg>
      <pc:sldChg chg="addSp modSp modAnim">
        <pc:chgData name="Long B Nguyen" userId="f59fb8f3-a021-417a-8bc1-65c8d471c621" providerId="ADAL" clId="{0D22434F-C429-584D-952F-0619514BBCC8}" dt="2021-12-07T18:26:55.494" v="597"/>
        <pc:sldMkLst>
          <pc:docMk/>
          <pc:sldMk cId="1998372078" sldId="352"/>
        </pc:sldMkLst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1998372078" sldId="352"/>
            <ac:spMk id="3" creationId="{0C687DD2-3F00-A04D-9552-D665B249284A}"/>
          </ac:spMkLst>
        </pc:spChg>
        <pc:spChg chg="mod">
          <ac:chgData name="Long B Nguyen" userId="f59fb8f3-a021-417a-8bc1-65c8d471c621" providerId="ADAL" clId="{0D22434F-C429-584D-952F-0619514BBCC8}" dt="2021-12-06T13:51:54.596" v="31" actId="20577"/>
          <ac:spMkLst>
            <pc:docMk/>
            <pc:sldMk cId="1998372078" sldId="352"/>
            <ac:spMk id="9" creationId="{E3B2E017-30B2-884B-A113-B419A2ED51AD}"/>
          </ac:spMkLst>
        </pc:spChg>
      </pc:sldChg>
      <pc:sldChg chg="addSp modSp modAnim">
        <pc:chgData name="Long B Nguyen" userId="f59fb8f3-a021-417a-8bc1-65c8d471c621" providerId="ADAL" clId="{0D22434F-C429-584D-952F-0619514BBCC8}" dt="2021-12-08T13:10:57.851" v="607" actId="20577"/>
        <pc:sldMkLst>
          <pc:docMk/>
          <pc:sldMk cId="2962743079" sldId="353"/>
        </pc:sldMkLst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2962743079" sldId="353"/>
            <ac:spMk id="3" creationId="{36E586AC-9566-C847-8111-F14957F56024}"/>
          </ac:spMkLst>
        </pc:spChg>
        <pc:spChg chg="mod">
          <ac:chgData name="Long B Nguyen" userId="f59fb8f3-a021-417a-8bc1-65c8d471c621" providerId="ADAL" clId="{0D22434F-C429-584D-952F-0619514BBCC8}" dt="2021-12-08T13:10:57.851" v="607" actId="20577"/>
          <ac:spMkLst>
            <pc:docMk/>
            <pc:sldMk cId="2962743079" sldId="353"/>
            <ac:spMk id="9" creationId="{E3B2E017-30B2-884B-A113-B419A2ED51AD}"/>
          </ac:spMkLst>
        </pc:spChg>
      </pc:sldChg>
      <pc:sldChg chg="addSp modSp add mod modAnim">
        <pc:chgData name="Long B Nguyen" userId="f59fb8f3-a021-417a-8bc1-65c8d471c621" providerId="ADAL" clId="{0D22434F-C429-584D-952F-0619514BBCC8}" dt="2021-12-07T18:26:55.494" v="597"/>
        <pc:sldMkLst>
          <pc:docMk/>
          <pc:sldMk cId="4169441446" sldId="354"/>
        </pc:sldMkLst>
        <pc:spChg chg="mod">
          <ac:chgData name="Long B Nguyen" userId="f59fb8f3-a021-417a-8bc1-65c8d471c621" providerId="ADAL" clId="{0D22434F-C429-584D-952F-0619514BBCC8}" dt="2021-12-06T13:55:04.783" v="50" actId="20577"/>
          <ac:spMkLst>
            <pc:docMk/>
            <pc:sldMk cId="4169441446" sldId="354"/>
            <ac:spMk id="2" creationId="{AA3A228F-61D0-D949-A5E7-F83756230BF8}"/>
          </ac:spMkLst>
        </pc:spChg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4169441446" sldId="354"/>
            <ac:spMk id="3" creationId="{EBAB9D81-D1BC-9E4A-BC2A-085D9952D7C1}"/>
          </ac:spMkLst>
        </pc:spChg>
        <pc:spChg chg="mod">
          <ac:chgData name="Long B Nguyen" userId="f59fb8f3-a021-417a-8bc1-65c8d471c621" providerId="ADAL" clId="{0D22434F-C429-584D-952F-0619514BBCC8}" dt="2021-12-06T13:56:07.538" v="198" actId="20577"/>
          <ac:spMkLst>
            <pc:docMk/>
            <pc:sldMk cId="4169441446" sldId="354"/>
            <ac:spMk id="9" creationId="{E3B2E017-30B2-884B-A113-B419A2ED51AD}"/>
          </ac:spMkLst>
        </pc:spChg>
      </pc:sldChg>
      <pc:sldChg chg="addSp delSp modSp add mod modAnim">
        <pc:chgData name="Long B Nguyen" userId="f59fb8f3-a021-417a-8bc1-65c8d471c621" providerId="ADAL" clId="{0D22434F-C429-584D-952F-0619514BBCC8}" dt="2021-12-07T18:26:55.494" v="597"/>
        <pc:sldMkLst>
          <pc:docMk/>
          <pc:sldMk cId="3397544165" sldId="355"/>
        </pc:sldMkLst>
        <pc:spChg chg="add mod">
          <ac:chgData name="Long B Nguyen" userId="f59fb8f3-a021-417a-8bc1-65c8d471c621" providerId="ADAL" clId="{0D22434F-C429-584D-952F-0619514BBCC8}" dt="2021-12-07T18:26:55.494" v="597"/>
          <ac:spMkLst>
            <pc:docMk/>
            <pc:sldMk cId="3397544165" sldId="355"/>
            <ac:spMk id="3" creationId="{6071BE71-8930-A546-92B5-B83D2FE0F924}"/>
          </ac:spMkLst>
        </pc:spChg>
        <pc:spChg chg="del">
          <ac:chgData name="Long B Nguyen" userId="f59fb8f3-a021-417a-8bc1-65c8d471c621" providerId="ADAL" clId="{0D22434F-C429-584D-952F-0619514BBCC8}" dt="2021-12-07T13:54:11.517" v="317" actId="478"/>
          <ac:spMkLst>
            <pc:docMk/>
            <pc:sldMk cId="3397544165" sldId="355"/>
            <ac:spMk id="3" creationId="{61BCFD14-89EB-C849-9A89-08AB0AD92B9A}"/>
          </ac:spMkLst>
        </pc:spChg>
        <pc:spChg chg="add mod">
          <ac:chgData name="Long B Nguyen" userId="f59fb8f3-a021-417a-8bc1-65c8d471c621" providerId="ADAL" clId="{0D22434F-C429-584D-952F-0619514BBCC8}" dt="2021-12-07T13:52:51.578" v="305" actId="255"/>
          <ac:spMkLst>
            <pc:docMk/>
            <pc:sldMk cId="3397544165" sldId="355"/>
            <ac:spMk id="4" creationId="{C77A9093-34C1-C644-BB89-E0AA6D988101}"/>
          </ac:spMkLst>
        </pc:spChg>
        <pc:spChg chg="mod">
          <ac:chgData name="Long B Nguyen" userId="f59fb8f3-a021-417a-8bc1-65c8d471c621" providerId="ADAL" clId="{0D22434F-C429-584D-952F-0619514BBCC8}" dt="2021-12-07T13:54:39.006" v="348" actId="20577"/>
          <ac:spMkLst>
            <pc:docMk/>
            <pc:sldMk cId="3397544165" sldId="355"/>
            <ac:spMk id="9" creationId="{E3B2E017-30B2-884B-A113-B419A2ED51AD}"/>
          </ac:spMkLst>
        </pc:spChg>
        <pc:cxnChg chg="del">
          <ac:chgData name="Long B Nguyen" userId="f59fb8f3-a021-417a-8bc1-65c8d471c621" providerId="ADAL" clId="{0D22434F-C429-584D-952F-0619514BBCC8}" dt="2021-12-07T13:54:11.517" v="317" actId="478"/>
          <ac:cxnSpMkLst>
            <pc:docMk/>
            <pc:sldMk cId="3397544165" sldId="355"/>
            <ac:cxnSpMk id="5" creationId="{16CF91C8-C6D4-F242-9F06-E8AF543563B7}"/>
          </ac:cxnSpMkLst>
        </pc:cxnChg>
      </pc:sldChg>
      <pc:sldChg chg="add del">
        <pc:chgData name="Long B Nguyen" userId="f59fb8f3-a021-417a-8bc1-65c8d471c621" providerId="ADAL" clId="{0D22434F-C429-584D-952F-0619514BBCC8}" dt="2021-12-07T13:51:41.444" v="251"/>
        <pc:sldMkLst>
          <pc:docMk/>
          <pc:sldMk cId="2395095183" sldId="3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3DB63-CF9A-FB4F-8D27-FB3704B3B341}" type="datetimeFigureOut">
              <a:rPr lang="en-US" smtClean="0"/>
              <a:t>3/20/24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5DD92-924F-7A45-A35F-F305B213F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17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9852-CCED-064F-BD8F-16206E5F8DD1}" type="datetime1">
              <a:rPr lang="en-US" smtClean="0"/>
              <a:t>3/20/24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46C5-84D9-DC45-80B5-B2899381CC7A}" type="datetime1">
              <a:rPr lang="en-US" smtClean="0"/>
              <a:t>3/20/24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1C3E-8155-9B47-8741-CD6042FFBC8E}" type="datetime1">
              <a:rPr lang="en-US" smtClean="0"/>
              <a:t>3/20/24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5E4F-A4F0-BD44-92E1-2E19A068D55B}" type="datetime1">
              <a:rPr lang="en-US" smtClean="0"/>
              <a:t>3/20/24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4C2C-EDD5-4B48-AFE5-CB49AAE7D931}" type="datetime1">
              <a:rPr lang="en-US" smtClean="0"/>
              <a:t>3/20/24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E05E-12B5-5040-99A5-EE7A3963D709}" type="datetime1">
              <a:rPr lang="en-US" smtClean="0"/>
              <a:t>3/20/24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0797-86E7-CF40-BD92-1BA64DD52969}" type="datetime1">
              <a:rPr lang="en-US" smtClean="0"/>
              <a:t>3/20/24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F268-4CF3-484A-AB91-D6AC57A41C69}" type="datetime1">
              <a:rPr lang="en-US" smtClean="0"/>
              <a:t>3/20/24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75C8-1ECC-244F-B942-B139B9F464EE}" type="datetime1">
              <a:rPr lang="en-US" smtClean="0"/>
              <a:t>3/20/24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EAF7-01B7-1E4A-B4A0-B141DBFE3EEA}" type="datetime1">
              <a:rPr lang="en-US" smtClean="0"/>
              <a:t>3/20/24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99C8-E4BA-8F40-A5DB-38DAAB8B5431}" type="datetime1">
              <a:rPr lang="en-US" smtClean="0"/>
              <a:t>3/20/24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7A823-8F3E-E641-BBF0-F84144E7EBF2}" type="datetime1">
              <a:rPr lang="en-US" smtClean="0"/>
              <a:t>3/20/24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7A749-B1BA-E24B-8FB0-0604EF651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4562" y="1623354"/>
            <a:ext cx="6619244" cy="734328"/>
          </a:xfrm>
        </p:spPr>
        <p:txBody>
          <a:bodyPr/>
          <a:lstStyle/>
          <a:p>
            <a:pPr algn="l"/>
            <a:r>
              <a:rPr lang="en-US" sz="4050" dirty="0"/>
              <a:t>Introduction </a:t>
            </a:r>
            <a:r>
              <a:rPr lang="en-US" sz="4050"/>
              <a:t>to Python</a:t>
            </a:r>
            <a:endParaRPr lang="en-US" sz="405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47C8-6776-7B44-9CD4-95FC91452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4562" y="2550187"/>
            <a:ext cx="6421214" cy="611757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/>
              <a:t>Dictionaries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4071586-F58C-CD48-BB49-60F4B2277ED8}"/>
              </a:ext>
            </a:extLst>
          </p:cNvPr>
          <p:cNvSpPr txBox="1">
            <a:spLocks/>
          </p:cNvSpPr>
          <p:nvPr/>
        </p:nvSpPr>
        <p:spPr>
          <a:xfrm>
            <a:off x="2183952" y="3285007"/>
            <a:ext cx="4507445" cy="542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9B8E8-712E-1147-8B8C-831E3C2A3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04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8824"/>
            <a:ext cx="7053542" cy="683886"/>
          </a:xfrm>
        </p:spPr>
        <p:txBody>
          <a:bodyPr/>
          <a:lstStyle/>
          <a:p>
            <a:r>
              <a:rPr lang="en-US" dirty="0"/>
              <a:t>Example of a Use for Dictionaries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312" y="812710"/>
            <a:ext cx="8385261" cy="49022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One use of a dictionary is keep track of frequency count.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words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'</a:t>
            </a:r>
            <a:r>
              <a:rPr lang="en-US" b="1" dirty="0" err="1">
                <a:solidFill>
                  <a:srgbClr val="CC3300"/>
                </a:solidFill>
                <a:latin typeface="Inconsolata" panose="020B0609030003000000" pitchFamily="49" charset="77"/>
              </a:rPr>
              <a:t>baby','shark','do','do','do','do','do','do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'</a:t>
            </a:r>
            <a:r>
              <a:rPr lang="en-US" b="1" dirty="0">
                <a:latin typeface="Inconsolata" panose="020B0609030003000000" pitchFamily="49" charset="77"/>
              </a:rPr>
              <a:t>] </a:t>
            </a:r>
            <a:endParaRPr lang="en-US" b="1" dirty="0">
              <a:solidFill>
                <a:srgbClr val="336666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frequency </a:t>
            </a:r>
            <a:r>
              <a:rPr lang="en-US" b="1" dirty="0">
                <a:solidFill>
                  <a:srgbClr val="336666"/>
                </a:solidFill>
                <a:latin typeface="Inconsolata" panose="020B0609030003000000" pitchFamily="49" charset="77"/>
              </a:rPr>
              <a:t>= {}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for 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word </a:t>
            </a:r>
            <a:r>
              <a:rPr lang="en-US" b="1" dirty="0">
                <a:solidFill>
                  <a:schemeClr val="accent2"/>
                </a:solidFill>
                <a:latin typeface="Inconsolata" panose="020B0609030003000000" pitchFamily="49" charset="77"/>
              </a:rPr>
              <a:t>in</a:t>
            </a:r>
            <a:r>
              <a:rPr lang="en-US" b="1" dirty="0">
                <a:latin typeface="Inconsolata" panose="020B0609030003000000" pitchFamily="49" charset="77"/>
              </a:rPr>
              <a:t> 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words</a:t>
            </a:r>
            <a:r>
              <a:rPr lang="en-US" b="1" dirty="0">
                <a:solidFill>
                  <a:srgbClr val="336666"/>
                </a:solidFill>
                <a:latin typeface="Inconsolata" panose="020B0609030003000000" pitchFamily="49" charset="77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	if word </a:t>
            </a:r>
            <a:r>
              <a:rPr lang="en-US" b="1" dirty="0">
                <a:solidFill>
                  <a:schemeClr val="accent2"/>
                </a:solidFill>
                <a:latin typeface="Inconsolata" panose="020B0609030003000000" pitchFamily="49" charset="77"/>
              </a:rPr>
              <a:t>not in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frequency: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		frequency[word] = 1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	else: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		frequency[word] += 1</a:t>
            </a:r>
            <a:endParaRPr lang="en-US" b="1" dirty="0">
              <a:solidFill>
                <a:srgbClr val="336666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print(frequency)</a:t>
            </a: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Output:</a:t>
            </a: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{'baby': 1, 'shark': 1, 'do': 6}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C14AE6-7201-7F45-A50E-CCAE460FDEC7}"/>
              </a:ext>
            </a:extLst>
          </p:cNvPr>
          <p:cNvSpPr txBox="1"/>
          <p:nvPr/>
        </p:nvSpPr>
        <p:spPr>
          <a:xfrm>
            <a:off x="4753704" y="2349668"/>
            <a:ext cx="37818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We will use this code to do word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frequency analysis of the works of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Shakespeare!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FD6EA9-EDF7-9A40-A2BE-D37D0D321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16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150913"/>
            <a:ext cx="8051725" cy="444059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r>
              <a:rPr lang="en-US" dirty="0" err="1"/>
              <a:t>Vanderplas</a:t>
            </a:r>
            <a:r>
              <a:rPr lang="en-US" dirty="0"/>
              <a:t>, Jake, A Whirlwind Tour of Python, </a:t>
            </a:r>
            <a:r>
              <a:rPr lang="en-US" dirty="0" err="1"/>
              <a:t>O’reilly</a:t>
            </a:r>
            <a:r>
              <a:rPr lang="en-US" dirty="0"/>
              <a:t> Media.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559031-3439-454A-8F5E-5B0AA103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711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288073"/>
            <a:ext cx="8051725" cy="4303429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AutoNum type="arabicParenR"/>
            </a:pPr>
            <a:r>
              <a:rPr lang="en-US" dirty="0">
                <a:latin typeface="Gill Sans MT" panose="020B0502020104020203" pitchFamily="34" charset="77"/>
              </a:rPr>
              <a:t>enumerate()</a:t>
            </a:r>
          </a:p>
          <a:p>
            <a:pPr marL="457200" indent="-457200">
              <a:buAutoNum type="arabicParenR"/>
            </a:pPr>
            <a:r>
              <a:rPr lang="en-US" dirty="0">
                <a:latin typeface="Gill Sans MT" panose="020B0502020104020203" pitchFamily="34" charset="77"/>
              </a:rPr>
              <a:t>Dictionaries</a:t>
            </a:r>
          </a:p>
          <a:p>
            <a:pPr marL="457200" indent="-457200">
              <a:buAutoNum type="arabicParenR"/>
            </a:pPr>
            <a:r>
              <a:rPr lang="en-US" dirty="0">
                <a:latin typeface="Gill Sans MT" panose="020B0502020104020203" pitchFamily="34" charset="77"/>
              </a:rPr>
              <a:t>Iterating over a dictionary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b="1" dirty="0">
              <a:latin typeface="Gill Sans MT" panose="020B0502020104020203" pitchFamily="34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1B0CC5-E21D-B449-9760-D4D2135B2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4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45" y="141350"/>
            <a:ext cx="7053542" cy="683886"/>
          </a:xfrm>
        </p:spPr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646" y="825236"/>
            <a:ext cx="8389928" cy="4889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Python lists are useful but in some applications, it is nice to have a different indexing scheme than the integers.  For example, consider a database of students' names and their grades: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Mike Smith: [70,81, 84]</a:t>
            </a:r>
          </a:p>
          <a:p>
            <a:pPr marL="0" indent="0">
              <a:buNone/>
            </a:pPr>
            <a:r>
              <a:rPr lang="en-US" dirty="0"/>
              <a:t>Sarah Johnson: [88,71,85]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dirty="0"/>
              <a:t>Suppose that this database has hundreds of records. It is hard to access these students' grades using 0-based integer indexing.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Python dictionaries allow "values" to be accessed by meaningful "keys". In the example above, we can access the database of grades by name(keys) instead of integer index.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A0033C-91A0-0445-8D46-3CB049F7F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4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749" y="141350"/>
            <a:ext cx="7053542" cy="683886"/>
          </a:xfrm>
        </p:spPr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50" y="825236"/>
            <a:ext cx="8339824" cy="4889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Dictionaries are extremely flexible mappings of keys to values, and form the basis of much of Python’s internal implementation.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can be created via a comma-separated list of </a:t>
            </a:r>
            <a:r>
              <a:rPr lang="en-US" dirty="0" err="1"/>
              <a:t>key:value</a:t>
            </a:r>
            <a:r>
              <a:rPr lang="en-US" dirty="0"/>
              <a:t> pairs within curly braces. The "keys" must be distinct. </a:t>
            </a: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data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{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"Mike"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3.1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"Sarah"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3.6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"John"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3.4</a:t>
            </a:r>
            <a:r>
              <a:rPr lang="en-US" b="1" dirty="0">
                <a:latin typeface="Inconsolata" panose="020B0609030003000000" pitchFamily="49" charset="77"/>
              </a:rPr>
              <a:t>}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print(data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"Mike"</a:t>
            </a:r>
            <a:r>
              <a:rPr lang="en-US" b="1" dirty="0">
                <a:latin typeface="Inconsolata" panose="020B0609030003000000" pitchFamily="49" charset="77"/>
              </a:rPr>
              <a:t>]) 	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3.1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gpa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= data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"John"</a:t>
            </a:r>
            <a:r>
              <a:rPr lang="en-US" b="1" dirty="0">
                <a:latin typeface="Inconsolata" panose="020B0609030003000000" pitchFamily="49" charset="77"/>
              </a:rPr>
              <a:t>]		</a:t>
            </a:r>
            <a:endParaRPr lang="en-US" b="1" dirty="0">
              <a:solidFill>
                <a:schemeClr val="accent1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</a:t>
            </a:r>
            <a:r>
              <a:rPr lang="en-US" b="1" dirty="0" err="1">
                <a:latin typeface="Inconsolata" panose="020B0609030003000000" pitchFamily="49" charset="77"/>
              </a:rPr>
              <a:t>gpa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)</a:t>
            </a:r>
            <a:r>
              <a:rPr lang="en-US" b="1" dirty="0">
                <a:latin typeface="Inconsolata" panose="020B0609030003000000" pitchFamily="49" charset="77"/>
              </a:rPr>
              <a:t> 			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3.4</a:t>
            </a: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</a:t>
            </a:r>
            <a:r>
              <a:rPr lang="en-US" b="1" dirty="0" err="1">
                <a:latin typeface="Inconsolata" panose="020B0609030003000000" pitchFamily="49" charset="77"/>
              </a:rPr>
              <a:t>len</a:t>
            </a:r>
            <a:r>
              <a:rPr lang="en-US" b="1" dirty="0">
                <a:latin typeface="Inconsolata" panose="020B0609030003000000" pitchFamily="49" charset="77"/>
              </a:rPr>
              <a:t>(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data))</a:t>
            </a:r>
            <a:r>
              <a:rPr lang="en-US" b="1" dirty="0">
                <a:latin typeface="Inconsolata" panose="020B0609030003000000" pitchFamily="49" charset="77"/>
              </a:rPr>
              <a:t> 		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3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24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6C6B7F-528D-5343-8443-3AE9A6F5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68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45" y="116298"/>
            <a:ext cx="7053542" cy="683886"/>
          </a:xfrm>
        </p:spPr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645" y="800185"/>
            <a:ext cx="8833967" cy="46656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New items can be added to the dictionary using indexing as well.</a:t>
            </a:r>
            <a:endParaRPr lang="en-US" sz="2400" dirty="0"/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data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{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"Mike"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3.1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"Sarah"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3.6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"John"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3.4</a:t>
            </a:r>
            <a:r>
              <a:rPr lang="en-US" b="1" dirty="0">
                <a:latin typeface="Inconsolata" panose="020B0609030003000000" pitchFamily="49" charset="77"/>
              </a:rPr>
              <a:t>} </a:t>
            </a: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data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'Andy'</a:t>
            </a:r>
            <a:r>
              <a:rPr lang="en-US" b="1" dirty="0">
                <a:latin typeface="Inconsolata" panose="020B0609030003000000" pitchFamily="49" charset="77"/>
              </a:rPr>
              <a:t>]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2.9 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print</a:t>
            </a:r>
            <a:r>
              <a:rPr lang="en-US" b="1" dirty="0">
                <a:latin typeface="Inconsolata" panose="020B0609030003000000" pitchFamily="49" charset="77"/>
              </a:rPr>
              <a:t>(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data</a:t>
            </a:r>
            <a:r>
              <a:rPr lang="en-US" b="1" dirty="0">
                <a:latin typeface="Inconsolata" panose="020B0609030003000000" pitchFamily="49" charset="77"/>
              </a:rPr>
              <a:t>)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Output: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{'Mike': 3.1, 'Sarah': 3.6, 'John': 3.4, 'Andy': 2.9} 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print(data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'Courtney'</a:t>
            </a:r>
            <a:r>
              <a:rPr lang="en-US" b="1" dirty="0">
                <a:latin typeface="Inconsolata" panose="020B0609030003000000" pitchFamily="49" charset="77"/>
              </a:rPr>
              <a:t>]) 	</a:t>
            </a:r>
            <a:r>
              <a:rPr lang="en-US" sz="2000" b="1" dirty="0">
                <a:solidFill>
                  <a:srgbClr val="33566B"/>
                </a:solidFill>
                <a:latin typeface="Inconsolata" panose="020B0609030003000000" pitchFamily="49" charset="77"/>
              </a:rPr>
              <a:t># </a:t>
            </a:r>
            <a:r>
              <a:rPr lang="en-US" sz="2000" b="1" dirty="0" err="1">
                <a:solidFill>
                  <a:srgbClr val="33566B"/>
                </a:solidFill>
                <a:latin typeface="Inconsolata" panose="020B0609030003000000" pitchFamily="49" charset="77"/>
              </a:rPr>
              <a:t>KeyError</a:t>
            </a:r>
            <a:endParaRPr lang="en-US" sz="2000" b="1" dirty="0">
              <a:solidFill>
                <a:srgbClr val="33566B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3566B"/>
                </a:solidFill>
                <a:latin typeface="Inconsolata" panose="020B0609030003000000" pitchFamily="49" charset="77"/>
              </a:rPr>
              <a:t>					# 'Courtney' not in set of keys </a:t>
            </a:r>
            <a:endParaRPr lang="en-US" sz="20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i="1" dirty="0">
              <a:solidFill>
                <a:srgbClr val="33566B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34DD15-93F4-5144-82B9-2AC38340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45" y="128824"/>
            <a:ext cx="7053542" cy="683886"/>
          </a:xfrm>
        </p:spPr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646" y="812711"/>
            <a:ext cx="8875064" cy="46942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Modifying dictionary. 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data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{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"Mike"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3.1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"Sarah"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3.6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"John"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3.4</a:t>
            </a:r>
            <a:r>
              <a:rPr lang="en-US" b="1" dirty="0">
                <a:latin typeface="Inconsolata" panose="020B0609030003000000" pitchFamily="49" charset="77"/>
              </a:rPr>
              <a:t>} </a:t>
            </a: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data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'Mike'</a:t>
            </a:r>
            <a:r>
              <a:rPr lang="en-US" b="1" dirty="0">
                <a:latin typeface="Inconsolata" panose="020B0609030003000000" pitchFamily="49" charset="77"/>
              </a:rPr>
              <a:t>]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3.2 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print</a:t>
            </a:r>
            <a:r>
              <a:rPr lang="en-US" b="1" dirty="0">
                <a:latin typeface="Inconsolata" panose="020B0609030003000000" pitchFamily="49" charset="77"/>
              </a:rPr>
              <a:t>(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data</a:t>
            </a:r>
            <a:r>
              <a:rPr lang="en-US" b="1" dirty="0">
                <a:latin typeface="Inconsolata" panose="020B0609030003000000" pitchFamily="49" charset="77"/>
              </a:rPr>
              <a:t>)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{'Mike': 3.2, 'Sarah': 3.6, 'John': 3.4}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data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'Sarah'</a:t>
            </a:r>
            <a:r>
              <a:rPr lang="en-US" b="1" dirty="0">
                <a:latin typeface="Inconsolata" panose="020B0609030003000000" pitchFamily="49" charset="77"/>
              </a:rPr>
              <a:t>] +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0.2 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print</a:t>
            </a:r>
            <a:r>
              <a:rPr lang="en-US" b="1" dirty="0">
                <a:latin typeface="Inconsolata" panose="020B0609030003000000" pitchFamily="49" charset="77"/>
              </a:rPr>
              <a:t>(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data</a:t>
            </a:r>
            <a:r>
              <a:rPr lang="en-US" b="1" dirty="0">
                <a:latin typeface="Inconsolata" panose="020B0609030003000000" pitchFamily="49" charset="77"/>
              </a:rPr>
              <a:t>)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{'Mike': 3.2, 'Sarah': 3.8, 'John': 3.4} 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7E0765-ED55-8648-B2AD-66090AD95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6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697" y="123497"/>
            <a:ext cx="7053542" cy="683886"/>
          </a:xfrm>
        </p:spPr>
        <p:txBody>
          <a:bodyPr/>
          <a:lstStyle/>
          <a:p>
            <a:r>
              <a:rPr lang="en-US" dirty="0"/>
              <a:t>Membership Operations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98" y="807383"/>
            <a:ext cx="8364876" cy="4784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By default, membership operations </a:t>
            </a:r>
            <a:r>
              <a:rPr lang="en-US" dirty="0">
                <a:solidFill>
                  <a:srgbClr val="FF0000"/>
                </a:solidFill>
                <a:latin typeface="Gill Sans MT" panose="020B0502020104020203" pitchFamily="34" charset="77"/>
              </a:rPr>
              <a:t>checks keys </a:t>
            </a:r>
            <a:r>
              <a:rPr lang="en-US" dirty="0">
                <a:latin typeface="Gill Sans MT" panose="020B0502020104020203" pitchFamily="34" charset="77"/>
              </a:rPr>
              <a:t>of a dictionary. </a:t>
            </a: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scores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{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'Mike'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5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'John'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2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'Sarah'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4</a:t>
            </a:r>
            <a:r>
              <a:rPr lang="en-US" b="1" dirty="0">
                <a:latin typeface="Inconsolata" panose="020B0609030003000000" pitchFamily="49" charset="77"/>
              </a:rPr>
              <a:t>} </a:t>
            </a: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print('Mike' </a:t>
            </a:r>
            <a:r>
              <a:rPr lang="en-US" b="1" dirty="0">
                <a:solidFill>
                  <a:srgbClr val="FF0000"/>
                </a:solidFill>
                <a:latin typeface="Inconsolata" panose="020B0609030003000000" pitchFamily="49" charset="77"/>
              </a:rPr>
              <a:t>in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scores)  	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True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print(5 in scores)  		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False 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print('Michele' </a:t>
            </a:r>
            <a:r>
              <a:rPr lang="en-US" b="1" dirty="0">
                <a:solidFill>
                  <a:srgbClr val="FF0000"/>
                </a:solidFill>
                <a:latin typeface="Inconsolata" panose="020B0609030003000000" pitchFamily="49" charset="77"/>
              </a:rPr>
              <a:t>not in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scores)  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True 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This will allow use to loop through a dictionary.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0FD867-EBDB-E547-8B00-1FE33AF1E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2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19" y="141350"/>
            <a:ext cx="7053542" cy="683886"/>
          </a:xfrm>
        </p:spPr>
        <p:txBody>
          <a:bodyPr/>
          <a:lstStyle/>
          <a:p>
            <a:r>
              <a:rPr lang="en-US" dirty="0"/>
              <a:t>Iterating over keys a dictionary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6" y="825236"/>
            <a:ext cx="8297578" cy="4889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It is easy to iterate over keys of the dictionary. The default loop iterates over the keys. </a:t>
            </a: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grades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{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"Mike"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3.1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"Sarah"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3.6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"John"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3.4</a:t>
            </a:r>
            <a:r>
              <a:rPr lang="en-US" b="1" dirty="0">
                <a:latin typeface="Inconsolata" panose="020B0609030003000000" pitchFamily="49" charset="77"/>
              </a:rPr>
              <a:t>}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for 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x </a:t>
            </a:r>
            <a:r>
              <a:rPr lang="en-US" b="1" dirty="0">
                <a:latin typeface="Inconsolata" panose="020B0609030003000000" pitchFamily="49" charset="77"/>
              </a:rPr>
              <a:t>in </a:t>
            </a:r>
            <a:r>
              <a:rPr lang="en-US" b="1" dirty="0">
                <a:solidFill>
                  <a:srgbClr val="336666"/>
                </a:solidFill>
                <a:latin typeface="Inconsolata" panose="020B0609030003000000" pitchFamily="49" charset="77"/>
              </a:rPr>
              <a:t>grades</a:t>
            </a:r>
            <a:r>
              <a:rPr lang="en-US" b="1" dirty="0">
                <a:latin typeface="Inconsolata" panose="020B0609030003000000" pitchFamily="49" charset="77"/>
              </a:rPr>
              <a:t>: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print</a:t>
            </a:r>
            <a:r>
              <a:rPr lang="en-US" b="1" dirty="0">
                <a:latin typeface="Inconsolata" panose="020B0609030003000000" pitchFamily="49" charset="77"/>
              </a:rPr>
              <a:t>(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x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end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 "</a:t>
            </a:r>
            <a:r>
              <a:rPr lang="en-US" b="1" dirty="0">
                <a:latin typeface="Inconsolata" panose="020B0609030003000000" pitchFamily="49" charset="77"/>
              </a:rPr>
              <a:t>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Output:</a:t>
            </a:r>
          </a:p>
          <a:p>
            <a:pPr marL="0" indent="0">
              <a:buNone/>
            </a:pPr>
            <a:r>
              <a:rPr lang="en-US" dirty="0"/>
              <a:t>Mike Sarah John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E586AC-9566-C847-8111-F14957F56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4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19" y="141350"/>
            <a:ext cx="7053542" cy="683886"/>
          </a:xfrm>
        </p:spPr>
        <p:txBody>
          <a:bodyPr/>
          <a:lstStyle/>
          <a:p>
            <a:r>
              <a:rPr lang="en-US" dirty="0"/>
              <a:t>Iterating over keys a dictionary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6" y="825236"/>
            <a:ext cx="8297578" cy="4889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The following compute the average GPA.</a:t>
            </a: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grades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{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"Mike"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3.1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"Sarah"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3.6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"John"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3.4</a:t>
            </a:r>
            <a:r>
              <a:rPr lang="en-US" b="1" dirty="0">
                <a:latin typeface="Inconsolata" panose="020B0609030003000000" pitchFamily="49" charset="77"/>
              </a:rPr>
              <a:t>} 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sum = 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for 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student </a:t>
            </a:r>
            <a:r>
              <a:rPr lang="en-US" b="1" dirty="0">
                <a:latin typeface="Inconsolata" panose="020B0609030003000000" pitchFamily="49" charset="77"/>
              </a:rPr>
              <a:t>in </a:t>
            </a:r>
            <a:r>
              <a:rPr lang="en-US" b="1" dirty="0">
                <a:solidFill>
                  <a:srgbClr val="336666"/>
                </a:solidFill>
                <a:latin typeface="Inconsolata" panose="020B0609030003000000" pitchFamily="49" charset="77"/>
              </a:rPr>
              <a:t>grades</a:t>
            </a:r>
            <a:r>
              <a:rPr lang="en-US" b="1" dirty="0">
                <a:latin typeface="Inconsolata" panose="020B0609030003000000" pitchFamily="49" charset="77"/>
              </a:rPr>
              <a:t>: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sum += grades[student]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average = sum/</a:t>
            </a:r>
            <a:r>
              <a:rPr lang="en-US" b="1" dirty="0" err="1">
                <a:latin typeface="INCONSOLATA" panose="020B0609030003000000" pitchFamily="49" charset="77"/>
              </a:rPr>
              <a:t>len</a:t>
            </a:r>
            <a:r>
              <a:rPr lang="en-US" b="1" dirty="0">
                <a:latin typeface="INCONSOLATA" panose="020B0609030003000000" pitchFamily="49" charset="77"/>
              </a:rPr>
              <a:t>(grades)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20B374-FD67-424B-9A0C-7ADC1073D03D}"/>
              </a:ext>
            </a:extLst>
          </p:cNvPr>
          <p:cNvSpPr txBox="1"/>
          <p:nvPr/>
        </p:nvSpPr>
        <p:spPr>
          <a:xfrm>
            <a:off x="4753704" y="2349668"/>
            <a:ext cx="42049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Note: This [] syntax is the same as the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syntax for lists and strings!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Other languages, like Java, has different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syntax for accessing different data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structures.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FD567B-109A-774C-9D56-8F97416BA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7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7473</TotalTime>
  <Words>727</Words>
  <Application>Microsoft Macintosh PowerPoint</Application>
  <PresentationFormat>On-screen Show (16:10)</PresentationFormat>
  <Paragraphs>135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 MT</vt:lpstr>
      <vt:lpstr>Inconsolata</vt:lpstr>
      <vt:lpstr>Inconsolata</vt:lpstr>
      <vt:lpstr>Office Theme</vt:lpstr>
      <vt:lpstr>Introduction to Python</vt:lpstr>
      <vt:lpstr>Topics</vt:lpstr>
      <vt:lpstr>Dictionaries</vt:lpstr>
      <vt:lpstr>Dictionaries</vt:lpstr>
      <vt:lpstr>Dictionaries</vt:lpstr>
      <vt:lpstr>Dictionaries</vt:lpstr>
      <vt:lpstr>Membership Operations</vt:lpstr>
      <vt:lpstr>Iterating over keys a dictionary</vt:lpstr>
      <vt:lpstr>Iterating over keys a dictionary</vt:lpstr>
      <vt:lpstr>Example of a Use for Dictionaries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Nguyen</cp:lastModifiedBy>
  <cp:revision>1</cp:revision>
  <cp:lastPrinted>2019-10-21T15:57:52Z</cp:lastPrinted>
  <dcterms:created xsi:type="dcterms:W3CDTF">2019-05-29T16:38:51Z</dcterms:created>
  <dcterms:modified xsi:type="dcterms:W3CDTF">2024-03-20T11:31:08Z</dcterms:modified>
</cp:coreProperties>
</file>