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34"/>
  </p:notesMasterIdLst>
  <p:sldIdLst>
    <p:sldId id="256" r:id="rId2"/>
    <p:sldId id="286" r:id="rId3"/>
    <p:sldId id="360" r:id="rId4"/>
    <p:sldId id="295" r:id="rId5"/>
    <p:sldId id="334" r:id="rId6"/>
    <p:sldId id="313" r:id="rId7"/>
    <p:sldId id="296" r:id="rId8"/>
    <p:sldId id="297" r:id="rId9"/>
    <p:sldId id="337" r:id="rId10"/>
    <p:sldId id="305" r:id="rId11"/>
    <p:sldId id="331" r:id="rId12"/>
    <p:sldId id="308" r:id="rId13"/>
    <p:sldId id="330" r:id="rId14"/>
    <p:sldId id="309" r:id="rId15"/>
    <p:sldId id="332" r:id="rId16"/>
    <p:sldId id="291" r:id="rId17"/>
    <p:sldId id="361" r:id="rId18"/>
    <p:sldId id="335" r:id="rId19"/>
    <p:sldId id="362" r:id="rId20"/>
    <p:sldId id="363" r:id="rId21"/>
    <p:sldId id="276" r:id="rId22"/>
    <p:sldId id="302" r:id="rId23"/>
    <p:sldId id="300" r:id="rId24"/>
    <p:sldId id="358" r:id="rId25"/>
    <p:sldId id="303" r:id="rId26"/>
    <p:sldId id="292" r:id="rId27"/>
    <p:sldId id="359" r:id="rId28"/>
    <p:sldId id="338" r:id="rId29"/>
    <p:sldId id="284" r:id="rId30"/>
    <p:sldId id="317" r:id="rId31"/>
    <p:sldId id="333" r:id="rId32"/>
    <p:sldId id="316" r:id="rId33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26EAD3-1EB2-9641-867D-585F8EC44BCF}" v="386" dt="2023-10-30T15:26:08.8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94"/>
    <p:restoredTop sz="95680"/>
  </p:normalViewPr>
  <p:slideViewPr>
    <p:cSldViewPr snapToGrid="0" snapToObjects="1">
      <p:cViewPr varScale="1">
        <p:scale>
          <a:sx n="124" d="100"/>
          <a:sy n="124" d="100"/>
        </p:scale>
        <p:origin x="3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CC26EAD3-1EB2-9641-867D-585F8EC44BCF}"/>
    <pc:docChg chg="undo custSel addSld delSld modSld">
      <pc:chgData name="Long B Nguyen" userId="f59fb8f3-a021-417a-8bc1-65c8d471c621" providerId="ADAL" clId="{CC26EAD3-1EB2-9641-867D-585F8EC44BCF}" dt="2023-10-30T15:27:05.164" v="943" actId="20577"/>
      <pc:docMkLst>
        <pc:docMk/>
      </pc:docMkLst>
      <pc:sldChg chg="modSp mod">
        <pc:chgData name="Long B Nguyen" userId="f59fb8f3-a021-417a-8bc1-65c8d471c621" providerId="ADAL" clId="{CC26EAD3-1EB2-9641-867D-585F8EC44BCF}" dt="2023-10-24T14:27:53.876" v="8" actId="20577"/>
        <pc:sldMkLst>
          <pc:docMk/>
          <pc:sldMk cId="131840209" sldId="286"/>
        </pc:sldMkLst>
        <pc:spChg chg="mod">
          <ac:chgData name="Long B Nguyen" userId="f59fb8f3-a021-417a-8bc1-65c8d471c621" providerId="ADAL" clId="{CC26EAD3-1EB2-9641-867D-585F8EC44BCF}" dt="2023-10-24T14:27:53.876" v="8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CC26EAD3-1EB2-9641-867D-585F8EC44BCF}" dt="2023-10-25T11:51:14.057" v="223" actId="21"/>
        <pc:sldMkLst>
          <pc:docMk/>
          <pc:sldMk cId="99755680" sldId="291"/>
        </pc:sldMkLst>
        <pc:spChg chg="mod">
          <ac:chgData name="Long B Nguyen" userId="f59fb8f3-a021-417a-8bc1-65c8d471c621" providerId="ADAL" clId="{CC26EAD3-1EB2-9641-867D-585F8EC44BCF}" dt="2023-10-25T11:51:14.057" v="223" actId="21"/>
          <ac:spMkLst>
            <pc:docMk/>
            <pc:sldMk cId="99755680" sldId="291"/>
            <ac:spMk id="9" creationId="{E3B2E017-30B2-884B-A113-B419A2ED51AD}"/>
          </ac:spMkLst>
        </pc:spChg>
      </pc:sldChg>
      <pc:sldChg chg="add">
        <pc:chgData name="Long B Nguyen" userId="f59fb8f3-a021-417a-8bc1-65c8d471c621" providerId="ADAL" clId="{CC26EAD3-1EB2-9641-867D-585F8EC44BCF}" dt="2023-10-20T11:58:36.936" v="0"/>
        <pc:sldMkLst>
          <pc:docMk/>
          <pc:sldMk cId="847072393" sldId="292"/>
        </pc:sldMkLst>
      </pc:sldChg>
      <pc:sldChg chg="modSp del mod">
        <pc:chgData name="Long B Nguyen" userId="f59fb8f3-a021-417a-8bc1-65c8d471c621" providerId="ADAL" clId="{CC26EAD3-1EB2-9641-867D-585F8EC44BCF}" dt="2023-10-24T15:48:52.348" v="207" actId="2696"/>
        <pc:sldMkLst>
          <pc:docMk/>
          <pc:sldMk cId="1816941262" sldId="295"/>
        </pc:sldMkLst>
        <pc:spChg chg="mod">
          <ac:chgData name="Long B Nguyen" userId="f59fb8f3-a021-417a-8bc1-65c8d471c621" providerId="ADAL" clId="{CC26EAD3-1EB2-9641-867D-585F8EC44BCF}" dt="2023-10-24T15:47:47.863" v="89" actId="27636"/>
          <ac:spMkLst>
            <pc:docMk/>
            <pc:sldMk cId="1816941262" sldId="295"/>
            <ac:spMk id="9" creationId="{E3B2E017-30B2-884B-A113-B419A2ED51AD}"/>
          </ac:spMkLst>
        </pc:spChg>
      </pc:sldChg>
      <pc:sldChg chg="modSp add mod">
        <pc:chgData name="Long B Nguyen" userId="f59fb8f3-a021-417a-8bc1-65c8d471c621" providerId="ADAL" clId="{CC26EAD3-1EB2-9641-867D-585F8EC44BCF}" dt="2023-10-24T15:48:58.691" v="212" actId="20577"/>
        <pc:sldMkLst>
          <pc:docMk/>
          <pc:sldMk cId="3530588399" sldId="295"/>
        </pc:sldMkLst>
        <pc:spChg chg="mod">
          <ac:chgData name="Long B Nguyen" userId="f59fb8f3-a021-417a-8bc1-65c8d471c621" providerId="ADAL" clId="{CC26EAD3-1EB2-9641-867D-585F8EC44BCF}" dt="2023-10-24T15:48:58.691" v="212" actId="20577"/>
          <ac:spMkLst>
            <pc:docMk/>
            <pc:sldMk cId="3530588399" sldId="295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CC26EAD3-1EB2-9641-867D-585F8EC44BCF}" dt="2023-10-24T14:28:24.523" v="9" actId="2696"/>
        <pc:sldMkLst>
          <pc:docMk/>
          <pc:sldMk cId="3150557076" sldId="298"/>
        </pc:sldMkLst>
      </pc:sldChg>
      <pc:sldChg chg="add">
        <pc:chgData name="Long B Nguyen" userId="f59fb8f3-a021-417a-8bc1-65c8d471c621" providerId="ADAL" clId="{CC26EAD3-1EB2-9641-867D-585F8EC44BCF}" dt="2023-10-20T11:58:36.936" v="0"/>
        <pc:sldMkLst>
          <pc:docMk/>
          <pc:sldMk cId="1511080215" sldId="300"/>
        </pc:sldMkLst>
      </pc:sldChg>
      <pc:sldChg chg="add">
        <pc:chgData name="Long B Nguyen" userId="f59fb8f3-a021-417a-8bc1-65c8d471c621" providerId="ADAL" clId="{CC26EAD3-1EB2-9641-867D-585F8EC44BCF}" dt="2023-10-20T11:58:36.936" v="0"/>
        <pc:sldMkLst>
          <pc:docMk/>
          <pc:sldMk cId="885822507" sldId="303"/>
        </pc:sldMkLst>
      </pc:sldChg>
      <pc:sldChg chg="delSp modSp mod delAnim modAnim">
        <pc:chgData name="Long B Nguyen" userId="f59fb8f3-a021-417a-8bc1-65c8d471c621" providerId="ADAL" clId="{CC26EAD3-1EB2-9641-867D-585F8EC44BCF}" dt="2023-10-24T14:29:09.323" v="84" actId="478"/>
        <pc:sldMkLst>
          <pc:docMk/>
          <pc:sldMk cId="1872435103" sldId="309"/>
        </pc:sldMkLst>
        <pc:spChg chg="del mod">
          <ac:chgData name="Long B Nguyen" userId="f59fb8f3-a021-417a-8bc1-65c8d471c621" providerId="ADAL" clId="{CC26EAD3-1EB2-9641-867D-585F8EC44BCF}" dt="2023-10-24T14:29:09.323" v="84" actId="478"/>
          <ac:spMkLst>
            <pc:docMk/>
            <pc:sldMk cId="1872435103" sldId="309"/>
            <ac:spMk id="3" creationId="{DC451C8B-97F6-454D-8175-CD0C462539E3}"/>
          </ac:spMkLst>
        </pc:spChg>
        <pc:spChg chg="mod">
          <ac:chgData name="Long B Nguyen" userId="f59fb8f3-a021-417a-8bc1-65c8d471c621" providerId="ADAL" clId="{CC26EAD3-1EB2-9641-867D-585F8EC44BCF}" dt="2023-10-24T14:29:01.598" v="82" actId="20577"/>
          <ac:spMkLst>
            <pc:docMk/>
            <pc:sldMk cId="1872435103" sldId="309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CC26EAD3-1EB2-9641-867D-585F8EC44BCF}" dt="2023-10-30T15:19:55.347" v="407" actId="2696"/>
        <pc:sldMkLst>
          <pc:docMk/>
          <pc:sldMk cId="4088965571" sldId="310"/>
        </pc:sldMkLst>
      </pc:sldChg>
      <pc:sldChg chg="del">
        <pc:chgData name="Long B Nguyen" userId="f59fb8f3-a021-417a-8bc1-65c8d471c621" providerId="ADAL" clId="{CC26EAD3-1EB2-9641-867D-585F8EC44BCF}" dt="2023-10-30T15:19:55.360" v="408" actId="2696"/>
        <pc:sldMkLst>
          <pc:docMk/>
          <pc:sldMk cId="2255846137" sldId="311"/>
        </pc:sldMkLst>
      </pc:sldChg>
      <pc:sldChg chg="del">
        <pc:chgData name="Long B Nguyen" userId="f59fb8f3-a021-417a-8bc1-65c8d471c621" providerId="ADAL" clId="{CC26EAD3-1EB2-9641-867D-585F8EC44BCF}" dt="2023-10-30T15:19:55.373" v="409" actId="2696"/>
        <pc:sldMkLst>
          <pc:docMk/>
          <pc:sldMk cId="1513627164" sldId="312"/>
        </pc:sldMkLst>
      </pc:sldChg>
      <pc:sldChg chg="add">
        <pc:chgData name="Long B Nguyen" userId="f59fb8f3-a021-417a-8bc1-65c8d471c621" providerId="ADAL" clId="{CC26EAD3-1EB2-9641-867D-585F8EC44BCF}" dt="2023-10-20T11:58:36.936" v="0"/>
        <pc:sldMkLst>
          <pc:docMk/>
          <pc:sldMk cId="3041297697" sldId="358"/>
        </pc:sldMkLst>
      </pc:sldChg>
      <pc:sldChg chg="add">
        <pc:chgData name="Long B Nguyen" userId="f59fb8f3-a021-417a-8bc1-65c8d471c621" providerId="ADAL" clId="{CC26EAD3-1EB2-9641-867D-585F8EC44BCF}" dt="2023-10-20T11:58:36.936" v="0"/>
        <pc:sldMkLst>
          <pc:docMk/>
          <pc:sldMk cId="4013144405" sldId="359"/>
        </pc:sldMkLst>
      </pc:sldChg>
      <pc:sldChg chg="modSp add mod modAnim">
        <pc:chgData name="Long B Nguyen" userId="f59fb8f3-a021-417a-8bc1-65c8d471c621" providerId="ADAL" clId="{CC26EAD3-1EB2-9641-867D-585F8EC44BCF}" dt="2023-10-24T15:52:24.588" v="215"/>
        <pc:sldMkLst>
          <pc:docMk/>
          <pc:sldMk cId="2021172327" sldId="360"/>
        </pc:sldMkLst>
        <pc:spChg chg="mod">
          <ac:chgData name="Long B Nguyen" userId="f59fb8f3-a021-417a-8bc1-65c8d471c621" providerId="ADAL" clId="{CC26EAD3-1EB2-9641-867D-585F8EC44BCF}" dt="2023-10-24T15:48:36.055" v="206" actId="20577"/>
          <ac:spMkLst>
            <pc:docMk/>
            <pc:sldMk cId="2021172327" sldId="360"/>
            <ac:spMk id="9" creationId="{E3B2E017-30B2-884B-A113-B419A2ED51AD}"/>
          </ac:spMkLst>
        </pc:spChg>
      </pc:sldChg>
      <pc:sldChg chg="delSp modSp add mod delAnim modAnim">
        <pc:chgData name="Long B Nguyen" userId="f59fb8f3-a021-417a-8bc1-65c8d471c621" providerId="ADAL" clId="{CC26EAD3-1EB2-9641-867D-585F8EC44BCF}" dt="2023-10-25T11:52:41.715" v="406" actId="20577"/>
        <pc:sldMkLst>
          <pc:docMk/>
          <pc:sldMk cId="2231909824" sldId="361"/>
        </pc:sldMkLst>
        <pc:spChg chg="del">
          <ac:chgData name="Long B Nguyen" userId="f59fb8f3-a021-417a-8bc1-65c8d471c621" providerId="ADAL" clId="{CC26EAD3-1EB2-9641-867D-585F8EC44BCF}" dt="2023-10-25T11:51:38.362" v="232" actId="478"/>
          <ac:spMkLst>
            <pc:docMk/>
            <pc:sldMk cId="2231909824" sldId="361"/>
            <ac:spMk id="3" creationId="{D736C09A-6445-0521-5620-845ACB1DDC5B}"/>
          </ac:spMkLst>
        </pc:spChg>
        <pc:spChg chg="mod">
          <ac:chgData name="Long B Nguyen" userId="f59fb8f3-a021-417a-8bc1-65c8d471c621" providerId="ADAL" clId="{CC26EAD3-1EB2-9641-867D-585F8EC44BCF}" dt="2023-10-25T11:52:41.715" v="406" actId="20577"/>
          <ac:spMkLst>
            <pc:docMk/>
            <pc:sldMk cId="2231909824" sldId="361"/>
            <ac:spMk id="9" creationId="{E3B2E017-30B2-884B-A113-B419A2ED51AD}"/>
          </ac:spMkLst>
        </pc:spChg>
      </pc:sldChg>
      <pc:sldChg chg="modSp add mod">
        <pc:chgData name="Long B Nguyen" userId="f59fb8f3-a021-417a-8bc1-65c8d471c621" providerId="ADAL" clId="{CC26EAD3-1EB2-9641-867D-585F8EC44BCF}" dt="2023-10-30T15:26:18.572" v="796" actId="20577"/>
        <pc:sldMkLst>
          <pc:docMk/>
          <pc:sldMk cId="459873123" sldId="362"/>
        </pc:sldMkLst>
        <pc:spChg chg="mod">
          <ac:chgData name="Long B Nguyen" userId="f59fb8f3-a021-417a-8bc1-65c8d471c621" providerId="ADAL" clId="{CC26EAD3-1EB2-9641-867D-585F8EC44BCF}" dt="2023-10-30T15:26:18.572" v="796" actId="20577"/>
          <ac:spMkLst>
            <pc:docMk/>
            <pc:sldMk cId="459873123" sldId="362"/>
            <ac:spMk id="2" creationId="{035AFDDC-47A5-7E6C-A438-A84416CC2FFF}"/>
          </ac:spMkLst>
        </pc:spChg>
        <pc:spChg chg="mod">
          <ac:chgData name="Long B Nguyen" userId="f59fb8f3-a021-417a-8bc1-65c8d471c621" providerId="ADAL" clId="{CC26EAD3-1EB2-9641-867D-585F8EC44BCF}" dt="2023-10-30T15:26:00.938" v="773" actId="20577"/>
          <ac:spMkLst>
            <pc:docMk/>
            <pc:sldMk cId="459873123" sldId="362"/>
            <ac:spMk id="3" creationId="{64B21269-347A-5DE5-CAE0-81E95539B2A3}"/>
          </ac:spMkLst>
        </pc:spChg>
      </pc:sldChg>
      <pc:sldChg chg="modSp add mod">
        <pc:chgData name="Long B Nguyen" userId="f59fb8f3-a021-417a-8bc1-65c8d471c621" providerId="ADAL" clId="{CC26EAD3-1EB2-9641-867D-585F8EC44BCF}" dt="2023-10-30T15:27:05.164" v="943" actId="20577"/>
        <pc:sldMkLst>
          <pc:docMk/>
          <pc:sldMk cId="2743717882" sldId="363"/>
        </pc:sldMkLst>
        <pc:spChg chg="mod">
          <ac:chgData name="Long B Nguyen" userId="f59fb8f3-a021-417a-8bc1-65c8d471c621" providerId="ADAL" clId="{CC26EAD3-1EB2-9641-867D-585F8EC44BCF}" dt="2023-10-30T15:26:13.116" v="785" actId="20577"/>
          <ac:spMkLst>
            <pc:docMk/>
            <pc:sldMk cId="2743717882" sldId="363"/>
            <ac:spMk id="2" creationId="{035AFDDC-47A5-7E6C-A438-A84416CC2FFF}"/>
          </ac:spMkLst>
        </pc:spChg>
        <pc:spChg chg="mod">
          <ac:chgData name="Long B Nguyen" userId="f59fb8f3-a021-417a-8bc1-65c8d471c621" providerId="ADAL" clId="{CC26EAD3-1EB2-9641-867D-585F8EC44BCF}" dt="2023-10-30T15:27:05.164" v="943" actId="20577"/>
          <ac:spMkLst>
            <pc:docMk/>
            <pc:sldMk cId="2743717882" sldId="363"/>
            <ac:spMk id="3" creationId="{64B21269-347A-5DE5-CAE0-81E95539B2A3}"/>
          </ac:spMkLst>
        </pc:spChg>
      </pc:sldChg>
    </pc:docChg>
  </pc:docChgLst>
  <pc:docChgLst>
    <pc:chgData name="Long B Nguyen" userId="f59fb8f3-a021-417a-8bc1-65c8d471c621" providerId="ADAL" clId="{DFDAB7FF-5C5F-144A-ABCE-1015D05DDC2A}"/>
    <pc:docChg chg="modSld">
      <pc:chgData name="Long B Nguyen" userId="f59fb8f3-a021-417a-8bc1-65c8d471c621" providerId="ADAL" clId="{DFDAB7FF-5C5F-144A-ABCE-1015D05DDC2A}" dt="2020-01-06T16:56:38.700" v="18" actId="767"/>
      <pc:docMkLst>
        <pc:docMk/>
      </pc:docMkLst>
      <pc:sldChg chg="addSp modSp">
        <pc:chgData name="Long B Nguyen" userId="f59fb8f3-a021-417a-8bc1-65c8d471c621" providerId="ADAL" clId="{DFDAB7FF-5C5F-144A-ABCE-1015D05DDC2A}" dt="2020-01-06T16:56:38.700" v="18" actId="767"/>
        <pc:sldMkLst>
          <pc:docMk/>
          <pc:sldMk cId="4247104139" sldId="256"/>
        </pc:sldMkLst>
        <pc:spChg chg="mod">
          <ac:chgData name="Long B Nguyen" userId="f59fb8f3-a021-417a-8bc1-65c8d471c621" providerId="ADAL" clId="{DFDAB7FF-5C5F-144A-ABCE-1015D05DDC2A}" dt="2020-01-05T22:05:00.732" v="17" actId="20577"/>
          <ac:spMkLst>
            <pc:docMk/>
            <pc:sldMk cId="4247104139" sldId="256"/>
            <ac:spMk id="3" creationId="{1BDC47C8-6776-7B44-9CD4-95FC91452D62}"/>
          </ac:spMkLst>
        </pc:spChg>
        <pc:spChg chg="add mod">
          <ac:chgData name="Long B Nguyen" userId="f59fb8f3-a021-417a-8bc1-65c8d471c621" providerId="ADAL" clId="{DFDAB7FF-5C5F-144A-ABCE-1015D05DDC2A}" dt="2020-01-06T16:56:38.700" v="18" actId="767"/>
          <ac:spMkLst>
            <pc:docMk/>
            <pc:sldMk cId="4247104139" sldId="256"/>
            <ac:spMk id="5" creationId="{E6D86951-019A-8441-B4EA-CE7B2704759F}"/>
          </ac:spMkLst>
        </pc:spChg>
      </pc:sldChg>
    </pc:docChg>
  </pc:docChgLst>
  <pc:docChgLst>
    <pc:chgData name="Long Nguyen" userId="f59fb8f3-a021-417a-8bc1-65c8d471c621" providerId="ADAL" clId="{AA9E8E96-66E7-354D-9B69-635A630A812D}"/>
    <pc:docChg chg="undo custSel addSld delSld modSld">
      <pc:chgData name="Long Nguyen" userId="f59fb8f3-a021-417a-8bc1-65c8d471c621" providerId="ADAL" clId="{AA9E8E96-66E7-354D-9B69-635A630A812D}" dt="2022-09-30T13:33:04.896" v="984" actId="113"/>
      <pc:docMkLst>
        <pc:docMk/>
      </pc:docMkLst>
      <pc:sldChg chg="add">
        <pc:chgData name="Long Nguyen" userId="f59fb8f3-a021-417a-8bc1-65c8d471c621" providerId="ADAL" clId="{AA9E8E96-66E7-354D-9B69-635A630A812D}" dt="2022-09-30T13:13:59.154" v="0"/>
        <pc:sldMkLst>
          <pc:docMk/>
          <pc:sldMk cId="1114720448" sldId="276"/>
        </pc:sldMkLst>
      </pc:sldChg>
      <pc:sldChg chg="modSp add mod modAnim">
        <pc:chgData name="Long Nguyen" userId="f59fb8f3-a021-417a-8bc1-65c8d471c621" providerId="ADAL" clId="{AA9E8E96-66E7-354D-9B69-635A630A812D}" dt="2022-09-30T13:31:13.915" v="843" actId="21"/>
        <pc:sldMkLst>
          <pc:docMk/>
          <pc:sldMk cId="99755680" sldId="291"/>
        </pc:sldMkLst>
        <pc:spChg chg="mod">
          <ac:chgData name="Long Nguyen" userId="f59fb8f3-a021-417a-8bc1-65c8d471c621" providerId="ADAL" clId="{AA9E8E96-66E7-354D-9B69-635A630A812D}" dt="2022-09-30T13:31:13.915" v="843" actId="21"/>
          <ac:spMkLst>
            <pc:docMk/>
            <pc:sldMk cId="99755680" sldId="291"/>
            <ac:spMk id="9" creationId="{E3B2E017-30B2-884B-A113-B419A2ED51AD}"/>
          </ac:spMkLst>
        </pc:spChg>
      </pc:sldChg>
      <pc:sldChg chg="modSp add modAnim">
        <pc:chgData name="Long Nguyen" userId="f59fb8f3-a021-417a-8bc1-65c8d471c621" providerId="ADAL" clId="{AA9E8E96-66E7-354D-9B69-635A630A812D}" dt="2022-09-30T13:28:34.254" v="627" actId="20577"/>
        <pc:sldMkLst>
          <pc:docMk/>
          <pc:sldMk cId="2221515130" sldId="302"/>
        </pc:sldMkLst>
        <pc:spChg chg="mod">
          <ac:chgData name="Long Nguyen" userId="f59fb8f3-a021-417a-8bc1-65c8d471c621" providerId="ADAL" clId="{AA9E8E96-66E7-354D-9B69-635A630A812D}" dt="2022-09-30T13:28:34.254" v="627" actId="20577"/>
          <ac:spMkLst>
            <pc:docMk/>
            <pc:sldMk cId="2221515130" sldId="302"/>
            <ac:spMk id="9" creationId="{E3B2E017-30B2-884B-A113-B419A2ED51AD}"/>
          </ac:spMkLst>
        </pc:spChg>
      </pc:sldChg>
      <pc:sldChg chg="modSp mod">
        <pc:chgData name="Long Nguyen" userId="f59fb8f3-a021-417a-8bc1-65c8d471c621" providerId="ADAL" clId="{AA9E8E96-66E7-354D-9B69-635A630A812D}" dt="2022-09-30T13:13:59.241" v="1" actId="27636"/>
        <pc:sldMkLst>
          <pc:docMk/>
          <pc:sldMk cId="2097059918" sldId="313"/>
        </pc:sldMkLst>
        <pc:spChg chg="mod">
          <ac:chgData name="Long Nguyen" userId="f59fb8f3-a021-417a-8bc1-65c8d471c621" providerId="ADAL" clId="{AA9E8E96-66E7-354D-9B69-635A630A812D}" dt="2022-09-30T13:13:59.241" v="1" actId="27636"/>
          <ac:spMkLst>
            <pc:docMk/>
            <pc:sldMk cId="2097059918" sldId="313"/>
            <ac:spMk id="9" creationId="{E3B2E017-30B2-884B-A113-B419A2ED51AD}"/>
          </ac:spMkLst>
        </pc:spChg>
      </pc:sldChg>
      <pc:sldChg chg="modSp mod">
        <pc:chgData name="Long Nguyen" userId="f59fb8f3-a021-417a-8bc1-65c8d471c621" providerId="ADAL" clId="{AA9E8E96-66E7-354D-9B69-635A630A812D}" dt="2022-09-30T13:13:59.261" v="2" actId="27636"/>
        <pc:sldMkLst>
          <pc:docMk/>
          <pc:sldMk cId="2979421659" sldId="330"/>
        </pc:sldMkLst>
        <pc:spChg chg="mod">
          <ac:chgData name="Long Nguyen" userId="f59fb8f3-a021-417a-8bc1-65c8d471c621" providerId="ADAL" clId="{AA9E8E96-66E7-354D-9B69-635A630A812D}" dt="2022-09-30T13:13:59.261" v="2" actId="27636"/>
          <ac:spMkLst>
            <pc:docMk/>
            <pc:sldMk cId="2979421659" sldId="330"/>
            <ac:spMk id="9" creationId="{E3B2E017-30B2-884B-A113-B419A2ED51AD}"/>
          </ac:spMkLst>
        </pc:spChg>
      </pc:sldChg>
      <pc:sldChg chg="modSp new mod">
        <pc:chgData name="Long Nguyen" userId="f59fb8f3-a021-417a-8bc1-65c8d471c621" providerId="ADAL" clId="{AA9E8E96-66E7-354D-9B69-635A630A812D}" dt="2022-09-30T13:26:13.123" v="491" actId="20577"/>
        <pc:sldMkLst>
          <pc:docMk/>
          <pc:sldMk cId="2164548058" sldId="335"/>
        </pc:sldMkLst>
        <pc:spChg chg="mod">
          <ac:chgData name="Long Nguyen" userId="f59fb8f3-a021-417a-8bc1-65c8d471c621" providerId="ADAL" clId="{AA9E8E96-66E7-354D-9B69-635A630A812D}" dt="2022-09-30T13:24:16.622" v="283" actId="1076"/>
          <ac:spMkLst>
            <pc:docMk/>
            <pc:sldMk cId="2164548058" sldId="335"/>
            <ac:spMk id="2" creationId="{035AFDDC-47A5-7E6C-A438-A84416CC2FFF}"/>
          </ac:spMkLst>
        </pc:spChg>
        <pc:spChg chg="mod">
          <ac:chgData name="Long Nguyen" userId="f59fb8f3-a021-417a-8bc1-65c8d471c621" providerId="ADAL" clId="{AA9E8E96-66E7-354D-9B69-635A630A812D}" dt="2022-09-30T13:26:13.123" v="491" actId="20577"/>
          <ac:spMkLst>
            <pc:docMk/>
            <pc:sldMk cId="2164548058" sldId="335"/>
            <ac:spMk id="3" creationId="{64B21269-347A-5DE5-CAE0-81E95539B2A3}"/>
          </ac:spMkLst>
        </pc:spChg>
      </pc:sldChg>
      <pc:sldChg chg="add del">
        <pc:chgData name="Long Nguyen" userId="f59fb8f3-a021-417a-8bc1-65c8d471c621" providerId="ADAL" clId="{AA9E8E96-66E7-354D-9B69-635A630A812D}" dt="2022-09-30T13:17:02.535" v="244" actId="2696"/>
        <pc:sldMkLst>
          <pc:docMk/>
          <pc:sldMk cId="4209926949" sldId="335"/>
        </pc:sldMkLst>
      </pc:sldChg>
      <pc:sldChg chg="modSp add del">
        <pc:chgData name="Long Nguyen" userId="f59fb8f3-a021-417a-8bc1-65c8d471c621" providerId="ADAL" clId="{AA9E8E96-66E7-354D-9B69-635A630A812D}" dt="2022-09-30T13:17:19.488" v="246" actId="2696"/>
        <pc:sldMkLst>
          <pc:docMk/>
          <pc:sldMk cId="1628785944" sldId="336"/>
        </pc:sldMkLst>
        <pc:spChg chg="mod">
          <ac:chgData name="Long Nguyen" userId="f59fb8f3-a021-417a-8bc1-65c8d471c621" providerId="ADAL" clId="{AA9E8E96-66E7-354D-9B69-635A630A812D}" dt="2022-09-30T13:17:17.311" v="245" actId="20577"/>
          <ac:spMkLst>
            <pc:docMk/>
            <pc:sldMk cId="1628785944" sldId="336"/>
            <ac:spMk id="9" creationId="{E3B2E017-30B2-884B-A113-B419A2ED51AD}"/>
          </ac:spMkLst>
        </pc:spChg>
      </pc:sldChg>
      <pc:sldChg chg="modSp add mod modAnim">
        <pc:chgData name="Long Nguyen" userId="f59fb8f3-a021-417a-8bc1-65c8d471c621" providerId="ADAL" clId="{AA9E8E96-66E7-354D-9B69-635A630A812D}" dt="2022-09-30T13:33:04.896" v="984" actId="113"/>
        <pc:sldMkLst>
          <pc:docMk/>
          <pc:sldMk cId="3558806289" sldId="336"/>
        </pc:sldMkLst>
        <pc:spChg chg="mod">
          <ac:chgData name="Long Nguyen" userId="f59fb8f3-a021-417a-8bc1-65c8d471c621" providerId="ADAL" clId="{AA9E8E96-66E7-354D-9B69-635A630A812D}" dt="2022-09-30T13:33:04.896" v="984" actId="113"/>
          <ac:spMkLst>
            <pc:docMk/>
            <pc:sldMk cId="3558806289" sldId="336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B5860C40-AA08-4447-A918-2D2782E0FC0B}"/>
    <pc:docChg chg="delSld modSld">
      <pc:chgData name="Long B Nguyen" userId="f59fb8f3-a021-417a-8bc1-65c8d471c621" providerId="ADAL" clId="{B5860C40-AA08-4447-A918-2D2782E0FC0B}" dt="2019-09-16T13:59:20.091" v="35" actId="2696"/>
      <pc:docMkLst>
        <pc:docMk/>
      </pc:docMkLst>
      <pc:sldChg chg="modSp">
        <pc:chgData name="Long B Nguyen" userId="f59fb8f3-a021-417a-8bc1-65c8d471c621" providerId="ADAL" clId="{B5860C40-AA08-4447-A918-2D2782E0FC0B}" dt="2019-09-16T13:58:36.640" v="18" actId="20577"/>
        <pc:sldMkLst>
          <pc:docMk/>
          <pc:sldMk cId="4247104139" sldId="256"/>
        </pc:sldMkLst>
        <pc:spChg chg="mod">
          <ac:chgData name="Long B Nguyen" userId="f59fb8f3-a021-417a-8bc1-65c8d471c621" providerId="ADAL" clId="{B5860C40-AA08-4447-A918-2D2782E0FC0B}" dt="2019-09-16T13:58:36.640" v="18" actId="20577"/>
          <ac:spMkLst>
            <pc:docMk/>
            <pc:sldMk cId="4247104139" sldId="256"/>
            <ac:spMk id="3" creationId="{1BDC47C8-6776-7B44-9CD4-95FC91452D62}"/>
          </ac:spMkLst>
        </pc:spChg>
      </pc:sldChg>
    </pc:docChg>
  </pc:docChgLst>
  <pc:docChgLst>
    <pc:chgData name="Long Nguyen" userId="f59fb8f3-a021-417a-8bc1-65c8d471c621" providerId="ADAL" clId="{D0E154C4-B346-F941-A6B9-86184AB0DF7E}"/>
    <pc:docChg chg="undo custSel addSld delSld modSld">
      <pc:chgData name="Long Nguyen" userId="f59fb8f3-a021-417a-8bc1-65c8d471c621" providerId="ADAL" clId="{D0E154C4-B346-F941-A6B9-86184AB0DF7E}" dt="2022-10-27T15:49:41.569" v="1109" actId="20577"/>
      <pc:docMkLst>
        <pc:docMk/>
      </pc:docMkLst>
      <pc:sldChg chg="modSp mod">
        <pc:chgData name="Long Nguyen" userId="f59fb8f3-a021-417a-8bc1-65c8d471c621" providerId="ADAL" clId="{D0E154C4-B346-F941-A6B9-86184AB0DF7E}" dt="2022-10-27T15:49:41.569" v="1109" actId="20577"/>
        <pc:sldMkLst>
          <pc:docMk/>
          <pc:sldMk cId="4247104139" sldId="256"/>
        </pc:sldMkLst>
        <pc:spChg chg="mod">
          <ac:chgData name="Long Nguyen" userId="f59fb8f3-a021-417a-8bc1-65c8d471c621" providerId="ADAL" clId="{D0E154C4-B346-F941-A6B9-86184AB0DF7E}" dt="2022-10-27T15:49:41.569" v="1109" actId="20577"/>
          <ac:spMkLst>
            <pc:docMk/>
            <pc:sldMk cId="4247104139" sldId="256"/>
            <ac:spMk id="3" creationId="{1BDC47C8-6776-7B44-9CD4-95FC91452D62}"/>
          </ac:spMkLst>
        </pc:spChg>
      </pc:sldChg>
      <pc:sldChg chg="addSp modSp mod modAnim">
        <pc:chgData name="Long Nguyen" userId="f59fb8f3-a021-417a-8bc1-65c8d471c621" providerId="ADAL" clId="{D0E154C4-B346-F941-A6B9-86184AB0DF7E}" dt="2022-10-26T15:34:23.830" v="1079" actId="14100"/>
        <pc:sldMkLst>
          <pc:docMk/>
          <pc:sldMk cId="99755680" sldId="291"/>
        </pc:sldMkLst>
        <pc:spChg chg="mod">
          <ac:chgData name="Long Nguyen" userId="f59fb8f3-a021-417a-8bc1-65c8d471c621" providerId="ADAL" clId="{D0E154C4-B346-F941-A6B9-86184AB0DF7E}" dt="2022-10-26T15:34:17.310" v="1076" actId="1076"/>
          <ac:spMkLst>
            <pc:docMk/>
            <pc:sldMk cId="99755680" sldId="291"/>
            <ac:spMk id="2" creationId="{AA3A228F-61D0-D949-A5E7-F83756230BF8}"/>
          </ac:spMkLst>
        </pc:spChg>
        <pc:spChg chg="add mod">
          <ac:chgData name="Long Nguyen" userId="f59fb8f3-a021-417a-8bc1-65c8d471c621" providerId="ADAL" clId="{D0E154C4-B346-F941-A6B9-86184AB0DF7E}" dt="2022-10-26T13:40:10.479" v="425" actId="20577"/>
          <ac:spMkLst>
            <pc:docMk/>
            <pc:sldMk cId="99755680" sldId="291"/>
            <ac:spMk id="3" creationId="{D736C09A-6445-0521-5620-845ACB1DDC5B}"/>
          </ac:spMkLst>
        </pc:spChg>
        <pc:spChg chg="mod">
          <ac:chgData name="Long Nguyen" userId="f59fb8f3-a021-417a-8bc1-65c8d471c621" providerId="ADAL" clId="{D0E154C4-B346-F941-A6B9-86184AB0DF7E}" dt="2022-10-26T15:34:23.830" v="1079" actId="14100"/>
          <ac:spMkLst>
            <pc:docMk/>
            <pc:sldMk cId="99755680" sldId="291"/>
            <ac:spMk id="9" creationId="{E3B2E017-30B2-884B-A113-B419A2ED51AD}"/>
          </ac:spMkLst>
        </pc:spChg>
      </pc:sldChg>
      <pc:sldChg chg="modSp mod modAnim">
        <pc:chgData name="Long Nguyen" userId="f59fb8f3-a021-417a-8bc1-65c8d471c621" providerId="ADAL" clId="{D0E154C4-B346-F941-A6B9-86184AB0DF7E}" dt="2022-10-26T13:30:14.191" v="169"/>
        <pc:sldMkLst>
          <pc:docMk/>
          <pc:sldMk cId="553003360" sldId="296"/>
        </pc:sldMkLst>
        <pc:spChg chg="mod">
          <ac:chgData name="Long Nguyen" userId="f59fb8f3-a021-417a-8bc1-65c8d471c621" providerId="ADAL" clId="{D0E154C4-B346-F941-A6B9-86184AB0DF7E}" dt="2022-10-26T13:29:09.866" v="161" actId="20577"/>
          <ac:spMkLst>
            <pc:docMk/>
            <pc:sldMk cId="553003360" sldId="296"/>
            <ac:spMk id="9" creationId="{E3B2E017-30B2-884B-A113-B419A2ED51AD}"/>
          </ac:spMkLst>
        </pc:spChg>
      </pc:sldChg>
      <pc:sldChg chg="modSp mod">
        <pc:chgData name="Long Nguyen" userId="f59fb8f3-a021-417a-8bc1-65c8d471c621" providerId="ADAL" clId="{D0E154C4-B346-F941-A6B9-86184AB0DF7E}" dt="2022-10-26T12:23:52.471" v="21" actId="20577"/>
        <pc:sldMkLst>
          <pc:docMk/>
          <pc:sldMk cId="3150557076" sldId="298"/>
        </pc:sldMkLst>
        <pc:spChg chg="mod">
          <ac:chgData name="Long Nguyen" userId="f59fb8f3-a021-417a-8bc1-65c8d471c621" providerId="ADAL" clId="{D0E154C4-B346-F941-A6B9-86184AB0DF7E}" dt="2022-10-26T12:23:52.471" v="21" actId="20577"/>
          <ac:spMkLst>
            <pc:docMk/>
            <pc:sldMk cId="3150557076" sldId="298"/>
            <ac:spMk id="2" creationId="{AA3A228F-61D0-D949-A5E7-F83756230BF8}"/>
          </ac:spMkLst>
        </pc:spChg>
      </pc:sldChg>
      <pc:sldChg chg="del">
        <pc:chgData name="Long Nguyen" userId="f59fb8f3-a021-417a-8bc1-65c8d471c621" providerId="ADAL" clId="{D0E154C4-B346-F941-A6B9-86184AB0DF7E}" dt="2022-10-26T15:34:33.105" v="1080" actId="2696"/>
        <pc:sldMkLst>
          <pc:docMk/>
          <pc:sldMk cId="3558806289" sldId="336"/>
        </pc:sldMkLst>
      </pc:sldChg>
      <pc:sldChg chg="addSp delSp modSp new mod">
        <pc:chgData name="Long Nguyen" userId="f59fb8f3-a021-417a-8bc1-65c8d471c621" providerId="ADAL" clId="{D0E154C4-B346-F941-A6B9-86184AB0DF7E}" dt="2022-10-26T13:38:23.252" v="320"/>
        <pc:sldMkLst>
          <pc:docMk/>
          <pc:sldMk cId="287602781" sldId="337"/>
        </pc:sldMkLst>
        <pc:spChg chg="mod">
          <ac:chgData name="Long Nguyen" userId="f59fb8f3-a021-417a-8bc1-65c8d471c621" providerId="ADAL" clId="{D0E154C4-B346-F941-A6B9-86184AB0DF7E}" dt="2022-10-26T13:27:36.026" v="38" actId="1076"/>
          <ac:spMkLst>
            <pc:docMk/>
            <pc:sldMk cId="287602781" sldId="337"/>
            <ac:spMk id="2" creationId="{86ADC1BD-B817-E355-4649-B1F4E8E200F3}"/>
          </ac:spMkLst>
        </pc:spChg>
        <pc:spChg chg="mod">
          <ac:chgData name="Long Nguyen" userId="f59fb8f3-a021-417a-8bc1-65c8d471c621" providerId="ADAL" clId="{D0E154C4-B346-F941-A6B9-86184AB0DF7E}" dt="2022-10-26T13:32:24.200" v="318" actId="5793"/>
          <ac:spMkLst>
            <pc:docMk/>
            <pc:sldMk cId="287602781" sldId="337"/>
            <ac:spMk id="3" creationId="{9C2DD414-A1A4-51DC-3253-3E51EA569EBA}"/>
          </ac:spMkLst>
        </pc:spChg>
        <pc:spChg chg="add del mod">
          <ac:chgData name="Long Nguyen" userId="f59fb8f3-a021-417a-8bc1-65c8d471c621" providerId="ADAL" clId="{D0E154C4-B346-F941-A6B9-86184AB0DF7E}" dt="2022-10-26T13:38:23.252" v="320"/>
          <ac:spMkLst>
            <pc:docMk/>
            <pc:sldMk cId="287602781" sldId="337"/>
            <ac:spMk id="6" creationId="{F20B319B-5234-1B66-3DDB-143C048CA6FA}"/>
          </ac:spMkLst>
        </pc:spChg>
        <pc:picChg chg="add mod">
          <ac:chgData name="Long Nguyen" userId="f59fb8f3-a021-417a-8bc1-65c8d471c621" providerId="ADAL" clId="{D0E154C4-B346-F941-A6B9-86184AB0DF7E}" dt="2022-10-26T13:32:08.390" v="288" actId="1035"/>
          <ac:picMkLst>
            <pc:docMk/>
            <pc:sldMk cId="287602781" sldId="337"/>
            <ac:picMk id="5" creationId="{F7FDE22B-2758-F04E-240C-8AC050943925}"/>
          </ac:picMkLst>
        </pc:picChg>
      </pc:sldChg>
      <pc:sldChg chg="addSp delSp modSp new mod modAnim">
        <pc:chgData name="Long Nguyen" userId="f59fb8f3-a021-417a-8bc1-65c8d471c621" providerId="ADAL" clId="{D0E154C4-B346-F941-A6B9-86184AB0DF7E}" dt="2022-10-26T13:54:00.943" v="1071"/>
        <pc:sldMkLst>
          <pc:docMk/>
          <pc:sldMk cId="1128944251" sldId="338"/>
        </pc:sldMkLst>
        <pc:spChg chg="mod">
          <ac:chgData name="Long Nguyen" userId="f59fb8f3-a021-417a-8bc1-65c8d471c621" providerId="ADAL" clId="{D0E154C4-B346-F941-A6B9-86184AB0DF7E}" dt="2022-10-26T13:46:33.376" v="446" actId="1076"/>
          <ac:spMkLst>
            <pc:docMk/>
            <pc:sldMk cId="1128944251" sldId="338"/>
            <ac:spMk id="2" creationId="{A340B44D-B662-1B98-A1CB-22BE7EC3D3D7}"/>
          </ac:spMkLst>
        </pc:spChg>
        <pc:spChg chg="del">
          <ac:chgData name="Long Nguyen" userId="f59fb8f3-a021-417a-8bc1-65c8d471c621" providerId="ADAL" clId="{D0E154C4-B346-F941-A6B9-86184AB0DF7E}" dt="2022-10-26T13:42:22.496" v="427"/>
          <ac:spMkLst>
            <pc:docMk/>
            <pc:sldMk cId="1128944251" sldId="338"/>
            <ac:spMk id="3" creationId="{3EA485C6-07AA-74D9-36B3-48C630CD385C}"/>
          </ac:spMkLst>
        </pc:spChg>
        <pc:spChg chg="add mod">
          <ac:chgData name="Long Nguyen" userId="f59fb8f3-a021-417a-8bc1-65c8d471c621" providerId="ADAL" clId="{D0E154C4-B346-F941-A6B9-86184AB0DF7E}" dt="2022-10-26T13:42:28.915" v="428" actId="14100"/>
          <ac:spMkLst>
            <pc:docMk/>
            <pc:sldMk cId="1128944251" sldId="338"/>
            <ac:spMk id="6" creationId="{8826A9CA-5A35-6321-4C6D-375F074A2F47}"/>
          </ac:spMkLst>
        </pc:spChg>
        <pc:spChg chg="add del mod">
          <ac:chgData name="Long Nguyen" userId="f59fb8f3-a021-417a-8bc1-65c8d471c621" providerId="ADAL" clId="{D0E154C4-B346-F941-A6B9-86184AB0DF7E}" dt="2022-10-26T13:45:54.112" v="431"/>
          <ac:spMkLst>
            <pc:docMk/>
            <pc:sldMk cId="1128944251" sldId="338"/>
            <ac:spMk id="8" creationId="{29832B01-07D8-A8FB-3720-16F1ACFCAE51}"/>
          </ac:spMkLst>
        </pc:spChg>
        <pc:spChg chg="add mod">
          <ac:chgData name="Long Nguyen" userId="f59fb8f3-a021-417a-8bc1-65c8d471c621" providerId="ADAL" clId="{D0E154C4-B346-F941-A6B9-86184AB0DF7E}" dt="2022-10-26T13:51:27.396" v="1027" actId="20577"/>
          <ac:spMkLst>
            <pc:docMk/>
            <pc:sldMk cId="1128944251" sldId="338"/>
            <ac:spMk id="10" creationId="{E944DC3B-4EA7-931F-AF1E-FC552BA41E57}"/>
          </ac:spMkLst>
        </pc:spChg>
        <pc:spChg chg="add mod">
          <ac:chgData name="Long Nguyen" userId="f59fb8f3-a021-417a-8bc1-65c8d471c621" providerId="ADAL" clId="{D0E154C4-B346-F941-A6B9-86184AB0DF7E}" dt="2022-10-26T13:52:53.497" v="1051" actId="1036"/>
          <ac:spMkLst>
            <pc:docMk/>
            <pc:sldMk cId="1128944251" sldId="338"/>
            <ac:spMk id="11" creationId="{E9E89041-25CA-7787-DF52-2EA78DEC0912}"/>
          </ac:spMkLst>
        </pc:spChg>
        <pc:spChg chg="add del mod">
          <ac:chgData name="Long Nguyen" userId="f59fb8f3-a021-417a-8bc1-65c8d471c621" providerId="ADAL" clId="{D0E154C4-B346-F941-A6B9-86184AB0DF7E}" dt="2022-10-26T13:53:31.557" v="1067"/>
          <ac:spMkLst>
            <pc:docMk/>
            <pc:sldMk cId="1128944251" sldId="338"/>
            <ac:spMk id="15" creationId="{4A688945-F27C-9AD2-CBBE-7983AA77D453}"/>
          </ac:spMkLst>
        </pc:spChg>
        <pc:graphicFrameChg chg="add del mod modGraphic">
          <ac:chgData name="Long Nguyen" userId="f59fb8f3-a021-417a-8bc1-65c8d471c621" providerId="ADAL" clId="{D0E154C4-B346-F941-A6B9-86184AB0DF7E}" dt="2022-10-26T13:45:51.884" v="430" actId="478"/>
          <ac:graphicFrameMkLst>
            <pc:docMk/>
            <pc:sldMk cId="1128944251" sldId="338"/>
            <ac:graphicFrameMk id="5" creationId="{FDDB42FB-75BE-AF86-799B-0117B86D83B2}"/>
          </ac:graphicFrameMkLst>
        </pc:graphicFrameChg>
        <pc:picChg chg="add mod">
          <ac:chgData name="Long Nguyen" userId="f59fb8f3-a021-417a-8bc1-65c8d471c621" providerId="ADAL" clId="{D0E154C4-B346-F941-A6B9-86184AB0DF7E}" dt="2022-10-26T13:51:15.680" v="1012" actId="1037"/>
          <ac:picMkLst>
            <pc:docMk/>
            <pc:sldMk cId="1128944251" sldId="338"/>
            <ac:picMk id="9" creationId="{F02032DC-0733-12B3-65B3-971553A3B000}"/>
          </ac:picMkLst>
        </pc:picChg>
        <pc:cxnChg chg="add mod">
          <ac:chgData name="Long Nguyen" userId="f59fb8f3-a021-417a-8bc1-65c8d471c621" providerId="ADAL" clId="{D0E154C4-B346-F941-A6B9-86184AB0DF7E}" dt="2022-10-26T13:53:21.619" v="1063" actId="14100"/>
          <ac:cxnSpMkLst>
            <pc:docMk/>
            <pc:sldMk cId="1128944251" sldId="338"/>
            <ac:cxnSpMk id="13" creationId="{28CE31AB-69C5-D1AF-D8CE-80CD57000B1A}"/>
          </ac:cxnSpMkLst>
        </pc:cxnChg>
        <pc:cxnChg chg="add mod">
          <ac:chgData name="Long Nguyen" userId="f59fb8f3-a021-417a-8bc1-65c8d471c621" providerId="ADAL" clId="{D0E154C4-B346-F941-A6B9-86184AB0DF7E}" dt="2022-10-26T13:53:28.733" v="1065" actId="14100"/>
          <ac:cxnSpMkLst>
            <pc:docMk/>
            <pc:sldMk cId="1128944251" sldId="338"/>
            <ac:cxnSpMk id="16" creationId="{1E0C05EE-8880-84D1-113E-9BEC7A34A30D}"/>
          </ac:cxnSpMkLst>
        </pc:cxnChg>
      </pc:sldChg>
    </pc:docChg>
  </pc:docChgLst>
  <pc:docChgLst>
    <pc:chgData name="Long B Nguyen" userId="f59fb8f3-a021-417a-8bc1-65c8d471c621" providerId="ADAL" clId="{A54A5039-9BC6-1548-AC61-7314DB675A9D}"/>
    <pc:docChg chg="undo custSel addSld delSld modSld">
      <pc:chgData name="Long B Nguyen" userId="f59fb8f3-a021-417a-8bc1-65c8d471c621" providerId="ADAL" clId="{A54A5039-9BC6-1548-AC61-7314DB675A9D}" dt="2019-09-25T14:26:33.714" v="2899" actId="20577"/>
      <pc:docMkLst>
        <pc:docMk/>
      </pc:docMkLst>
      <pc:sldChg chg="modSp">
        <pc:chgData name="Long B Nguyen" userId="f59fb8f3-a021-417a-8bc1-65c8d471c621" providerId="ADAL" clId="{A54A5039-9BC6-1548-AC61-7314DB675A9D}" dt="2019-09-25T14:17:33.020" v="2843" actId="20577"/>
        <pc:sldMkLst>
          <pc:docMk/>
          <pc:sldMk cId="4247104139" sldId="256"/>
        </pc:sldMkLst>
        <pc:spChg chg="mod">
          <ac:chgData name="Long B Nguyen" userId="f59fb8f3-a021-417a-8bc1-65c8d471c621" providerId="ADAL" clId="{A54A5039-9BC6-1548-AC61-7314DB675A9D}" dt="2019-09-25T14:17:33.020" v="2843" actId="20577"/>
          <ac:spMkLst>
            <pc:docMk/>
            <pc:sldMk cId="4247104139" sldId="256"/>
            <ac:spMk id="3" creationId="{1BDC47C8-6776-7B44-9CD4-95FC91452D62}"/>
          </ac:spMkLst>
        </pc:spChg>
      </pc:sldChg>
      <pc:sldChg chg="modSp modAnim">
        <pc:chgData name="Long B Nguyen" userId="f59fb8f3-a021-417a-8bc1-65c8d471c621" providerId="ADAL" clId="{A54A5039-9BC6-1548-AC61-7314DB675A9D}" dt="2019-09-24T11:45:26.007" v="2185" actId="20577"/>
        <pc:sldMkLst>
          <pc:docMk/>
          <pc:sldMk cId="1438711869" sldId="284"/>
        </pc:sldMkLst>
        <pc:spChg chg="mod">
          <ac:chgData name="Long B Nguyen" userId="f59fb8f3-a021-417a-8bc1-65c8d471c621" providerId="ADAL" clId="{A54A5039-9BC6-1548-AC61-7314DB675A9D}" dt="2019-09-24T11:43:23.898" v="2145" actId="20577"/>
          <ac:spMkLst>
            <pc:docMk/>
            <pc:sldMk cId="1438711869" sldId="284"/>
            <ac:spMk id="2" creationId="{AA3A228F-61D0-D949-A5E7-F83756230BF8}"/>
          </ac:spMkLst>
        </pc:spChg>
        <pc:spChg chg="mod">
          <ac:chgData name="Long B Nguyen" userId="f59fb8f3-a021-417a-8bc1-65c8d471c621" providerId="ADAL" clId="{A54A5039-9BC6-1548-AC61-7314DB675A9D}" dt="2019-09-24T11:45:26.007" v="2185" actId="20577"/>
          <ac:spMkLst>
            <pc:docMk/>
            <pc:sldMk cId="1438711869" sldId="284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A54A5039-9BC6-1548-AC61-7314DB675A9D}" dt="2019-09-19T14:18:56.959" v="28" actId="20577"/>
        <pc:sldMkLst>
          <pc:docMk/>
          <pc:sldMk cId="131840209" sldId="286"/>
        </pc:sldMkLst>
        <pc:spChg chg="mod">
          <ac:chgData name="Long B Nguyen" userId="f59fb8f3-a021-417a-8bc1-65c8d471c621" providerId="ADAL" clId="{A54A5039-9BC6-1548-AC61-7314DB675A9D}" dt="2019-09-19T14:18:56.959" v="28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modSp add del modAnim">
        <pc:chgData name="Long B Nguyen" userId="f59fb8f3-a021-417a-8bc1-65c8d471c621" providerId="ADAL" clId="{A54A5039-9BC6-1548-AC61-7314DB675A9D}" dt="2019-09-24T11:43:26.738" v="2146" actId="2696"/>
        <pc:sldMkLst>
          <pc:docMk/>
          <pc:sldMk cId="3439768680" sldId="294"/>
        </pc:sldMkLst>
        <pc:spChg chg="mod">
          <ac:chgData name="Long B Nguyen" userId="f59fb8f3-a021-417a-8bc1-65c8d471c621" providerId="ADAL" clId="{A54A5039-9BC6-1548-AC61-7314DB675A9D}" dt="2019-09-24T11:40:12.100" v="2004"/>
          <ac:spMkLst>
            <pc:docMk/>
            <pc:sldMk cId="3439768680" sldId="294"/>
            <ac:spMk id="40963" creationId="{66AA56B3-AB86-6341-92AC-3BDB5774CCA3}"/>
          </ac:spMkLst>
        </pc:spChg>
      </pc:sldChg>
      <pc:sldChg chg="addSp modSp modAnim">
        <pc:chgData name="Long B Nguyen" userId="f59fb8f3-a021-417a-8bc1-65c8d471c621" providerId="ADAL" clId="{A54A5039-9BC6-1548-AC61-7314DB675A9D}" dt="2019-09-23T12:04:10.373" v="1911"/>
        <pc:sldMkLst>
          <pc:docMk/>
          <pc:sldMk cId="1816941262" sldId="295"/>
        </pc:sldMkLst>
        <pc:spChg chg="add mod">
          <ac:chgData name="Long B Nguyen" userId="f59fb8f3-a021-417a-8bc1-65c8d471c621" providerId="ADAL" clId="{A54A5039-9BC6-1548-AC61-7314DB675A9D}" dt="2019-09-23T12:03:30.239" v="1901" actId="1076"/>
          <ac:spMkLst>
            <pc:docMk/>
            <pc:sldMk cId="1816941262" sldId="295"/>
            <ac:spMk id="3" creationId="{53AD888D-2F6F-BB43-86CA-1A3B376061A2}"/>
          </ac:spMkLst>
        </pc:spChg>
        <pc:spChg chg="mod">
          <ac:chgData name="Long B Nguyen" userId="f59fb8f3-a021-417a-8bc1-65c8d471c621" providerId="ADAL" clId="{A54A5039-9BC6-1548-AC61-7314DB675A9D}" dt="2019-09-23T11:58:12.789" v="1765" actId="20577"/>
          <ac:spMkLst>
            <pc:docMk/>
            <pc:sldMk cId="1816941262" sldId="295"/>
            <ac:spMk id="9" creationId="{E3B2E017-30B2-884B-A113-B419A2ED51AD}"/>
          </ac:spMkLst>
        </pc:spChg>
        <pc:cxnChg chg="add mod">
          <ac:chgData name="Long B Nguyen" userId="f59fb8f3-a021-417a-8bc1-65c8d471c621" providerId="ADAL" clId="{A54A5039-9BC6-1548-AC61-7314DB675A9D}" dt="2019-09-23T12:03:49.489" v="1909" actId="692"/>
          <ac:cxnSpMkLst>
            <pc:docMk/>
            <pc:sldMk cId="1816941262" sldId="295"/>
            <ac:cxnSpMk id="5" creationId="{0FA56ED4-EC25-B14C-B73E-DC4E17ADBF86}"/>
          </ac:cxnSpMkLst>
        </pc:cxnChg>
      </pc:sldChg>
      <pc:sldChg chg="modSp modAnim">
        <pc:chgData name="Long B Nguyen" userId="f59fb8f3-a021-417a-8bc1-65c8d471c621" providerId="ADAL" clId="{A54A5039-9BC6-1548-AC61-7314DB675A9D}" dt="2019-09-23T11:59:17.508" v="1794"/>
        <pc:sldMkLst>
          <pc:docMk/>
          <pc:sldMk cId="553003360" sldId="296"/>
        </pc:sldMkLst>
        <pc:spChg chg="mod">
          <ac:chgData name="Long B Nguyen" userId="f59fb8f3-a021-417a-8bc1-65c8d471c621" providerId="ADAL" clId="{A54A5039-9BC6-1548-AC61-7314DB675A9D}" dt="2019-09-23T11:59:10.982" v="1792" actId="20577"/>
          <ac:spMkLst>
            <pc:docMk/>
            <pc:sldMk cId="553003360" sldId="296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A54A5039-9BC6-1548-AC61-7314DB675A9D}" dt="2019-09-23T11:59:34.632" v="1798"/>
        <pc:sldMkLst>
          <pc:docMk/>
          <pc:sldMk cId="3006175481" sldId="297"/>
        </pc:sldMkLst>
        <pc:spChg chg="mod">
          <ac:chgData name="Long B Nguyen" userId="f59fb8f3-a021-417a-8bc1-65c8d471c621" providerId="ADAL" clId="{A54A5039-9BC6-1548-AC61-7314DB675A9D}" dt="2019-09-23T11:59:28.174" v="1796" actId="20577"/>
          <ac:spMkLst>
            <pc:docMk/>
            <pc:sldMk cId="3006175481" sldId="297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A54A5039-9BC6-1548-AC61-7314DB675A9D}" dt="2019-09-23T12:06:41.861" v="1992"/>
        <pc:sldMkLst>
          <pc:docMk/>
          <pc:sldMk cId="3150557076" sldId="298"/>
        </pc:sldMkLst>
        <pc:spChg chg="mod">
          <ac:chgData name="Long B Nguyen" userId="f59fb8f3-a021-417a-8bc1-65c8d471c621" providerId="ADAL" clId="{A54A5039-9BC6-1548-AC61-7314DB675A9D}" dt="2019-09-23T12:05:19.573" v="1985" actId="20577"/>
          <ac:spMkLst>
            <pc:docMk/>
            <pc:sldMk cId="3150557076" sldId="298"/>
            <ac:spMk id="9" creationId="{E3B2E017-30B2-884B-A113-B419A2ED51AD}"/>
          </ac:spMkLst>
        </pc:spChg>
      </pc:sldChg>
      <pc:sldChg chg="addSp delSp modSp modAnim">
        <pc:chgData name="Long B Nguyen" userId="f59fb8f3-a021-417a-8bc1-65c8d471c621" providerId="ADAL" clId="{A54A5039-9BC6-1548-AC61-7314DB675A9D}" dt="2019-09-23T12:01:44.436" v="1840"/>
        <pc:sldMkLst>
          <pc:docMk/>
          <pc:sldMk cId="128704095" sldId="302"/>
        </pc:sldMkLst>
        <pc:spChg chg="add del">
          <ac:chgData name="Long B Nguyen" userId="f59fb8f3-a021-417a-8bc1-65c8d471c621" providerId="ADAL" clId="{A54A5039-9BC6-1548-AC61-7314DB675A9D}" dt="2019-09-19T16:47:34.465" v="464"/>
          <ac:spMkLst>
            <pc:docMk/>
            <pc:sldMk cId="128704095" sldId="302"/>
            <ac:spMk id="3" creationId="{EA19F625-AB76-8A4B-B39A-0F2D018DC68D}"/>
          </ac:spMkLst>
        </pc:spChg>
        <pc:spChg chg="mod">
          <ac:chgData name="Long B Nguyen" userId="f59fb8f3-a021-417a-8bc1-65c8d471c621" providerId="ADAL" clId="{A54A5039-9BC6-1548-AC61-7314DB675A9D}" dt="2019-09-23T12:01:36.243" v="1838" actId="20577"/>
          <ac:spMkLst>
            <pc:docMk/>
            <pc:sldMk cId="128704095" sldId="302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A54A5039-9BC6-1548-AC61-7314DB675A9D}" dt="2019-09-23T12:00:26.516" v="1826" actId="20577"/>
        <pc:sldMkLst>
          <pc:docMk/>
          <pc:sldMk cId="3275945509" sldId="303"/>
        </pc:sldMkLst>
        <pc:spChg chg="mod">
          <ac:chgData name="Long B Nguyen" userId="f59fb8f3-a021-417a-8bc1-65c8d471c621" providerId="ADAL" clId="{A54A5039-9BC6-1548-AC61-7314DB675A9D}" dt="2019-09-23T12:00:26.516" v="1826" actId="20577"/>
          <ac:spMkLst>
            <pc:docMk/>
            <pc:sldMk cId="3275945509" sldId="303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A54A5039-9BC6-1548-AC61-7314DB675A9D}" dt="2019-09-23T12:00:38.314" v="1827"/>
        <pc:sldMkLst>
          <pc:docMk/>
          <pc:sldMk cId="406772024" sldId="304"/>
        </pc:sldMkLst>
        <pc:spChg chg="mod">
          <ac:chgData name="Long B Nguyen" userId="f59fb8f3-a021-417a-8bc1-65c8d471c621" providerId="ADAL" clId="{A54A5039-9BC6-1548-AC61-7314DB675A9D}" dt="2019-09-23T12:00:12.500" v="1808" actId="20577"/>
          <ac:spMkLst>
            <pc:docMk/>
            <pc:sldMk cId="406772024" sldId="304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A54A5039-9BC6-1548-AC61-7314DB675A9D}" dt="2019-09-23T13:27:58.707" v="2000" actId="20577"/>
        <pc:sldMkLst>
          <pc:docMk/>
          <pc:sldMk cId="1703902501" sldId="305"/>
        </pc:sldMkLst>
        <pc:spChg chg="mod">
          <ac:chgData name="Long B Nguyen" userId="f59fb8f3-a021-417a-8bc1-65c8d471c621" providerId="ADAL" clId="{A54A5039-9BC6-1548-AC61-7314DB675A9D}" dt="2019-09-19T14:31:00.333" v="110" actId="20577"/>
          <ac:spMkLst>
            <pc:docMk/>
            <pc:sldMk cId="1703902501" sldId="305"/>
            <ac:spMk id="2" creationId="{AA3A228F-61D0-D949-A5E7-F83756230BF8}"/>
          </ac:spMkLst>
        </pc:spChg>
        <pc:spChg chg="mod">
          <ac:chgData name="Long B Nguyen" userId="f59fb8f3-a021-417a-8bc1-65c8d471c621" providerId="ADAL" clId="{A54A5039-9BC6-1548-AC61-7314DB675A9D}" dt="2019-09-23T13:27:58.707" v="2000" actId="20577"/>
          <ac:spMkLst>
            <pc:docMk/>
            <pc:sldMk cId="1703902501" sldId="305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A54A5039-9BC6-1548-AC61-7314DB675A9D}" dt="2019-09-23T12:01:58.728" v="1843"/>
        <pc:sldMkLst>
          <pc:docMk/>
          <pc:sldMk cId="3614829039" sldId="306"/>
        </pc:sldMkLst>
        <pc:spChg chg="mod">
          <ac:chgData name="Long B Nguyen" userId="f59fb8f3-a021-417a-8bc1-65c8d471c621" providerId="ADAL" clId="{A54A5039-9BC6-1548-AC61-7314DB675A9D}" dt="2019-09-19T16:51:57.917" v="536" actId="20577"/>
          <ac:spMkLst>
            <pc:docMk/>
            <pc:sldMk cId="3614829039" sldId="306"/>
            <ac:spMk id="2" creationId="{AA3A228F-61D0-D949-A5E7-F83756230BF8}"/>
          </ac:spMkLst>
        </pc:spChg>
        <pc:spChg chg="mod">
          <ac:chgData name="Long B Nguyen" userId="f59fb8f3-a021-417a-8bc1-65c8d471c621" providerId="ADAL" clId="{A54A5039-9BC6-1548-AC61-7314DB675A9D}" dt="2019-09-23T12:01:50.092" v="1842" actId="20577"/>
          <ac:spMkLst>
            <pc:docMk/>
            <pc:sldMk cId="3614829039" sldId="306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A54A5039-9BC6-1548-AC61-7314DB675A9D}" dt="2019-09-23T12:02:15.154" v="1846"/>
        <pc:sldMkLst>
          <pc:docMk/>
          <pc:sldMk cId="295911327" sldId="307"/>
        </pc:sldMkLst>
        <pc:spChg chg="mod">
          <ac:chgData name="Long B Nguyen" userId="f59fb8f3-a021-417a-8bc1-65c8d471c621" providerId="ADAL" clId="{A54A5039-9BC6-1548-AC61-7314DB675A9D}" dt="2019-09-19T17:17:25.590" v="539" actId="20577"/>
          <ac:spMkLst>
            <pc:docMk/>
            <pc:sldMk cId="295911327" sldId="307"/>
            <ac:spMk id="2" creationId="{AA3A228F-61D0-D949-A5E7-F83756230BF8}"/>
          </ac:spMkLst>
        </pc:spChg>
        <pc:spChg chg="mod">
          <ac:chgData name="Long B Nguyen" userId="f59fb8f3-a021-417a-8bc1-65c8d471c621" providerId="ADAL" clId="{A54A5039-9BC6-1548-AC61-7314DB675A9D}" dt="2019-09-23T12:02:10.526" v="1845" actId="20577"/>
          <ac:spMkLst>
            <pc:docMk/>
            <pc:sldMk cId="295911327" sldId="30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A54A5039-9BC6-1548-AC61-7314DB675A9D}" dt="2019-09-23T12:01:05.311" v="1832"/>
        <pc:sldMkLst>
          <pc:docMk/>
          <pc:sldMk cId="67957925" sldId="308"/>
        </pc:sldMkLst>
        <pc:spChg chg="mod">
          <ac:chgData name="Long B Nguyen" userId="f59fb8f3-a021-417a-8bc1-65c8d471c621" providerId="ADAL" clId="{A54A5039-9BC6-1548-AC61-7314DB675A9D}" dt="2019-09-20T12:22:34.233" v="599" actId="20577"/>
          <ac:spMkLst>
            <pc:docMk/>
            <pc:sldMk cId="67957925" sldId="308"/>
            <ac:spMk id="2" creationId="{AA3A228F-61D0-D949-A5E7-F83756230BF8}"/>
          </ac:spMkLst>
        </pc:spChg>
        <pc:spChg chg="mod">
          <ac:chgData name="Long B Nguyen" userId="f59fb8f3-a021-417a-8bc1-65c8d471c621" providerId="ADAL" clId="{A54A5039-9BC6-1548-AC61-7314DB675A9D}" dt="2019-09-20T12:37:26.490" v="1123" actId="20577"/>
          <ac:spMkLst>
            <pc:docMk/>
            <pc:sldMk cId="67957925" sldId="308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A54A5039-9BC6-1548-AC61-7314DB675A9D}" dt="2019-09-23T12:01:18.117" v="1835"/>
        <pc:sldMkLst>
          <pc:docMk/>
          <pc:sldMk cId="1872435103" sldId="309"/>
        </pc:sldMkLst>
        <pc:spChg chg="mod">
          <ac:chgData name="Long B Nguyen" userId="f59fb8f3-a021-417a-8bc1-65c8d471c621" providerId="ADAL" clId="{A54A5039-9BC6-1548-AC61-7314DB675A9D}" dt="2019-09-20T12:24:39.851" v="793" actId="20577"/>
          <ac:spMkLst>
            <pc:docMk/>
            <pc:sldMk cId="1872435103" sldId="309"/>
            <ac:spMk id="2" creationId="{AA3A228F-61D0-D949-A5E7-F83756230BF8}"/>
          </ac:spMkLst>
        </pc:spChg>
        <pc:spChg chg="mod">
          <ac:chgData name="Long B Nguyen" userId="f59fb8f3-a021-417a-8bc1-65c8d471c621" providerId="ADAL" clId="{A54A5039-9BC6-1548-AC61-7314DB675A9D}" dt="2019-09-20T12:37:20.580" v="1117" actId="20577"/>
          <ac:spMkLst>
            <pc:docMk/>
            <pc:sldMk cId="1872435103" sldId="309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A54A5039-9BC6-1548-AC61-7314DB675A9D}" dt="2019-09-20T12:40:48.118" v="1409" actId="20577"/>
        <pc:sldMkLst>
          <pc:docMk/>
          <pc:sldMk cId="4088965571" sldId="310"/>
        </pc:sldMkLst>
        <pc:spChg chg="mod">
          <ac:chgData name="Long B Nguyen" userId="f59fb8f3-a021-417a-8bc1-65c8d471c621" providerId="ADAL" clId="{A54A5039-9BC6-1548-AC61-7314DB675A9D}" dt="2019-09-20T12:40:48.118" v="1409" actId="20577"/>
          <ac:spMkLst>
            <pc:docMk/>
            <pc:sldMk cId="4088965571" sldId="310"/>
            <ac:spMk id="2" creationId="{AA3A228F-61D0-D949-A5E7-F83756230BF8}"/>
          </ac:spMkLst>
        </pc:spChg>
        <pc:spChg chg="mod">
          <ac:chgData name="Long B Nguyen" userId="f59fb8f3-a021-417a-8bc1-65c8d471c621" providerId="ADAL" clId="{A54A5039-9BC6-1548-AC61-7314DB675A9D}" dt="2019-09-20T12:40:27.809" v="1394" actId="255"/>
          <ac:spMkLst>
            <pc:docMk/>
            <pc:sldMk cId="4088965571" sldId="310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A54A5039-9BC6-1548-AC61-7314DB675A9D}" dt="2019-09-23T12:01:26.997" v="1836"/>
        <pc:sldMkLst>
          <pc:docMk/>
          <pc:sldMk cId="2255846137" sldId="311"/>
        </pc:sldMkLst>
        <pc:spChg chg="mod">
          <ac:chgData name="Long B Nguyen" userId="f59fb8f3-a021-417a-8bc1-65c8d471c621" providerId="ADAL" clId="{A54A5039-9BC6-1548-AC61-7314DB675A9D}" dt="2019-09-20T12:42:38.115" v="1565" actId="20577"/>
          <ac:spMkLst>
            <pc:docMk/>
            <pc:sldMk cId="2255846137" sldId="311"/>
            <ac:spMk id="2" creationId="{AA3A228F-61D0-D949-A5E7-F83756230BF8}"/>
          </ac:spMkLst>
        </pc:spChg>
        <pc:spChg chg="mod">
          <ac:chgData name="Long B Nguyen" userId="f59fb8f3-a021-417a-8bc1-65c8d471c621" providerId="ADAL" clId="{A54A5039-9BC6-1548-AC61-7314DB675A9D}" dt="2019-09-20T12:43:18.312" v="1623" actId="20577"/>
          <ac:spMkLst>
            <pc:docMk/>
            <pc:sldMk cId="2255846137" sldId="311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A54A5039-9BC6-1548-AC61-7314DB675A9D}" dt="2019-09-23T11:49:40.764" v="1759" actId="20577"/>
        <pc:sldMkLst>
          <pc:docMk/>
          <pc:sldMk cId="1513627164" sldId="312"/>
        </pc:sldMkLst>
        <pc:spChg chg="mod">
          <ac:chgData name="Long B Nguyen" userId="f59fb8f3-a021-417a-8bc1-65c8d471c621" providerId="ADAL" clId="{A54A5039-9BC6-1548-AC61-7314DB675A9D}" dt="2019-09-20T12:44:10.623" v="1625" actId="20577"/>
          <ac:spMkLst>
            <pc:docMk/>
            <pc:sldMk cId="1513627164" sldId="312"/>
            <ac:spMk id="2" creationId="{AA3A228F-61D0-D949-A5E7-F83756230BF8}"/>
          </ac:spMkLst>
        </pc:spChg>
        <pc:spChg chg="mod">
          <ac:chgData name="Long B Nguyen" userId="f59fb8f3-a021-417a-8bc1-65c8d471c621" providerId="ADAL" clId="{A54A5039-9BC6-1548-AC61-7314DB675A9D}" dt="2019-09-23T11:49:40.764" v="1759" actId="20577"/>
          <ac:spMkLst>
            <pc:docMk/>
            <pc:sldMk cId="1513627164" sldId="312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A54A5039-9BC6-1548-AC61-7314DB675A9D}" dt="2019-09-23T11:58:57.499" v="1789"/>
        <pc:sldMkLst>
          <pc:docMk/>
          <pc:sldMk cId="2097059918" sldId="313"/>
        </pc:sldMkLst>
        <pc:spChg chg="mod">
          <ac:chgData name="Long B Nguyen" userId="f59fb8f3-a021-417a-8bc1-65c8d471c621" providerId="ADAL" clId="{A54A5039-9BC6-1548-AC61-7314DB675A9D}" dt="2019-09-23T11:58:47.576" v="1783" actId="20577"/>
          <ac:spMkLst>
            <pc:docMk/>
            <pc:sldMk cId="2097059918" sldId="313"/>
            <ac:spMk id="9" creationId="{E3B2E017-30B2-884B-A113-B419A2ED51AD}"/>
          </ac:spMkLst>
        </pc:spChg>
      </pc:sldChg>
      <pc:sldChg chg="modSp add del">
        <pc:chgData name="Long B Nguyen" userId="f59fb8f3-a021-417a-8bc1-65c8d471c621" providerId="ADAL" clId="{A54A5039-9BC6-1548-AC61-7314DB675A9D}" dt="2019-09-24T11:43:27.284" v="2147" actId="2696"/>
        <pc:sldMkLst>
          <pc:docMk/>
          <pc:sldMk cId="3916896519" sldId="314"/>
        </pc:sldMkLst>
        <pc:spChg chg="mod">
          <ac:chgData name="Long B Nguyen" userId="f59fb8f3-a021-417a-8bc1-65c8d471c621" providerId="ADAL" clId="{A54A5039-9BC6-1548-AC61-7314DB675A9D}" dt="2019-09-24T11:40:07.514" v="2003"/>
          <ac:spMkLst>
            <pc:docMk/>
            <pc:sldMk cId="3916896519" sldId="314"/>
            <ac:spMk id="2" creationId="{AA3A228F-61D0-D949-A5E7-F83756230BF8}"/>
          </ac:spMkLst>
        </pc:spChg>
        <pc:spChg chg="mod">
          <ac:chgData name="Long B Nguyen" userId="f59fb8f3-a021-417a-8bc1-65c8d471c621" providerId="ADAL" clId="{A54A5039-9BC6-1548-AC61-7314DB675A9D}" dt="2019-09-24T11:41:32.486" v="2043"/>
          <ac:spMkLst>
            <pc:docMk/>
            <pc:sldMk cId="3916896519" sldId="314"/>
            <ac:spMk id="9" creationId="{E3B2E017-30B2-884B-A113-B419A2ED51AD}"/>
          </ac:spMkLst>
        </pc:spChg>
      </pc:sldChg>
      <pc:sldChg chg="modSp add del">
        <pc:chgData name="Long B Nguyen" userId="f59fb8f3-a021-417a-8bc1-65c8d471c621" providerId="ADAL" clId="{A54A5039-9BC6-1548-AC61-7314DB675A9D}" dt="2019-09-24T14:05:24.942" v="2839" actId="2696"/>
        <pc:sldMkLst>
          <pc:docMk/>
          <pc:sldMk cId="2798321153" sldId="315"/>
        </pc:sldMkLst>
        <pc:spChg chg="mod">
          <ac:chgData name="Long B Nguyen" userId="f59fb8f3-a021-417a-8bc1-65c8d471c621" providerId="ADAL" clId="{A54A5039-9BC6-1548-AC61-7314DB675A9D}" dt="2019-09-24T11:47:07.801" v="2189" actId="20577"/>
          <ac:spMkLst>
            <pc:docMk/>
            <pc:sldMk cId="2798321153" sldId="315"/>
            <ac:spMk id="2" creationId="{AA3A228F-61D0-D949-A5E7-F83756230BF8}"/>
          </ac:spMkLst>
        </pc:spChg>
        <pc:spChg chg="mod">
          <ac:chgData name="Long B Nguyen" userId="f59fb8f3-a021-417a-8bc1-65c8d471c621" providerId="ADAL" clId="{A54A5039-9BC6-1548-AC61-7314DB675A9D}" dt="2019-09-24T11:53:13.884" v="2630" actId="20577"/>
          <ac:spMkLst>
            <pc:docMk/>
            <pc:sldMk cId="2798321153" sldId="315"/>
            <ac:spMk id="9" creationId="{E3B2E017-30B2-884B-A113-B419A2ED51AD}"/>
          </ac:spMkLst>
        </pc:spChg>
      </pc:sldChg>
      <pc:sldChg chg="add">
        <pc:chgData name="Long B Nguyen" userId="f59fb8f3-a021-417a-8bc1-65c8d471c621" providerId="ADAL" clId="{A54A5039-9BC6-1548-AC61-7314DB675A9D}" dt="2019-09-24T11:47:01.081" v="2186"/>
        <pc:sldMkLst>
          <pc:docMk/>
          <pc:sldMk cId="1452600724" sldId="316"/>
        </pc:sldMkLst>
      </pc:sldChg>
      <pc:sldChg chg="modSp add">
        <pc:chgData name="Long B Nguyen" userId="f59fb8f3-a021-417a-8bc1-65c8d471c621" providerId="ADAL" clId="{A54A5039-9BC6-1548-AC61-7314DB675A9D}" dt="2019-09-25T14:26:33.714" v="2899" actId="20577"/>
        <pc:sldMkLst>
          <pc:docMk/>
          <pc:sldMk cId="1787114790" sldId="317"/>
        </pc:sldMkLst>
        <pc:spChg chg="mod">
          <ac:chgData name="Long B Nguyen" userId="f59fb8f3-a021-417a-8bc1-65c8d471c621" providerId="ADAL" clId="{A54A5039-9BC6-1548-AC61-7314DB675A9D}" dt="2019-09-24T11:53:24.383" v="2634" actId="20577"/>
          <ac:spMkLst>
            <pc:docMk/>
            <pc:sldMk cId="1787114790" sldId="317"/>
            <ac:spMk id="2" creationId="{AA3A228F-61D0-D949-A5E7-F83756230BF8}"/>
          </ac:spMkLst>
        </pc:spChg>
        <pc:spChg chg="mod">
          <ac:chgData name="Long B Nguyen" userId="f59fb8f3-a021-417a-8bc1-65c8d471c621" providerId="ADAL" clId="{A54A5039-9BC6-1548-AC61-7314DB675A9D}" dt="2019-09-25T14:26:33.714" v="2899" actId="20577"/>
          <ac:spMkLst>
            <pc:docMk/>
            <pc:sldMk cId="1787114790" sldId="317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A54A5039-9BC6-1548-AC61-7314DB675A9D}" dt="2019-09-24T13:44:10.963" v="2838" actId="20577"/>
        <pc:sldMkLst>
          <pc:docMk/>
          <pc:sldMk cId="1215229427" sldId="318"/>
        </pc:sldMkLst>
        <pc:spChg chg="mod">
          <ac:chgData name="Long B Nguyen" userId="f59fb8f3-a021-417a-8bc1-65c8d471c621" providerId="ADAL" clId="{A54A5039-9BC6-1548-AC61-7314DB675A9D}" dt="2019-09-24T13:44:10.963" v="2838" actId="20577"/>
          <ac:spMkLst>
            <pc:docMk/>
            <pc:sldMk cId="1215229427" sldId="318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E2659998-345F-2A42-B467-55E59999979A}"/>
    <pc:docChg chg="delSld modSld">
      <pc:chgData name="Long B Nguyen" userId="f59fb8f3-a021-417a-8bc1-65c8d471c621" providerId="ADAL" clId="{E2659998-345F-2A42-B467-55E59999979A}" dt="2021-06-14T22:06:26.206" v="63" actId="20577"/>
      <pc:docMkLst>
        <pc:docMk/>
      </pc:docMkLst>
      <pc:sldChg chg="modSp mod modAnim">
        <pc:chgData name="Long B Nguyen" userId="f59fb8f3-a021-417a-8bc1-65c8d471c621" providerId="ADAL" clId="{E2659998-345F-2A42-B467-55E59999979A}" dt="2021-06-04T16:34:18.690" v="51" actId="1076"/>
        <pc:sldMkLst>
          <pc:docMk/>
          <pc:sldMk cId="1816941262" sldId="295"/>
        </pc:sldMkLst>
        <pc:spChg chg="mod">
          <ac:chgData name="Long B Nguyen" userId="f59fb8f3-a021-417a-8bc1-65c8d471c621" providerId="ADAL" clId="{E2659998-345F-2A42-B467-55E59999979A}" dt="2021-06-04T16:33:34.524" v="33" actId="1076"/>
          <ac:spMkLst>
            <pc:docMk/>
            <pc:sldMk cId="1816941262" sldId="295"/>
            <ac:spMk id="2" creationId="{AA3A228F-61D0-D949-A5E7-F83756230BF8}"/>
          </ac:spMkLst>
        </pc:spChg>
        <pc:spChg chg="mod">
          <ac:chgData name="Long B Nguyen" userId="f59fb8f3-a021-417a-8bc1-65c8d471c621" providerId="ADAL" clId="{E2659998-345F-2A42-B467-55E59999979A}" dt="2021-06-04T16:34:18.690" v="51" actId="1076"/>
          <ac:spMkLst>
            <pc:docMk/>
            <pc:sldMk cId="1816941262" sldId="295"/>
            <ac:spMk id="3" creationId="{53AD888D-2F6F-BB43-86CA-1A3B376061A2}"/>
          </ac:spMkLst>
        </pc:spChg>
        <pc:spChg chg="mod">
          <ac:chgData name="Long B Nguyen" userId="f59fb8f3-a021-417a-8bc1-65c8d471c621" providerId="ADAL" clId="{E2659998-345F-2A42-B467-55E59999979A}" dt="2021-06-04T16:34:14.733" v="50" actId="20577"/>
          <ac:spMkLst>
            <pc:docMk/>
            <pc:sldMk cId="1816941262" sldId="295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E2659998-345F-2A42-B467-55E59999979A}" dt="2021-06-04T16:35:00.618" v="54" actId="14100"/>
        <pc:sldMkLst>
          <pc:docMk/>
          <pc:sldMk cId="553003360" sldId="296"/>
        </pc:sldMkLst>
        <pc:spChg chg="mod">
          <ac:chgData name="Long B Nguyen" userId="f59fb8f3-a021-417a-8bc1-65c8d471c621" providerId="ADAL" clId="{E2659998-345F-2A42-B467-55E59999979A}" dt="2021-06-04T16:34:53.684" v="52" actId="1076"/>
          <ac:spMkLst>
            <pc:docMk/>
            <pc:sldMk cId="553003360" sldId="296"/>
            <ac:spMk id="2" creationId="{AA3A228F-61D0-D949-A5E7-F83756230BF8}"/>
          </ac:spMkLst>
        </pc:spChg>
        <pc:spChg chg="mod">
          <ac:chgData name="Long B Nguyen" userId="f59fb8f3-a021-417a-8bc1-65c8d471c621" providerId="ADAL" clId="{E2659998-345F-2A42-B467-55E59999979A}" dt="2021-06-04T16:35:00.618" v="54" actId="14100"/>
          <ac:spMkLst>
            <pc:docMk/>
            <pc:sldMk cId="553003360" sldId="296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E2659998-345F-2A42-B467-55E59999979A}" dt="2021-06-14T22:06:26.206" v="63" actId="20577"/>
        <pc:sldMkLst>
          <pc:docMk/>
          <pc:sldMk cId="3006175481" sldId="297"/>
        </pc:sldMkLst>
        <pc:spChg chg="mod">
          <ac:chgData name="Long B Nguyen" userId="f59fb8f3-a021-417a-8bc1-65c8d471c621" providerId="ADAL" clId="{E2659998-345F-2A42-B467-55E59999979A}" dt="2021-06-14T22:06:26.206" v="63" actId="20577"/>
          <ac:spMkLst>
            <pc:docMk/>
            <pc:sldMk cId="3006175481" sldId="297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E2659998-345F-2A42-B467-55E59999979A}" dt="2021-06-04T16:33:03.334" v="0" actId="2696"/>
        <pc:sldMkLst>
          <pc:docMk/>
          <pc:sldMk cId="3275945509" sldId="303"/>
        </pc:sldMkLst>
      </pc:sldChg>
      <pc:sldChg chg="modSp del mod">
        <pc:chgData name="Long B Nguyen" userId="f59fb8f3-a021-417a-8bc1-65c8d471c621" providerId="ADAL" clId="{E2659998-345F-2A42-B467-55E59999979A}" dt="2021-06-04T16:35:20.495" v="55" actId="2696"/>
        <pc:sldMkLst>
          <pc:docMk/>
          <pc:sldMk cId="406772024" sldId="304"/>
        </pc:sldMkLst>
        <pc:spChg chg="mod">
          <ac:chgData name="Long B Nguyen" userId="f59fb8f3-a021-417a-8bc1-65c8d471c621" providerId="ADAL" clId="{E2659998-345F-2A42-B467-55E59999979A}" dt="2021-06-04T16:33:08.801" v="1" actId="1076"/>
          <ac:spMkLst>
            <pc:docMk/>
            <pc:sldMk cId="406772024" sldId="304"/>
            <ac:spMk id="2" creationId="{AA3A228F-61D0-D949-A5E7-F83756230BF8}"/>
          </ac:spMkLst>
        </pc:spChg>
        <pc:spChg chg="mod">
          <ac:chgData name="Long B Nguyen" userId="f59fb8f3-a021-417a-8bc1-65c8d471c621" providerId="ADAL" clId="{E2659998-345F-2A42-B467-55E59999979A}" dt="2021-06-04T16:33:24.057" v="32" actId="20577"/>
          <ac:spMkLst>
            <pc:docMk/>
            <pc:sldMk cId="406772024" sldId="304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9799AFC9-BCC1-A047-B695-0A8B229AD33C}"/>
    <pc:docChg chg="custSel addSld delSld modSld">
      <pc:chgData name="Long B Nguyen" userId="f59fb8f3-a021-417a-8bc1-65c8d471c621" providerId="ADAL" clId="{9799AFC9-BCC1-A047-B695-0A8B229AD33C}" dt="2020-11-02T17:25:04.388" v="1391"/>
      <pc:docMkLst>
        <pc:docMk/>
      </pc:docMkLst>
      <pc:sldChg chg="addSp modSp mod">
        <pc:chgData name="Long B Nguyen" userId="f59fb8f3-a021-417a-8bc1-65c8d471c621" providerId="ADAL" clId="{9799AFC9-BCC1-A047-B695-0A8B229AD33C}" dt="2020-10-30T16:06:16.986" v="395" actId="207"/>
        <pc:sldMkLst>
          <pc:docMk/>
          <pc:sldMk cId="1872435103" sldId="309"/>
        </pc:sldMkLst>
        <pc:spChg chg="add mod">
          <ac:chgData name="Long B Nguyen" userId="f59fb8f3-a021-417a-8bc1-65c8d471c621" providerId="ADAL" clId="{9799AFC9-BCC1-A047-B695-0A8B229AD33C}" dt="2020-10-30T16:06:16.986" v="395" actId="207"/>
          <ac:spMkLst>
            <pc:docMk/>
            <pc:sldMk cId="1872435103" sldId="309"/>
            <ac:spMk id="3" creationId="{DC451C8B-97F6-454D-8175-CD0C462539E3}"/>
          </ac:spMkLst>
        </pc:spChg>
      </pc:sldChg>
      <pc:sldChg chg="modSp mod">
        <pc:chgData name="Long B Nguyen" userId="f59fb8f3-a021-417a-8bc1-65c8d471c621" providerId="ADAL" clId="{9799AFC9-BCC1-A047-B695-0A8B229AD33C}" dt="2020-11-02T14:42:44.133" v="1382" actId="20577"/>
        <pc:sldMkLst>
          <pc:docMk/>
          <pc:sldMk cId="4088965571" sldId="310"/>
        </pc:sldMkLst>
        <pc:spChg chg="mod">
          <ac:chgData name="Long B Nguyen" userId="f59fb8f3-a021-417a-8bc1-65c8d471c621" providerId="ADAL" clId="{9799AFC9-BCC1-A047-B695-0A8B229AD33C}" dt="2020-11-02T14:42:44.133" v="1382" actId="20577"/>
          <ac:spMkLst>
            <pc:docMk/>
            <pc:sldMk cId="4088965571" sldId="310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9799AFC9-BCC1-A047-B695-0A8B229AD33C}" dt="2020-10-30T12:22:02.552" v="0" actId="207"/>
        <pc:sldMkLst>
          <pc:docMk/>
          <pc:sldMk cId="2255846137" sldId="311"/>
        </pc:sldMkLst>
        <pc:spChg chg="mod">
          <ac:chgData name="Long B Nguyen" userId="f59fb8f3-a021-417a-8bc1-65c8d471c621" providerId="ADAL" clId="{9799AFC9-BCC1-A047-B695-0A8B229AD33C}" dt="2020-10-30T12:22:02.552" v="0" actId="207"/>
          <ac:spMkLst>
            <pc:docMk/>
            <pc:sldMk cId="2255846137" sldId="311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9799AFC9-BCC1-A047-B695-0A8B229AD33C}" dt="2020-11-01T18:16:16.711" v="1157" actId="20577"/>
        <pc:sldMkLst>
          <pc:docMk/>
          <pc:sldMk cId="1787114790" sldId="317"/>
        </pc:sldMkLst>
        <pc:spChg chg="mod">
          <ac:chgData name="Long B Nguyen" userId="f59fb8f3-a021-417a-8bc1-65c8d471c621" providerId="ADAL" clId="{9799AFC9-BCC1-A047-B695-0A8B229AD33C}" dt="2020-11-01T18:16:16.711" v="1157" actId="20577"/>
          <ac:spMkLst>
            <pc:docMk/>
            <pc:sldMk cId="1787114790" sldId="317"/>
            <ac:spMk id="9" creationId="{E3B2E017-30B2-884B-A113-B419A2ED51AD}"/>
          </ac:spMkLst>
        </pc:spChg>
      </pc:sldChg>
      <pc:sldChg chg="modSp del mod">
        <pc:chgData name="Long B Nguyen" userId="f59fb8f3-a021-417a-8bc1-65c8d471c621" providerId="ADAL" clId="{9799AFC9-BCC1-A047-B695-0A8B229AD33C}" dt="2020-11-01T18:40:37.762" v="1337" actId="2696"/>
        <pc:sldMkLst>
          <pc:docMk/>
          <pc:sldMk cId="1215229427" sldId="318"/>
        </pc:sldMkLst>
        <pc:spChg chg="mod">
          <ac:chgData name="Long B Nguyen" userId="f59fb8f3-a021-417a-8bc1-65c8d471c621" providerId="ADAL" clId="{9799AFC9-BCC1-A047-B695-0A8B229AD33C}" dt="2020-11-01T18:15:38.679" v="1149" actId="1076"/>
          <ac:spMkLst>
            <pc:docMk/>
            <pc:sldMk cId="1215229427" sldId="318"/>
            <ac:spMk id="2" creationId="{AA3A228F-61D0-D949-A5E7-F83756230BF8}"/>
          </ac:spMkLst>
        </pc:spChg>
        <pc:spChg chg="mod">
          <ac:chgData name="Long B Nguyen" userId="f59fb8f3-a021-417a-8bc1-65c8d471c621" providerId="ADAL" clId="{9799AFC9-BCC1-A047-B695-0A8B229AD33C}" dt="2020-11-01T18:15:41.013" v="1150" actId="14100"/>
          <ac:spMkLst>
            <pc:docMk/>
            <pc:sldMk cId="1215229427" sldId="318"/>
            <ac:spMk id="9" creationId="{E3B2E017-30B2-884B-A113-B419A2ED51AD}"/>
          </ac:spMkLst>
        </pc:spChg>
      </pc:sldChg>
      <pc:sldChg chg="modSp add mod">
        <pc:chgData name="Long B Nguyen" userId="f59fb8f3-a021-417a-8bc1-65c8d471c621" providerId="ADAL" clId="{9799AFC9-BCC1-A047-B695-0A8B229AD33C}" dt="2020-11-01T18:40:42.493" v="1340" actId="20577"/>
        <pc:sldMkLst>
          <pc:docMk/>
          <pc:sldMk cId="1834144391" sldId="318"/>
        </pc:sldMkLst>
        <pc:spChg chg="mod">
          <ac:chgData name="Long B Nguyen" userId="f59fb8f3-a021-417a-8bc1-65c8d471c621" providerId="ADAL" clId="{9799AFC9-BCC1-A047-B695-0A8B229AD33C}" dt="2020-11-01T18:40:42.493" v="1340" actId="20577"/>
          <ac:spMkLst>
            <pc:docMk/>
            <pc:sldMk cId="1834144391" sldId="318"/>
            <ac:spMk id="2" creationId="{AA3A228F-61D0-D949-A5E7-F83756230BF8}"/>
          </ac:spMkLst>
        </pc:spChg>
      </pc:sldChg>
      <pc:sldChg chg="del">
        <pc:chgData name="Long B Nguyen" userId="f59fb8f3-a021-417a-8bc1-65c8d471c621" providerId="ADAL" clId="{9799AFC9-BCC1-A047-B695-0A8B229AD33C}" dt="2020-10-30T16:07:29.157" v="396" actId="2696"/>
        <pc:sldMkLst>
          <pc:docMk/>
          <pc:sldMk cId="924617162" sldId="319"/>
        </pc:sldMkLst>
      </pc:sldChg>
      <pc:sldChg chg="del">
        <pc:chgData name="Long B Nguyen" userId="f59fb8f3-a021-417a-8bc1-65c8d471c621" providerId="ADAL" clId="{9799AFC9-BCC1-A047-B695-0A8B229AD33C}" dt="2020-10-30T16:07:29.157" v="396" actId="2696"/>
        <pc:sldMkLst>
          <pc:docMk/>
          <pc:sldMk cId="3758830494" sldId="320"/>
        </pc:sldMkLst>
      </pc:sldChg>
      <pc:sldChg chg="del">
        <pc:chgData name="Long B Nguyen" userId="f59fb8f3-a021-417a-8bc1-65c8d471c621" providerId="ADAL" clId="{9799AFC9-BCC1-A047-B695-0A8B229AD33C}" dt="2020-10-30T16:07:29.157" v="396" actId="2696"/>
        <pc:sldMkLst>
          <pc:docMk/>
          <pc:sldMk cId="1022945305" sldId="321"/>
        </pc:sldMkLst>
      </pc:sldChg>
      <pc:sldChg chg="del">
        <pc:chgData name="Long B Nguyen" userId="f59fb8f3-a021-417a-8bc1-65c8d471c621" providerId="ADAL" clId="{9799AFC9-BCC1-A047-B695-0A8B229AD33C}" dt="2020-10-30T16:07:29.157" v="396" actId="2696"/>
        <pc:sldMkLst>
          <pc:docMk/>
          <pc:sldMk cId="3456840474" sldId="322"/>
        </pc:sldMkLst>
      </pc:sldChg>
      <pc:sldChg chg="del">
        <pc:chgData name="Long B Nguyen" userId="f59fb8f3-a021-417a-8bc1-65c8d471c621" providerId="ADAL" clId="{9799AFC9-BCC1-A047-B695-0A8B229AD33C}" dt="2020-10-30T16:07:29.157" v="396" actId="2696"/>
        <pc:sldMkLst>
          <pc:docMk/>
          <pc:sldMk cId="1062075874" sldId="323"/>
        </pc:sldMkLst>
      </pc:sldChg>
      <pc:sldChg chg="del">
        <pc:chgData name="Long B Nguyen" userId="f59fb8f3-a021-417a-8bc1-65c8d471c621" providerId="ADAL" clId="{9799AFC9-BCC1-A047-B695-0A8B229AD33C}" dt="2020-10-30T16:07:29.157" v="396" actId="2696"/>
        <pc:sldMkLst>
          <pc:docMk/>
          <pc:sldMk cId="1310010799" sldId="324"/>
        </pc:sldMkLst>
      </pc:sldChg>
      <pc:sldChg chg="del">
        <pc:chgData name="Long B Nguyen" userId="f59fb8f3-a021-417a-8bc1-65c8d471c621" providerId="ADAL" clId="{9799AFC9-BCC1-A047-B695-0A8B229AD33C}" dt="2020-10-30T16:07:29.157" v="396" actId="2696"/>
        <pc:sldMkLst>
          <pc:docMk/>
          <pc:sldMk cId="3314372952" sldId="325"/>
        </pc:sldMkLst>
      </pc:sldChg>
      <pc:sldChg chg="del">
        <pc:chgData name="Long B Nguyen" userId="f59fb8f3-a021-417a-8bc1-65c8d471c621" providerId="ADAL" clId="{9799AFC9-BCC1-A047-B695-0A8B229AD33C}" dt="2020-10-30T16:07:29.157" v="396" actId="2696"/>
        <pc:sldMkLst>
          <pc:docMk/>
          <pc:sldMk cId="3117943122" sldId="326"/>
        </pc:sldMkLst>
      </pc:sldChg>
      <pc:sldChg chg="del">
        <pc:chgData name="Long B Nguyen" userId="f59fb8f3-a021-417a-8bc1-65c8d471c621" providerId="ADAL" clId="{9799AFC9-BCC1-A047-B695-0A8B229AD33C}" dt="2020-10-30T16:07:29.157" v="396" actId="2696"/>
        <pc:sldMkLst>
          <pc:docMk/>
          <pc:sldMk cId="1025618360" sldId="327"/>
        </pc:sldMkLst>
      </pc:sldChg>
      <pc:sldChg chg="del">
        <pc:chgData name="Long B Nguyen" userId="f59fb8f3-a021-417a-8bc1-65c8d471c621" providerId="ADAL" clId="{9799AFC9-BCC1-A047-B695-0A8B229AD33C}" dt="2020-10-30T16:07:29.157" v="396" actId="2696"/>
        <pc:sldMkLst>
          <pc:docMk/>
          <pc:sldMk cId="3894299887" sldId="328"/>
        </pc:sldMkLst>
      </pc:sldChg>
      <pc:sldChg chg="del">
        <pc:chgData name="Long B Nguyen" userId="f59fb8f3-a021-417a-8bc1-65c8d471c621" providerId="ADAL" clId="{9799AFC9-BCC1-A047-B695-0A8B229AD33C}" dt="2020-10-30T16:07:29.157" v="396" actId="2696"/>
        <pc:sldMkLst>
          <pc:docMk/>
          <pc:sldMk cId="4294143140" sldId="329"/>
        </pc:sldMkLst>
      </pc:sldChg>
      <pc:sldChg chg="modSp add mod modAnim">
        <pc:chgData name="Long B Nguyen" userId="f59fb8f3-a021-417a-8bc1-65c8d471c621" providerId="ADAL" clId="{9799AFC9-BCC1-A047-B695-0A8B229AD33C}" dt="2020-10-30T16:14:15.265" v="927" actId="20577"/>
        <pc:sldMkLst>
          <pc:docMk/>
          <pc:sldMk cId="2979421659" sldId="330"/>
        </pc:sldMkLst>
        <pc:spChg chg="mod">
          <ac:chgData name="Long B Nguyen" userId="f59fb8f3-a021-417a-8bc1-65c8d471c621" providerId="ADAL" clId="{9799AFC9-BCC1-A047-B695-0A8B229AD33C}" dt="2020-10-30T12:27:17.386" v="233" actId="20577"/>
          <ac:spMkLst>
            <pc:docMk/>
            <pc:sldMk cId="2979421659" sldId="330"/>
            <ac:spMk id="2" creationId="{AA3A228F-61D0-D949-A5E7-F83756230BF8}"/>
          </ac:spMkLst>
        </pc:spChg>
        <pc:spChg chg="mod">
          <ac:chgData name="Long B Nguyen" userId="f59fb8f3-a021-417a-8bc1-65c8d471c621" providerId="ADAL" clId="{9799AFC9-BCC1-A047-B695-0A8B229AD33C}" dt="2020-10-30T16:14:15.265" v="927" actId="20577"/>
          <ac:spMkLst>
            <pc:docMk/>
            <pc:sldMk cId="2979421659" sldId="330"/>
            <ac:spMk id="9" creationId="{E3B2E017-30B2-884B-A113-B419A2ED51AD}"/>
          </ac:spMkLst>
        </pc:spChg>
      </pc:sldChg>
      <pc:sldChg chg="modSp add mod modAnim">
        <pc:chgData name="Long B Nguyen" userId="f59fb8f3-a021-417a-8bc1-65c8d471c621" providerId="ADAL" clId="{9799AFC9-BCC1-A047-B695-0A8B229AD33C}" dt="2020-10-30T16:09:58.449" v="548" actId="20577"/>
        <pc:sldMkLst>
          <pc:docMk/>
          <pc:sldMk cId="1600871836" sldId="331"/>
        </pc:sldMkLst>
        <pc:spChg chg="mod">
          <ac:chgData name="Long B Nguyen" userId="f59fb8f3-a021-417a-8bc1-65c8d471c621" providerId="ADAL" clId="{9799AFC9-BCC1-A047-B695-0A8B229AD33C}" dt="2020-10-30T16:09:07.283" v="417" actId="20577"/>
          <ac:spMkLst>
            <pc:docMk/>
            <pc:sldMk cId="1600871836" sldId="331"/>
            <ac:spMk id="2" creationId="{AA3A228F-61D0-D949-A5E7-F83756230BF8}"/>
          </ac:spMkLst>
        </pc:spChg>
        <pc:spChg chg="mod">
          <ac:chgData name="Long B Nguyen" userId="f59fb8f3-a021-417a-8bc1-65c8d471c621" providerId="ADAL" clId="{9799AFC9-BCC1-A047-B695-0A8B229AD33C}" dt="2020-10-30T16:09:58.449" v="548" actId="20577"/>
          <ac:spMkLst>
            <pc:docMk/>
            <pc:sldMk cId="1600871836" sldId="331"/>
            <ac:spMk id="9" creationId="{E3B2E017-30B2-884B-A113-B419A2ED51AD}"/>
          </ac:spMkLst>
        </pc:spChg>
      </pc:sldChg>
      <pc:sldChg chg="modSp add mod modAnim">
        <pc:chgData name="Long B Nguyen" userId="f59fb8f3-a021-417a-8bc1-65c8d471c621" providerId="ADAL" clId="{9799AFC9-BCC1-A047-B695-0A8B229AD33C}" dt="2020-11-02T17:25:04.388" v="1391"/>
        <pc:sldMkLst>
          <pc:docMk/>
          <pc:sldMk cId="3010097483" sldId="332"/>
        </pc:sldMkLst>
        <pc:spChg chg="mod">
          <ac:chgData name="Long B Nguyen" userId="f59fb8f3-a021-417a-8bc1-65c8d471c621" providerId="ADAL" clId="{9799AFC9-BCC1-A047-B695-0A8B229AD33C}" dt="2020-10-30T16:11:45.294" v="759" actId="1076"/>
          <ac:spMkLst>
            <pc:docMk/>
            <pc:sldMk cId="3010097483" sldId="332"/>
            <ac:spMk id="2" creationId="{AA3A228F-61D0-D949-A5E7-F83756230BF8}"/>
          </ac:spMkLst>
        </pc:spChg>
        <pc:spChg chg="mod">
          <ac:chgData name="Long B Nguyen" userId="f59fb8f3-a021-417a-8bc1-65c8d471c621" providerId="ADAL" clId="{9799AFC9-BCC1-A047-B695-0A8B229AD33C}" dt="2020-10-30T16:13:28.983" v="875" actId="207"/>
          <ac:spMkLst>
            <pc:docMk/>
            <pc:sldMk cId="3010097483" sldId="332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9799AFC9-BCC1-A047-B695-0A8B229AD33C}" dt="2020-11-01T18:23:47.868" v="1336" actId="1076"/>
        <pc:sldMkLst>
          <pc:docMk/>
          <pc:sldMk cId="3662915732" sldId="333"/>
        </pc:sldMkLst>
        <pc:spChg chg="mod">
          <ac:chgData name="Long B Nguyen" userId="f59fb8f3-a021-417a-8bc1-65c8d471c621" providerId="ADAL" clId="{9799AFC9-BCC1-A047-B695-0A8B229AD33C}" dt="2020-11-01T18:23:40.930" v="1335" actId="1076"/>
          <ac:spMkLst>
            <pc:docMk/>
            <pc:sldMk cId="3662915732" sldId="333"/>
            <ac:spMk id="2" creationId="{AA3A228F-61D0-D949-A5E7-F83756230BF8}"/>
          </ac:spMkLst>
        </pc:spChg>
        <pc:spChg chg="mod">
          <ac:chgData name="Long B Nguyen" userId="f59fb8f3-a021-417a-8bc1-65c8d471c621" providerId="ADAL" clId="{9799AFC9-BCC1-A047-B695-0A8B229AD33C}" dt="2020-11-01T18:23:47.868" v="1336" actId="1076"/>
          <ac:spMkLst>
            <pc:docMk/>
            <pc:sldMk cId="3662915732" sldId="333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54A900EB-5546-4D4C-9BA6-EB71907FE5D3}"/>
    <pc:docChg chg="delSld modSld">
      <pc:chgData name="Long B Nguyen" userId="f59fb8f3-a021-417a-8bc1-65c8d471c621" providerId="ADAL" clId="{54A900EB-5546-4D4C-9BA6-EB71907FE5D3}" dt="2021-06-04T17:46:32.806" v="769" actId="14100"/>
      <pc:docMkLst>
        <pc:docMk/>
      </pc:docMkLst>
      <pc:sldChg chg="modSp mod">
        <pc:chgData name="Long B Nguyen" userId="f59fb8f3-a021-417a-8bc1-65c8d471c621" providerId="ADAL" clId="{54A900EB-5546-4D4C-9BA6-EB71907FE5D3}" dt="2021-06-04T16:42:22.358" v="1" actId="20577"/>
        <pc:sldMkLst>
          <pc:docMk/>
          <pc:sldMk cId="131840209" sldId="286"/>
        </pc:sldMkLst>
        <pc:spChg chg="mod">
          <ac:chgData name="Long B Nguyen" userId="f59fb8f3-a021-417a-8bc1-65c8d471c621" providerId="ADAL" clId="{54A900EB-5546-4D4C-9BA6-EB71907FE5D3}" dt="2021-06-04T16:42:22.358" v="1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54A900EB-5546-4D4C-9BA6-EB71907FE5D3}" dt="2021-06-04T17:25:38.779" v="17" actId="20577"/>
        <pc:sldMkLst>
          <pc:docMk/>
          <pc:sldMk cId="1816941262" sldId="295"/>
        </pc:sldMkLst>
        <pc:spChg chg="mod">
          <ac:chgData name="Long B Nguyen" userId="f59fb8f3-a021-417a-8bc1-65c8d471c621" providerId="ADAL" clId="{54A900EB-5546-4D4C-9BA6-EB71907FE5D3}" dt="2021-06-04T17:25:38.779" v="17" actId="20577"/>
          <ac:spMkLst>
            <pc:docMk/>
            <pc:sldMk cId="1816941262" sldId="295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54A900EB-5546-4D4C-9BA6-EB71907FE5D3}" dt="2021-06-04T17:28:45.978" v="178" actId="20577"/>
        <pc:sldMkLst>
          <pc:docMk/>
          <pc:sldMk cId="553003360" sldId="296"/>
        </pc:sldMkLst>
        <pc:spChg chg="mod">
          <ac:chgData name="Long B Nguyen" userId="f59fb8f3-a021-417a-8bc1-65c8d471c621" providerId="ADAL" clId="{54A900EB-5546-4D4C-9BA6-EB71907FE5D3}" dt="2021-06-04T17:28:45.978" v="178" actId="20577"/>
          <ac:spMkLst>
            <pc:docMk/>
            <pc:sldMk cId="553003360" sldId="296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54A900EB-5546-4D4C-9BA6-EB71907FE5D3}" dt="2021-06-04T17:29:03.369" v="184" actId="20577"/>
        <pc:sldMkLst>
          <pc:docMk/>
          <pc:sldMk cId="3006175481" sldId="297"/>
        </pc:sldMkLst>
        <pc:spChg chg="mod">
          <ac:chgData name="Long B Nguyen" userId="f59fb8f3-a021-417a-8bc1-65c8d471c621" providerId="ADAL" clId="{54A900EB-5546-4D4C-9BA6-EB71907FE5D3}" dt="2021-06-04T17:28:51.855" v="179" actId="1076"/>
          <ac:spMkLst>
            <pc:docMk/>
            <pc:sldMk cId="3006175481" sldId="297"/>
            <ac:spMk id="2" creationId="{AA3A228F-61D0-D949-A5E7-F83756230BF8}"/>
          </ac:spMkLst>
        </pc:spChg>
        <pc:spChg chg="mod">
          <ac:chgData name="Long B Nguyen" userId="f59fb8f3-a021-417a-8bc1-65c8d471c621" providerId="ADAL" clId="{54A900EB-5546-4D4C-9BA6-EB71907FE5D3}" dt="2021-06-04T17:29:03.369" v="184" actId="20577"/>
          <ac:spMkLst>
            <pc:docMk/>
            <pc:sldMk cId="3006175481" sldId="297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54A900EB-5546-4D4C-9BA6-EB71907FE5D3}" dt="2021-06-04T17:29:46.504" v="205" actId="20577"/>
        <pc:sldMkLst>
          <pc:docMk/>
          <pc:sldMk cId="3150557076" sldId="298"/>
        </pc:sldMkLst>
        <pc:spChg chg="mod">
          <ac:chgData name="Long B Nguyen" userId="f59fb8f3-a021-417a-8bc1-65c8d471c621" providerId="ADAL" clId="{54A900EB-5546-4D4C-9BA6-EB71907FE5D3}" dt="2021-06-04T17:29:18.808" v="185" actId="1076"/>
          <ac:spMkLst>
            <pc:docMk/>
            <pc:sldMk cId="3150557076" sldId="298"/>
            <ac:spMk id="2" creationId="{AA3A228F-61D0-D949-A5E7-F83756230BF8}"/>
          </ac:spMkLst>
        </pc:spChg>
        <pc:spChg chg="mod">
          <ac:chgData name="Long B Nguyen" userId="f59fb8f3-a021-417a-8bc1-65c8d471c621" providerId="ADAL" clId="{54A900EB-5546-4D4C-9BA6-EB71907FE5D3}" dt="2021-06-04T17:29:46.504" v="205" actId="20577"/>
          <ac:spMkLst>
            <pc:docMk/>
            <pc:sldMk cId="3150557076" sldId="298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54A900EB-5546-4D4C-9BA6-EB71907FE5D3}" dt="2021-06-04T16:43:43.127" v="2" actId="2696"/>
        <pc:sldMkLst>
          <pc:docMk/>
          <pc:sldMk cId="128704095" sldId="302"/>
        </pc:sldMkLst>
      </pc:sldChg>
      <pc:sldChg chg="modSp mod">
        <pc:chgData name="Long B Nguyen" userId="f59fb8f3-a021-417a-8bc1-65c8d471c621" providerId="ADAL" clId="{54A900EB-5546-4D4C-9BA6-EB71907FE5D3}" dt="2021-06-04T17:30:30.657" v="250" actId="20577"/>
        <pc:sldMkLst>
          <pc:docMk/>
          <pc:sldMk cId="1703902501" sldId="305"/>
        </pc:sldMkLst>
        <pc:spChg chg="mod">
          <ac:chgData name="Long B Nguyen" userId="f59fb8f3-a021-417a-8bc1-65c8d471c621" providerId="ADAL" clId="{54A900EB-5546-4D4C-9BA6-EB71907FE5D3}" dt="2021-06-04T17:29:54.610" v="206" actId="1076"/>
          <ac:spMkLst>
            <pc:docMk/>
            <pc:sldMk cId="1703902501" sldId="305"/>
            <ac:spMk id="2" creationId="{AA3A228F-61D0-D949-A5E7-F83756230BF8}"/>
          </ac:spMkLst>
        </pc:spChg>
        <pc:spChg chg="mod">
          <ac:chgData name="Long B Nguyen" userId="f59fb8f3-a021-417a-8bc1-65c8d471c621" providerId="ADAL" clId="{54A900EB-5546-4D4C-9BA6-EB71907FE5D3}" dt="2021-06-04T17:30:30.657" v="250" actId="20577"/>
          <ac:spMkLst>
            <pc:docMk/>
            <pc:sldMk cId="1703902501" sldId="305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54A900EB-5546-4D4C-9BA6-EB71907FE5D3}" dt="2021-06-04T16:43:43.127" v="2" actId="2696"/>
        <pc:sldMkLst>
          <pc:docMk/>
          <pc:sldMk cId="3614829039" sldId="306"/>
        </pc:sldMkLst>
      </pc:sldChg>
      <pc:sldChg chg="del">
        <pc:chgData name="Long B Nguyen" userId="f59fb8f3-a021-417a-8bc1-65c8d471c621" providerId="ADAL" clId="{54A900EB-5546-4D4C-9BA6-EB71907FE5D3}" dt="2021-06-04T16:43:43.127" v="2" actId="2696"/>
        <pc:sldMkLst>
          <pc:docMk/>
          <pc:sldMk cId="295911327" sldId="307"/>
        </pc:sldMkLst>
      </pc:sldChg>
      <pc:sldChg chg="modSp mod">
        <pc:chgData name="Long B Nguyen" userId="f59fb8f3-a021-417a-8bc1-65c8d471c621" providerId="ADAL" clId="{54A900EB-5546-4D4C-9BA6-EB71907FE5D3}" dt="2021-06-04T17:31:58.998" v="407" actId="20577"/>
        <pc:sldMkLst>
          <pc:docMk/>
          <pc:sldMk cId="67957925" sldId="308"/>
        </pc:sldMkLst>
        <pc:spChg chg="mod">
          <ac:chgData name="Long B Nguyen" userId="f59fb8f3-a021-417a-8bc1-65c8d471c621" providerId="ADAL" clId="{54A900EB-5546-4D4C-9BA6-EB71907FE5D3}" dt="2021-06-04T17:30:48.788" v="254" actId="1076"/>
          <ac:spMkLst>
            <pc:docMk/>
            <pc:sldMk cId="67957925" sldId="308"/>
            <ac:spMk id="2" creationId="{AA3A228F-61D0-D949-A5E7-F83756230BF8}"/>
          </ac:spMkLst>
        </pc:spChg>
        <pc:spChg chg="mod">
          <ac:chgData name="Long B Nguyen" userId="f59fb8f3-a021-417a-8bc1-65c8d471c621" providerId="ADAL" clId="{54A900EB-5546-4D4C-9BA6-EB71907FE5D3}" dt="2021-06-04T17:31:58.998" v="407" actId="20577"/>
          <ac:spMkLst>
            <pc:docMk/>
            <pc:sldMk cId="67957925" sldId="308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54A900EB-5546-4D4C-9BA6-EB71907FE5D3}" dt="2021-06-04T17:40:50.933" v="577" actId="20577"/>
        <pc:sldMkLst>
          <pc:docMk/>
          <pc:sldMk cId="1872435103" sldId="309"/>
        </pc:sldMkLst>
        <pc:spChg chg="mod">
          <ac:chgData name="Long B Nguyen" userId="f59fb8f3-a021-417a-8bc1-65c8d471c621" providerId="ADAL" clId="{54A900EB-5546-4D4C-9BA6-EB71907FE5D3}" dt="2021-06-04T17:40:03.898" v="531" actId="1076"/>
          <ac:spMkLst>
            <pc:docMk/>
            <pc:sldMk cId="1872435103" sldId="309"/>
            <ac:spMk id="2" creationId="{AA3A228F-61D0-D949-A5E7-F83756230BF8}"/>
          </ac:spMkLst>
        </pc:spChg>
        <pc:spChg chg="mod">
          <ac:chgData name="Long B Nguyen" userId="f59fb8f3-a021-417a-8bc1-65c8d471c621" providerId="ADAL" clId="{54A900EB-5546-4D4C-9BA6-EB71907FE5D3}" dt="2021-06-04T17:40:34.779" v="548" actId="1076"/>
          <ac:spMkLst>
            <pc:docMk/>
            <pc:sldMk cId="1872435103" sldId="309"/>
            <ac:spMk id="3" creationId="{DC451C8B-97F6-454D-8175-CD0C462539E3}"/>
          </ac:spMkLst>
        </pc:spChg>
        <pc:spChg chg="mod">
          <ac:chgData name="Long B Nguyen" userId="f59fb8f3-a021-417a-8bc1-65c8d471c621" providerId="ADAL" clId="{54A900EB-5546-4D4C-9BA6-EB71907FE5D3}" dt="2021-06-04T17:40:50.933" v="577" actId="20577"/>
          <ac:spMkLst>
            <pc:docMk/>
            <pc:sldMk cId="1872435103" sldId="309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54A900EB-5546-4D4C-9BA6-EB71907FE5D3}" dt="2021-06-04T17:41:06.392" v="580" actId="14100"/>
        <pc:sldMkLst>
          <pc:docMk/>
          <pc:sldMk cId="4088965571" sldId="310"/>
        </pc:sldMkLst>
        <pc:spChg chg="mod">
          <ac:chgData name="Long B Nguyen" userId="f59fb8f3-a021-417a-8bc1-65c8d471c621" providerId="ADAL" clId="{54A900EB-5546-4D4C-9BA6-EB71907FE5D3}" dt="2021-06-04T17:41:01.521" v="578" actId="1076"/>
          <ac:spMkLst>
            <pc:docMk/>
            <pc:sldMk cId="4088965571" sldId="310"/>
            <ac:spMk id="2" creationId="{AA3A228F-61D0-D949-A5E7-F83756230BF8}"/>
          </ac:spMkLst>
        </pc:spChg>
        <pc:spChg chg="mod">
          <ac:chgData name="Long B Nguyen" userId="f59fb8f3-a021-417a-8bc1-65c8d471c621" providerId="ADAL" clId="{54A900EB-5546-4D4C-9BA6-EB71907FE5D3}" dt="2021-06-04T17:41:06.392" v="580" actId="14100"/>
          <ac:spMkLst>
            <pc:docMk/>
            <pc:sldMk cId="4088965571" sldId="310"/>
            <ac:spMk id="9" creationId="{E3B2E017-30B2-884B-A113-B419A2ED51AD}"/>
          </ac:spMkLst>
        </pc:spChg>
      </pc:sldChg>
      <pc:sldChg chg="addSp modSp mod modAnim">
        <pc:chgData name="Long B Nguyen" userId="f59fb8f3-a021-417a-8bc1-65c8d471c621" providerId="ADAL" clId="{54A900EB-5546-4D4C-9BA6-EB71907FE5D3}" dt="2021-06-04T17:28:13.210" v="168" actId="20577"/>
        <pc:sldMkLst>
          <pc:docMk/>
          <pc:sldMk cId="2097059918" sldId="313"/>
        </pc:sldMkLst>
        <pc:spChg chg="mod">
          <ac:chgData name="Long B Nguyen" userId="f59fb8f3-a021-417a-8bc1-65c8d471c621" providerId="ADAL" clId="{54A900EB-5546-4D4C-9BA6-EB71907FE5D3}" dt="2021-06-04T17:27:26.836" v="106" actId="20577"/>
          <ac:spMkLst>
            <pc:docMk/>
            <pc:sldMk cId="2097059918" sldId="313"/>
            <ac:spMk id="2" creationId="{AA3A228F-61D0-D949-A5E7-F83756230BF8}"/>
          </ac:spMkLst>
        </pc:spChg>
        <pc:spChg chg="add mod">
          <ac:chgData name="Long B Nguyen" userId="f59fb8f3-a021-417a-8bc1-65c8d471c621" providerId="ADAL" clId="{54A900EB-5546-4D4C-9BA6-EB71907FE5D3}" dt="2021-06-04T17:27:55.817" v="141" actId="1076"/>
          <ac:spMkLst>
            <pc:docMk/>
            <pc:sldMk cId="2097059918" sldId="313"/>
            <ac:spMk id="3" creationId="{378D6DFB-86AC-5D4B-930E-8BD0EC023CFD}"/>
          </ac:spMkLst>
        </pc:spChg>
        <pc:spChg chg="add mod">
          <ac:chgData name="Long B Nguyen" userId="f59fb8f3-a021-417a-8bc1-65c8d471c621" providerId="ADAL" clId="{54A900EB-5546-4D4C-9BA6-EB71907FE5D3}" dt="2021-06-04T17:28:13.210" v="168" actId="20577"/>
          <ac:spMkLst>
            <pc:docMk/>
            <pc:sldMk cId="2097059918" sldId="313"/>
            <ac:spMk id="5" creationId="{831D1CB1-825B-A247-96C1-D2307AA0456C}"/>
          </ac:spMkLst>
        </pc:spChg>
        <pc:spChg chg="mod">
          <ac:chgData name="Long B Nguyen" userId="f59fb8f3-a021-417a-8bc1-65c8d471c621" providerId="ADAL" clId="{54A900EB-5546-4D4C-9BA6-EB71907FE5D3}" dt="2021-06-04T17:26:38.513" v="57" actId="14100"/>
          <ac:spMkLst>
            <pc:docMk/>
            <pc:sldMk cId="2097059918" sldId="313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54A900EB-5546-4D4C-9BA6-EB71907FE5D3}" dt="2021-06-04T17:45:29.369" v="715" actId="20577"/>
        <pc:sldMkLst>
          <pc:docMk/>
          <pc:sldMk cId="1787114790" sldId="317"/>
        </pc:sldMkLst>
        <pc:spChg chg="mod">
          <ac:chgData name="Long B Nguyen" userId="f59fb8f3-a021-417a-8bc1-65c8d471c621" providerId="ADAL" clId="{54A900EB-5546-4D4C-9BA6-EB71907FE5D3}" dt="2021-06-04T17:44:43.250" v="712" actId="1076"/>
          <ac:spMkLst>
            <pc:docMk/>
            <pc:sldMk cId="1787114790" sldId="317"/>
            <ac:spMk id="2" creationId="{AA3A228F-61D0-D949-A5E7-F83756230BF8}"/>
          </ac:spMkLst>
        </pc:spChg>
        <pc:spChg chg="mod">
          <ac:chgData name="Long B Nguyen" userId="f59fb8f3-a021-417a-8bc1-65c8d471c621" providerId="ADAL" clId="{54A900EB-5546-4D4C-9BA6-EB71907FE5D3}" dt="2021-06-04T17:45:29.369" v="715" actId="20577"/>
          <ac:spMkLst>
            <pc:docMk/>
            <pc:sldMk cId="1787114790" sldId="317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54A900EB-5546-4D4C-9BA6-EB71907FE5D3}" dt="2021-06-04T17:44:36.350" v="711" actId="2696"/>
        <pc:sldMkLst>
          <pc:docMk/>
          <pc:sldMk cId="1834144391" sldId="318"/>
        </pc:sldMkLst>
      </pc:sldChg>
      <pc:sldChg chg="modSp mod modAnim">
        <pc:chgData name="Long B Nguyen" userId="f59fb8f3-a021-417a-8bc1-65c8d471c621" providerId="ADAL" clId="{54A900EB-5546-4D4C-9BA6-EB71907FE5D3}" dt="2021-06-04T17:39:56.418" v="530" actId="20577"/>
        <pc:sldMkLst>
          <pc:docMk/>
          <pc:sldMk cId="2979421659" sldId="330"/>
        </pc:sldMkLst>
        <pc:spChg chg="mod">
          <ac:chgData name="Long B Nguyen" userId="f59fb8f3-a021-417a-8bc1-65c8d471c621" providerId="ADAL" clId="{54A900EB-5546-4D4C-9BA6-EB71907FE5D3}" dt="2021-06-04T17:32:10.704" v="408" actId="1076"/>
          <ac:spMkLst>
            <pc:docMk/>
            <pc:sldMk cId="2979421659" sldId="330"/>
            <ac:spMk id="2" creationId="{AA3A228F-61D0-D949-A5E7-F83756230BF8}"/>
          </ac:spMkLst>
        </pc:spChg>
        <pc:spChg chg="mod">
          <ac:chgData name="Long B Nguyen" userId="f59fb8f3-a021-417a-8bc1-65c8d471c621" providerId="ADAL" clId="{54A900EB-5546-4D4C-9BA6-EB71907FE5D3}" dt="2021-06-04T17:39:56.418" v="530" actId="20577"/>
          <ac:spMkLst>
            <pc:docMk/>
            <pc:sldMk cId="2979421659" sldId="330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54A900EB-5546-4D4C-9BA6-EB71907FE5D3}" dt="2021-06-04T17:30:41.702" v="253" actId="14100"/>
        <pc:sldMkLst>
          <pc:docMk/>
          <pc:sldMk cId="1600871836" sldId="331"/>
        </pc:sldMkLst>
        <pc:spChg chg="mod">
          <ac:chgData name="Long B Nguyen" userId="f59fb8f3-a021-417a-8bc1-65c8d471c621" providerId="ADAL" clId="{54A900EB-5546-4D4C-9BA6-EB71907FE5D3}" dt="2021-06-04T17:30:36.556" v="251" actId="1076"/>
          <ac:spMkLst>
            <pc:docMk/>
            <pc:sldMk cId="1600871836" sldId="331"/>
            <ac:spMk id="2" creationId="{AA3A228F-61D0-D949-A5E7-F83756230BF8}"/>
          </ac:spMkLst>
        </pc:spChg>
        <pc:spChg chg="mod">
          <ac:chgData name="Long B Nguyen" userId="f59fb8f3-a021-417a-8bc1-65c8d471c621" providerId="ADAL" clId="{54A900EB-5546-4D4C-9BA6-EB71907FE5D3}" dt="2021-06-04T17:30:41.702" v="253" actId="14100"/>
          <ac:spMkLst>
            <pc:docMk/>
            <pc:sldMk cId="1600871836" sldId="331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54A900EB-5546-4D4C-9BA6-EB71907FE5D3}" dt="2021-06-04T17:44:03.503" v="710" actId="20577"/>
        <pc:sldMkLst>
          <pc:docMk/>
          <pc:sldMk cId="3010097483" sldId="332"/>
        </pc:sldMkLst>
        <pc:spChg chg="mod">
          <ac:chgData name="Long B Nguyen" userId="f59fb8f3-a021-417a-8bc1-65c8d471c621" providerId="ADAL" clId="{54A900EB-5546-4D4C-9BA6-EB71907FE5D3}" dt="2021-06-04T17:41:41.543" v="581" actId="1076"/>
          <ac:spMkLst>
            <pc:docMk/>
            <pc:sldMk cId="3010097483" sldId="332"/>
            <ac:spMk id="2" creationId="{AA3A228F-61D0-D949-A5E7-F83756230BF8}"/>
          </ac:spMkLst>
        </pc:spChg>
        <pc:spChg chg="mod">
          <ac:chgData name="Long B Nguyen" userId="f59fb8f3-a021-417a-8bc1-65c8d471c621" providerId="ADAL" clId="{54A900EB-5546-4D4C-9BA6-EB71907FE5D3}" dt="2021-06-04T17:44:03.503" v="710" actId="20577"/>
          <ac:spMkLst>
            <pc:docMk/>
            <pc:sldMk cId="3010097483" sldId="332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54A900EB-5546-4D4C-9BA6-EB71907FE5D3}" dt="2021-06-04T17:46:32.806" v="769" actId="14100"/>
        <pc:sldMkLst>
          <pc:docMk/>
          <pc:sldMk cId="3662915732" sldId="333"/>
        </pc:sldMkLst>
        <pc:spChg chg="mod">
          <ac:chgData name="Long B Nguyen" userId="f59fb8f3-a021-417a-8bc1-65c8d471c621" providerId="ADAL" clId="{54A900EB-5546-4D4C-9BA6-EB71907FE5D3}" dt="2021-06-04T17:45:42.955" v="732" actId="20577"/>
          <ac:spMkLst>
            <pc:docMk/>
            <pc:sldMk cId="3662915732" sldId="333"/>
            <ac:spMk id="2" creationId="{AA3A228F-61D0-D949-A5E7-F83756230BF8}"/>
          </ac:spMkLst>
        </pc:spChg>
        <pc:spChg chg="mod">
          <ac:chgData name="Long B Nguyen" userId="f59fb8f3-a021-417a-8bc1-65c8d471c621" providerId="ADAL" clId="{54A900EB-5546-4D4C-9BA6-EB71907FE5D3}" dt="2021-06-04T17:46:32.806" v="769" actId="14100"/>
          <ac:spMkLst>
            <pc:docMk/>
            <pc:sldMk cId="3662915732" sldId="333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CC9C9D9A-5149-2947-86C0-576F501F60DC}"/>
    <pc:docChg chg="addSld modSld">
      <pc:chgData name="Long B Nguyen" userId="f59fb8f3-a021-417a-8bc1-65c8d471c621" providerId="ADAL" clId="{CC9C9D9A-5149-2947-86C0-576F501F60DC}" dt="2020-01-05T21:59:55.597" v="2392" actId="14100"/>
      <pc:docMkLst>
        <pc:docMk/>
      </pc:docMkLst>
      <pc:sldChg chg="modSp add modAnim">
        <pc:chgData name="Long B Nguyen" userId="f59fb8f3-a021-417a-8bc1-65c8d471c621" providerId="ADAL" clId="{CC9C9D9A-5149-2947-86C0-576F501F60DC}" dt="2020-01-04T15:49:37.373" v="563" actId="20577"/>
        <pc:sldMkLst>
          <pc:docMk/>
          <pc:sldMk cId="924617162" sldId="319"/>
        </pc:sldMkLst>
        <pc:spChg chg="mod">
          <ac:chgData name="Long B Nguyen" userId="f59fb8f3-a021-417a-8bc1-65c8d471c621" providerId="ADAL" clId="{CC9C9D9A-5149-2947-86C0-576F501F60DC}" dt="2020-01-04T15:45:14.876" v="4" actId="20577"/>
          <ac:spMkLst>
            <pc:docMk/>
            <pc:sldMk cId="924617162" sldId="319"/>
            <ac:spMk id="2" creationId="{AA3A228F-61D0-D949-A5E7-F83756230BF8}"/>
          </ac:spMkLst>
        </pc:spChg>
        <pc:spChg chg="mod">
          <ac:chgData name="Long B Nguyen" userId="f59fb8f3-a021-417a-8bc1-65c8d471c621" providerId="ADAL" clId="{CC9C9D9A-5149-2947-86C0-576F501F60DC}" dt="2020-01-04T15:49:37.373" v="563" actId="20577"/>
          <ac:spMkLst>
            <pc:docMk/>
            <pc:sldMk cId="924617162" sldId="319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CC9C9D9A-5149-2947-86C0-576F501F60DC}" dt="2020-01-04T15:57:55.835" v="789" actId="14100"/>
        <pc:sldMkLst>
          <pc:docMk/>
          <pc:sldMk cId="3758830494" sldId="320"/>
        </pc:sldMkLst>
        <pc:spChg chg="mod">
          <ac:chgData name="Long B Nguyen" userId="f59fb8f3-a021-417a-8bc1-65c8d471c621" providerId="ADAL" clId="{CC9C9D9A-5149-2947-86C0-576F501F60DC}" dt="2020-01-04T15:57:52.065" v="788" actId="1076"/>
          <ac:spMkLst>
            <pc:docMk/>
            <pc:sldMk cId="3758830494" sldId="320"/>
            <ac:spMk id="2" creationId="{AA3A228F-61D0-D949-A5E7-F83756230BF8}"/>
          </ac:spMkLst>
        </pc:spChg>
        <pc:spChg chg="mod">
          <ac:chgData name="Long B Nguyen" userId="f59fb8f3-a021-417a-8bc1-65c8d471c621" providerId="ADAL" clId="{CC9C9D9A-5149-2947-86C0-576F501F60DC}" dt="2020-01-04T15:57:55.835" v="789" actId="14100"/>
          <ac:spMkLst>
            <pc:docMk/>
            <pc:sldMk cId="3758830494" sldId="320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CC9C9D9A-5149-2947-86C0-576F501F60DC}" dt="2020-01-05T21:51:37.442" v="2325" actId="20577"/>
        <pc:sldMkLst>
          <pc:docMk/>
          <pc:sldMk cId="1022945305" sldId="321"/>
        </pc:sldMkLst>
        <pc:spChg chg="mod">
          <ac:chgData name="Long B Nguyen" userId="f59fb8f3-a021-417a-8bc1-65c8d471c621" providerId="ADAL" clId="{CC9C9D9A-5149-2947-86C0-576F501F60DC}" dt="2020-01-05T21:51:37.442" v="2325" actId="20577"/>
          <ac:spMkLst>
            <pc:docMk/>
            <pc:sldMk cId="1022945305" sldId="321"/>
            <ac:spMk id="2" creationId="{AA3A228F-61D0-D949-A5E7-F83756230BF8}"/>
          </ac:spMkLst>
        </pc:spChg>
        <pc:spChg chg="mod">
          <ac:chgData name="Long B Nguyen" userId="f59fb8f3-a021-417a-8bc1-65c8d471c621" providerId="ADAL" clId="{CC9C9D9A-5149-2947-86C0-576F501F60DC}" dt="2020-01-05T21:33:21.485" v="2304" actId="20577"/>
          <ac:spMkLst>
            <pc:docMk/>
            <pc:sldMk cId="1022945305" sldId="321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CC9C9D9A-5149-2947-86C0-576F501F60DC}" dt="2020-01-04T17:41:57.489" v="1203" actId="20577"/>
        <pc:sldMkLst>
          <pc:docMk/>
          <pc:sldMk cId="3456840474" sldId="322"/>
        </pc:sldMkLst>
        <pc:spChg chg="mod">
          <ac:chgData name="Long B Nguyen" userId="f59fb8f3-a021-417a-8bc1-65c8d471c621" providerId="ADAL" clId="{CC9C9D9A-5149-2947-86C0-576F501F60DC}" dt="2020-01-04T17:41:57.489" v="1203" actId="20577"/>
          <ac:spMkLst>
            <pc:docMk/>
            <pc:sldMk cId="3456840474" sldId="322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CC9C9D9A-5149-2947-86C0-576F501F60DC}" dt="2020-01-04T18:38:26.241" v="1214" actId="113"/>
        <pc:sldMkLst>
          <pc:docMk/>
          <pc:sldMk cId="1062075874" sldId="323"/>
        </pc:sldMkLst>
        <pc:spChg chg="mod">
          <ac:chgData name="Long B Nguyen" userId="f59fb8f3-a021-417a-8bc1-65c8d471c621" providerId="ADAL" clId="{CC9C9D9A-5149-2947-86C0-576F501F60DC}" dt="2020-01-04T18:38:26.241" v="1214" actId="113"/>
          <ac:spMkLst>
            <pc:docMk/>
            <pc:sldMk cId="1062075874" sldId="323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CC9C9D9A-5149-2947-86C0-576F501F60DC}" dt="2020-01-04T20:58:36.932" v="1972" actId="20577"/>
        <pc:sldMkLst>
          <pc:docMk/>
          <pc:sldMk cId="1310010799" sldId="324"/>
        </pc:sldMkLst>
        <pc:spChg chg="mod">
          <ac:chgData name="Long B Nguyen" userId="f59fb8f3-a021-417a-8bc1-65c8d471c621" providerId="ADAL" clId="{CC9C9D9A-5149-2947-86C0-576F501F60DC}" dt="2020-01-04T20:55:25.731" v="1962" actId="1076"/>
          <ac:spMkLst>
            <pc:docMk/>
            <pc:sldMk cId="1310010799" sldId="324"/>
            <ac:spMk id="2" creationId="{AA3A228F-61D0-D949-A5E7-F83756230BF8}"/>
          </ac:spMkLst>
        </pc:spChg>
        <pc:spChg chg="mod">
          <ac:chgData name="Long B Nguyen" userId="f59fb8f3-a021-417a-8bc1-65c8d471c621" providerId="ADAL" clId="{CC9C9D9A-5149-2947-86C0-576F501F60DC}" dt="2020-01-04T20:58:36.932" v="1972" actId="20577"/>
          <ac:spMkLst>
            <pc:docMk/>
            <pc:sldMk cId="1310010799" sldId="324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CC9C9D9A-5149-2947-86C0-576F501F60DC}" dt="2020-01-05T21:27:04.952" v="2119" actId="20577"/>
        <pc:sldMkLst>
          <pc:docMk/>
          <pc:sldMk cId="3314372952" sldId="325"/>
        </pc:sldMkLst>
        <pc:spChg chg="mod">
          <ac:chgData name="Long B Nguyen" userId="f59fb8f3-a021-417a-8bc1-65c8d471c621" providerId="ADAL" clId="{CC9C9D9A-5149-2947-86C0-576F501F60DC}" dt="2020-01-05T21:26:41.210" v="2114" actId="20577"/>
          <ac:spMkLst>
            <pc:docMk/>
            <pc:sldMk cId="3314372952" sldId="325"/>
            <ac:spMk id="2" creationId="{AA3A228F-61D0-D949-A5E7-F83756230BF8}"/>
          </ac:spMkLst>
        </pc:spChg>
        <pc:spChg chg="mod">
          <ac:chgData name="Long B Nguyen" userId="f59fb8f3-a021-417a-8bc1-65c8d471c621" providerId="ADAL" clId="{CC9C9D9A-5149-2947-86C0-576F501F60DC}" dt="2020-01-05T21:27:04.952" v="2119" actId="20577"/>
          <ac:spMkLst>
            <pc:docMk/>
            <pc:sldMk cId="3314372952" sldId="325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CC9C9D9A-5149-2947-86C0-576F501F60DC}" dt="2020-01-05T21:29:58.563" v="2178" actId="20577"/>
        <pc:sldMkLst>
          <pc:docMk/>
          <pc:sldMk cId="3117943122" sldId="326"/>
        </pc:sldMkLst>
        <pc:spChg chg="mod">
          <ac:chgData name="Long B Nguyen" userId="f59fb8f3-a021-417a-8bc1-65c8d471c621" providerId="ADAL" clId="{CC9C9D9A-5149-2947-86C0-576F501F60DC}" dt="2020-01-05T21:29:58.563" v="2178" actId="20577"/>
          <ac:spMkLst>
            <pc:docMk/>
            <pc:sldMk cId="3117943122" sldId="326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CC9C9D9A-5149-2947-86C0-576F501F60DC}" dt="2020-01-05T21:59:55.597" v="2392" actId="14100"/>
        <pc:sldMkLst>
          <pc:docMk/>
          <pc:sldMk cId="1025618360" sldId="327"/>
        </pc:sldMkLst>
        <pc:spChg chg="mod">
          <ac:chgData name="Long B Nguyen" userId="f59fb8f3-a021-417a-8bc1-65c8d471c621" providerId="ADAL" clId="{CC9C9D9A-5149-2947-86C0-576F501F60DC}" dt="2020-01-05T21:59:55.597" v="2392" actId="14100"/>
          <ac:spMkLst>
            <pc:docMk/>
            <pc:sldMk cId="1025618360" sldId="327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CC9C9D9A-5149-2947-86C0-576F501F60DC}" dt="2020-01-05T21:54:47.081" v="2356" actId="2711"/>
        <pc:sldMkLst>
          <pc:docMk/>
          <pc:sldMk cId="3894299887" sldId="328"/>
        </pc:sldMkLst>
        <pc:spChg chg="mod">
          <ac:chgData name="Long B Nguyen" userId="f59fb8f3-a021-417a-8bc1-65c8d471c621" providerId="ADAL" clId="{CC9C9D9A-5149-2947-86C0-576F501F60DC}" dt="2020-01-05T21:51:41.306" v="2327" actId="20577"/>
          <ac:spMkLst>
            <pc:docMk/>
            <pc:sldMk cId="3894299887" sldId="328"/>
            <ac:spMk id="2" creationId="{AA3A228F-61D0-D949-A5E7-F83756230BF8}"/>
          </ac:spMkLst>
        </pc:spChg>
        <pc:spChg chg="mod">
          <ac:chgData name="Long B Nguyen" userId="f59fb8f3-a021-417a-8bc1-65c8d471c621" providerId="ADAL" clId="{CC9C9D9A-5149-2947-86C0-576F501F60DC}" dt="2020-01-05T21:54:47.081" v="2356" actId="2711"/>
          <ac:spMkLst>
            <pc:docMk/>
            <pc:sldMk cId="3894299887" sldId="328"/>
            <ac:spMk id="9" creationId="{E3B2E017-30B2-884B-A113-B419A2ED51AD}"/>
          </ac:spMkLst>
        </pc:spChg>
      </pc:sldChg>
      <pc:sldChg chg="add">
        <pc:chgData name="Long B Nguyen" userId="f59fb8f3-a021-417a-8bc1-65c8d471c621" providerId="ADAL" clId="{CC9C9D9A-5149-2947-86C0-576F501F60DC}" dt="2020-01-05T21:57:38.736" v="2357"/>
        <pc:sldMkLst>
          <pc:docMk/>
          <pc:sldMk cId="4294143140" sldId="329"/>
        </pc:sldMkLst>
      </pc:sldChg>
    </pc:docChg>
  </pc:docChgLst>
  <pc:docChgLst>
    <pc:chgData name="Long B Nguyen" userId="f59fb8f3-a021-417a-8bc1-65c8d471c621" providerId="ADAL" clId="{DC0E4A9C-2901-B345-B38F-5F505964D1F1}"/>
    <pc:docChg chg="custSel addSld modSld">
      <pc:chgData name="Long B Nguyen" userId="f59fb8f3-a021-417a-8bc1-65c8d471c621" providerId="ADAL" clId="{DC0E4A9C-2901-B345-B38F-5F505964D1F1}" dt="2021-10-18T12:52:53.765" v="483"/>
      <pc:docMkLst>
        <pc:docMk/>
      </pc:docMkLst>
      <pc:sldChg chg="addSp modSp mod">
        <pc:chgData name="Long B Nguyen" userId="f59fb8f3-a021-417a-8bc1-65c8d471c621" providerId="ADAL" clId="{DC0E4A9C-2901-B345-B38F-5F505964D1F1}" dt="2021-10-18T12:52:53.765" v="483"/>
        <pc:sldMkLst>
          <pc:docMk/>
          <pc:sldMk cId="4247104139" sldId="256"/>
        </pc:sldMkLst>
        <pc:spChg chg="mod">
          <ac:chgData name="Long B Nguyen" userId="f59fb8f3-a021-417a-8bc1-65c8d471c621" providerId="ADAL" clId="{DC0E4A9C-2901-B345-B38F-5F505964D1F1}" dt="2021-10-13T15:19:38.163" v="283" actId="20577"/>
          <ac:spMkLst>
            <pc:docMk/>
            <pc:sldMk cId="4247104139" sldId="256"/>
            <ac:spMk id="3" creationId="{1BDC47C8-6776-7B44-9CD4-95FC91452D62}"/>
          </ac:spMkLst>
        </pc:spChg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4247104139" sldId="256"/>
            <ac:spMk id="6" creationId="{83F40D69-2B29-144F-83F9-9398B43B34D1}"/>
          </ac:spMkLst>
        </pc:spChg>
      </pc:sldChg>
      <pc:sldChg chg="addSp modSp mod">
        <pc:chgData name="Long B Nguyen" userId="f59fb8f3-a021-417a-8bc1-65c8d471c621" providerId="ADAL" clId="{DC0E4A9C-2901-B345-B38F-5F505964D1F1}" dt="2021-10-18T12:52:53.765" v="483"/>
        <pc:sldMkLst>
          <pc:docMk/>
          <pc:sldMk cId="1438711869" sldId="284"/>
        </pc:sldMkLst>
        <pc:spChg chg="mod">
          <ac:chgData name="Long B Nguyen" userId="f59fb8f3-a021-417a-8bc1-65c8d471c621" providerId="ADAL" clId="{DC0E4A9C-2901-B345-B38F-5F505964D1F1}" dt="2021-10-16T18:01:24.432" v="480" actId="1076"/>
          <ac:spMkLst>
            <pc:docMk/>
            <pc:sldMk cId="1438711869" sldId="284"/>
            <ac:spMk id="2" creationId="{AA3A228F-61D0-D949-A5E7-F83756230BF8}"/>
          </ac:spMkLst>
        </pc:spChg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1438711869" sldId="284"/>
            <ac:spMk id="3" creationId="{E58C4326-DE94-FE49-8E0E-B522F40FB26D}"/>
          </ac:spMkLst>
        </pc:spChg>
        <pc:spChg chg="mod">
          <ac:chgData name="Long B Nguyen" userId="f59fb8f3-a021-417a-8bc1-65c8d471c621" providerId="ADAL" clId="{DC0E4A9C-2901-B345-B38F-5F505964D1F1}" dt="2021-10-16T18:01:31.011" v="482" actId="14100"/>
          <ac:spMkLst>
            <pc:docMk/>
            <pc:sldMk cId="1438711869" sldId="284"/>
            <ac:spMk id="9" creationId="{E3B2E017-30B2-884B-A113-B419A2ED51AD}"/>
          </ac:spMkLst>
        </pc:spChg>
      </pc:sldChg>
      <pc:sldChg chg="addSp modSp">
        <pc:chgData name="Long B Nguyen" userId="f59fb8f3-a021-417a-8bc1-65c8d471c621" providerId="ADAL" clId="{DC0E4A9C-2901-B345-B38F-5F505964D1F1}" dt="2021-10-18T12:52:53.765" v="483"/>
        <pc:sldMkLst>
          <pc:docMk/>
          <pc:sldMk cId="131840209" sldId="286"/>
        </pc:sldMkLst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131840209" sldId="286"/>
            <ac:spMk id="3" creationId="{8F528532-FC7A-DD4A-977A-7D4128889FD0}"/>
          </ac:spMkLst>
        </pc:spChg>
      </pc:sldChg>
      <pc:sldChg chg="addSp delSp modSp mod delAnim modAnim">
        <pc:chgData name="Long B Nguyen" userId="f59fb8f3-a021-417a-8bc1-65c8d471c621" providerId="ADAL" clId="{DC0E4A9C-2901-B345-B38F-5F505964D1F1}" dt="2021-10-18T12:52:53.765" v="483"/>
        <pc:sldMkLst>
          <pc:docMk/>
          <pc:sldMk cId="1816941262" sldId="295"/>
        </pc:sldMkLst>
        <pc:spChg chg="mod">
          <ac:chgData name="Long B Nguyen" userId="f59fb8f3-a021-417a-8bc1-65c8d471c621" providerId="ADAL" clId="{DC0E4A9C-2901-B345-B38F-5F505964D1F1}" dt="2021-10-16T17:50:22.204" v="348" actId="20577"/>
          <ac:spMkLst>
            <pc:docMk/>
            <pc:sldMk cId="1816941262" sldId="295"/>
            <ac:spMk id="2" creationId="{AA3A228F-61D0-D949-A5E7-F83756230BF8}"/>
          </ac:spMkLst>
        </pc:spChg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1816941262" sldId="295"/>
            <ac:spMk id="3" creationId="{28794873-6DE4-0A41-9960-6B3C5DD35360}"/>
          </ac:spMkLst>
        </pc:spChg>
        <pc:spChg chg="del mod">
          <ac:chgData name="Long B Nguyen" userId="f59fb8f3-a021-417a-8bc1-65c8d471c621" providerId="ADAL" clId="{DC0E4A9C-2901-B345-B38F-5F505964D1F1}" dt="2021-10-16T17:49:19.687" v="331" actId="478"/>
          <ac:spMkLst>
            <pc:docMk/>
            <pc:sldMk cId="1816941262" sldId="295"/>
            <ac:spMk id="3" creationId="{53AD888D-2F6F-BB43-86CA-1A3B376061A2}"/>
          </ac:spMkLst>
        </pc:spChg>
        <pc:spChg chg="mod">
          <ac:chgData name="Long B Nguyen" userId="f59fb8f3-a021-417a-8bc1-65c8d471c621" providerId="ADAL" clId="{DC0E4A9C-2901-B345-B38F-5F505964D1F1}" dt="2021-10-16T17:49:33.241" v="334" actId="20577"/>
          <ac:spMkLst>
            <pc:docMk/>
            <pc:sldMk cId="1816941262" sldId="295"/>
            <ac:spMk id="9" creationId="{E3B2E017-30B2-884B-A113-B419A2ED51AD}"/>
          </ac:spMkLst>
        </pc:spChg>
        <pc:cxnChg chg="del mod">
          <ac:chgData name="Long B Nguyen" userId="f59fb8f3-a021-417a-8bc1-65c8d471c621" providerId="ADAL" clId="{DC0E4A9C-2901-B345-B38F-5F505964D1F1}" dt="2021-10-16T17:49:27.655" v="332" actId="478"/>
          <ac:cxnSpMkLst>
            <pc:docMk/>
            <pc:sldMk cId="1816941262" sldId="295"/>
            <ac:cxnSpMk id="5" creationId="{0FA56ED4-EC25-B14C-B73E-DC4E17ADBF86}"/>
          </ac:cxnSpMkLst>
        </pc:cxnChg>
      </pc:sldChg>
      <pc:sldChg chg="addSp modSp mod modAnim">
        <pc:chgData name="Long B Nguyen" userId="f59fb8f3-a021-417a-8bc1-65c8d471c621" providerId="ADAL" clId="{DC0E4A9C-2901-B345-B38F-5F505964D1F1}" dt="2021-10-18T12:52:53.765" v="483"/>
        <pc:sldMkLst>
          <pc:docMk/>
          <pc:sldMk cId="553003360" sldId="296"/>
        </pc:sldMkLst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553003360" sldId="296"/>
            <ac:spMk id="3" creationId="{3E113981-3049-B943-8CBC-5F612D3051D1}"/>
          </ac:spMkLst>
        </pc:spChg>
        <pc:spChg chg="add mod">
          <ac:chgData name="Long B Nguyen" userId="f59fb8f3-a021-417a-8bc1-65c8d471c621" providerId="ADAL" clId="{DC0E4A9C-2901-B345-B38F-5F505964D1F1}" dt="2021-10-13T15:09:57.543" v="159" actId="20577"/>
          <ac:spMkLst>
            <pc:docMk/>
            <pc:sldMk cId="553003360" sldId="296"/>
            <ac:spMk id="4" creationId="{7E1ECE19-F9C4-814B-B8A8-93A56C137579}"/>
          </ac:spMkLst>
        </pc:spChg>
        <pc:spChg chg="mod">
          <ac:chgData name="Long B Nguyen" userId="f59fb8f3-a021-417a-8bc1-65c8d471c621" providerId="ADAL" clId="{DC0E4A9C-2901-B345-B38F-5F505964D1F1}" dt="2021-10-13T15:08:50.943" v="62" actId="20577"/>
          <ac:spMkLst>
            <pc:docMk/>
            <pc:sldMk cId="553003360" sldId="296"/>
            <ac:spMk id="9" creationId="{E3B2E017-30B2-884B-A113-B419A2ED51AD}"/>
          </ac:spMkLst>
        </pc:spChg>
        <pc:cxnChg chg="add mod">
          <ac:chgData name="Long B Nguyen" userId="f59fb8f3-a021-417a-8bc1-65c8d471c621" providerId="ADAL" clId="{DC0E4A9C-2901-B345-B38F-5F505964D1F1}" dt="2021-10-13T15:09:50.131" v="156" actId="14100"/>
          <ac:cxnSpMkLst>
            <pc:docMk/>
            <pc:sldMk cId="553003360" sldId="296"/>
            <ac:cxnSpMk id="5" creationId="{8B41B422-25FF-A54D-95AA-2800DC540190}"/>
          </ac:cxnSpMkLst>
        </pc:cxnChg>
      </pc:sldChg>
      <pc:sldChg chg="addSp modSp">
        <pc:chgData name="Long B Nguyen" userId="f59fb8f3-a021-417a-8bc1-65c8d471c621" providerId="ADAL" clId="{DC0E4A9C-2901-B345-B38F-5F505964D1F1}" dt="2021-10-18T12:52:53.765" v="483"/>
        <pc:sldMkLst>
          <pc:docMk/>
          <pc:sldMk cId="3006175481" sldId="297"/>
        </pc:sldMkLst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3006175481" sldId="297"/>
            <ac:spMk id="3" creationId="{67877F53-ABCE-174F-9779-C7ECFCD5611B}"/>
          </ac:spMkLst>
        </pc:spChg>
      </pc:sldChg>
      <pc:sldChg chg="addSp modSp">
        <pc:chgData name="Long B Nguyen" userId="f59fb8f3-a021-417a-8bc1-65c8d471c621" providerId="ADAL" clId="{DC0E4A9C-2901-B345-B38F-5F505964D1F1}" dt="2021-10-18T12:52:53.765" v="483"/>
        <pc:sldMkLst>
          <pc:docMk/>
          <pc:sldMk cId="3150557076" sldId="298"/>
        </pc:sldMkLst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3150557076" sldId="298"/>
            <ac:spMk id="3" creationId="{981A0F47-47BA-5846-9A18-90CD9566D5D8}"/>
          </ac:spMkLst>
        </pc:spChg>
      </pc:sldChg>
      <pc:sldChg chg="addSp modSp mod">
        <pc:chgData name="Long B Nguyen" userId="f59fb8f3-a021-417a-8bc1-65c8d471c621" providerId="ADAL" clId="{DC0E4A9C-2901-B345-B38F-5F505964D1F1}" dt="2021-10-18T12:52:53.765" v="483"/>
        <pc:sldMkLst>
          <pc:docMk/>
          <pc:sldMk cId="1703902501" sldId="305"/>
        </pc:sldMkLst>
        <pc:spChg chg="mod">
          <ac:chgData name="Long B Nguyen" userId="f59fb8f3-a021-417a-8bc1-65c8d471c621" providerId="ADAL" clId="{DC0E4A9C-2901-B345-B38F-5F505964D1F1}" dt="2021-10-13T15:20:03.404" v="312" actId="20577"/>
          <ac:spMkLst>
            <pc:docMk/>
            <pc:sldMk cId="1703902501" sldId="305"/>
            <ac:spMk id="2" creationId="{AA3A228F-61D0-D949-A5E7-F83756230BF8}"/>
          </ac:spMkLst>
        </pc:spChg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1703902501" sldId="305"/>
            <ac:spMk id="3" creationId="{4AF1EE18-7000-0743-BFAC-2DB4C588822A}"/>
          </ac:spMkLst>
        </pc:spChg>
        <pc:spChg chg="mod">
          <ac:chgData name="Long B Nguyen" userId="f59fb8f3-a021-417a-8bc1-65c8d471c621" providerId="ADAL" clId="{DC0E4A9C-2901-B345-B38F-5F505964D1F1}" dt="2021-10-13T15:20:08.161" v="325" actId="20577"/>
          <ac:spMkLst>
            <pc:docMk/>
            <pc:sldMk cId="1703902501" sldId="305"/>
            <ac:spMk id="9" creationId="{E3B2E017-30B2-884B-A113-B419A2ED51AD}"/>
          </ac:spMkLst>
        </pc:spChg>
      </pc:sldChg>
      <pc:sldChg chg="addSp modSp">
        <pc:chgData name="Long B Nguyen" userId="f59fb8f3-a021-417a-8bc1-65c8d471c621" providerId="ADAL" clId="{DC0E4A9C-2901-B345-B38F-5F505964D1F1}" dt="2021-10-18T12:52:53.765" v="483"/>
        <pc:sldMkLst>
          <pc:docMk/>
          <pc:sldMk cId="67957925" sldId="308"/>
        </pc:sldMkLst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67957925" sldId="308"/>
            <ac:spMk id="3" creationId="{95ACB809-A399-994B-B491-7832B9A5C13D}"/>
          </ac:spMkLst>
        </pc:spChg>
      </pc:sldChg>
      <pc:sldChg chg="addSp modSp modAnim">
        <pc:chgData name="Long B Nguyen" userId="f59fb8f3-a021-417a-8bc1-65c8d471c621" providerId="ADAL" clId="{DC0E4A9C-2901-B345-B38F-5F505964D1F1}" dt="2021-10-18T12:52:53.765" v="483"/>
        <pc:sldMkLst>
          <pc:docMk/>
          <pc:sldMk cId="1872435103" sldId="309"/>
        </pc:sldMkLst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1872435103" sldId="309"/>
            <ac:spMk id="4" creationId="{7CC860C7-C872-674E-B395-4FBE0B83EDAB}"/>
          </ac:spMkLst>
        </pc:spChg>
      </pc:sldChg>
      <pc:sldChg chg="addSp modSp">
        <pc:chgData name="Long B Nguyen" userId="f59fb8f3-a021-417a-8bc1-65c8d471c621" providerId="ADAL" clId="{DC0E4A9C-2901-B345-B38F-5F505964D1F1}" dt="2021-10-18T12:52:53.765" v="483"/>
        <pc:sldMkLst>
          <pc:docMk/>
          <pc:sldMk cId="4088965571" sldId="310"/>
        </pc:sldMkLst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4088965571" sldId="310"/>
            <ac:spMk id="3" creationId="{CAFABA78-78F8-564E-9F46-F84C1E0BD5BB}"/>
          </ac:spMkLst>
        </pc:spChg>
      </pc:sldChg>
      <pc:sldChg chg="addSp modSp">
        <pc:chgData name="Long B Nguyen" userId="f59fb8f3-a021-417a-8bc1-65c8d471c621" providerId="ADAL" clId="{DC0E4A9C-2901-B345-B38F-5F505964D1F1}" dt="2021-10-18T12:52:53.765" v="483"/>
        <pc:sldMkLst>
          <pc:docMk/>
          <pc:sldMk cId="2255846137" sldId="311"/>
        </pc:sldMkLst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2255846137" sldId="311"/>
            <ac:spMk id="3" creationId="{E2159070-7102-A34B-8088-C2ECB0E7065A}"/>
          </ac:spMkLst>
        </pc:spChg>
      </pc:sldChg>
      <pc:sldChg chg="addSp modSp">
        <pc:chgData name="Long B Nguyen" userId="f59fb8f3-a021-417a-8bc1-65c8d471c621" providerId="ADAL" clId="{DC0E4A9C-2901-B345-B38F-5F505964D1F1}" dt="2021-10-18T12:52:53.765" v="483"/>
        <pc:sldMkLst>
          <pc:docMk/>
          <pc:sldMk cId="1513627164" sldId="312"/>
        </pc:sldMkLst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1513627164" sldId="312"/>
            <ac:spMk id="3" creationId="{7EB687A3-F31C-E84D-A103-BAD7AE309AEB}"/>
          </ac:spMkLst>
        </pc:spChg>
      </pc:sldChg>
      <pc:sldChg chg="addSp modSp mod modAnim">
        <pc:chgData name="Long B Nguyen" userId="f59fb8f3-a021-417a-8bc1-65c8d471c621" providerId="ADAL" clId="{DC0E4A9C-2901-B345-B38F-5F505964D1F1}" dt="2021-10-18T12:52:53.765" v="483"/>
        <pc:sldMkLst>
          <pc:docMk/>
          <pc:sldMk cId="2097059918" sldId="313"/>
        </pc:sldMkLst>
        <pc:spChg chg="mod">
          <ac:chgData name="Long B Nguyen" userId="f59fb8f3-a021-417a-8bc1-65c8d471c621" providerId="ADAL" clId="{DC0E4A9C-2901-B345-B38F-5F505964D1F1}" dt="2021-10-16T17:59:26.899" v="479" actId="1076"/>
          <ac:spMkLst>
            <pc:docMk/>
            <pc:sldMk cId="2097059918" sldId="313"/>
            <ac:spMk id="2" creationId="{AA3A228F-61D0-D949-A5E7-F83756230BF8}"/>
          </ac:spMkLst>
        </pc:spChg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2097059918" sldId="313"/>
            <ac:spMk id="4" creationId="{C041DDEE-3B5E-2746-8930-455CF89C7A18}"/>
          </ac:spMkLst>
        </pc:spChg>
        <pc:spChg chg="mod">
          <ac:chgData name="Long B Nguyen" userId="f59fb8f3-a021-417a-8bc1-65c8d471c621" providerId="ADAL" clId="{DC0E4A9C-2901-B345-B38F-5F505964D1F1}" dt="2021-10-16T17:59:18.408" v="478" actId="14100"/>
          <ac:spMkLst>
            <pc:docMk/>
            <pc:sldMk cId="2097059918" sldId="313"/>
            <ac:spMk id="9" creationId="{E3B2E017-30B2-884B-A113-B419A2ED51AD}"/>
          </ac:spMkLst>
        </pc:spChg>
      </pc:sldChg>
      <pc:sldChg chg="addSp modSp">
        <pc:chgData name="Long B Nguyen" userId="f59fb8f3-a021-417a-8bc1-65c8d471c621" providerId="ADAL" clId="{DC0E4A9C-2901-B345-B38F-5F505964D1F1}" dt="2021-10-18T12:52:53.765" v="483"/>
        <pc:sldMkLst>
          <pc:docMk/>
          <pc:sldMk cId="1452600724" sldId="316"/>
        </pc:sldMkLst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1452600724" sldId="316"/>
            <ac:spMk id="3" creationId="{D85274A6-2032-FD4A-83E9-E902EDB95A57}"/>
          </ac:spMkLst>
        </pc:spChg>
      </pc:sldChg>
      <pc:sldChg chg="addSp modSp">
        <pc:chgData name="Long B Nguyen" userId="f59fb8f3-a021-417a-8bc1-65c8d471c621" providerId="ADAL" clId="{DC0E4A9C-2901-B345-B38F-5F505964D1F1}" dt="2021-10-18T12:52:53.765" v="483"/>
        <pc:sldMkLst>
          <pc:docMk/>
          <pc:sldMk cId="1787114790" sldId="317"/>
        </pc:sldMkLst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1787114790" sldId="317"/>
            <ac:spMk id="3" creationId="{10D3C762-AED2-4E4F-B457-5AAA1D13C67C}"/>
          </ac:spMkLst>
        </pc:spChg>
      </pc:sldChg>
      <pc:sldChg chg="addSp modSp">
        <pc:chgData name="Long B Nguyen" userId="f59fb8f3-a021-417a-8bc1-65c8d471c621" providerId="ADAL" clId="{DC0E4A9C-2901-B345-B38F-5F505964D1F1}" dt="2021-10-18T12:52:53.765" v="483"/>
        <pc:sldMkLst>
          <pc:docMk/>
          <pc:sldMk cId="2979421659" sldId="330"/>
        </pc:sldMkLst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2979421659" sldId="330"/>
            <ac:spMk id="3" creationId="{C250D0F7-A235-FF48-9AE4-9A9781BF2579}"/>
          </ac:spMkLst>
        </pc:spChg>
        <pc:spChg chg="mod">
          <ac:chgData name="Long B Nguyen" userId="f59fb8f3-a021-417a-8bc1-65c8d471c621" providerId="ADAL" clId="{DC0E4A9C-2901-B345-B38F-5F505964D1F1}" dt="2021-10-13T15:10:51.777" v="175" actId="20577"/>
          <ac:spMkLst>
            <pc:docMk/>
            <pc:sldMk cId="2979421659" sldId="330"/>
            <ac:spMk id="9" creationId="{E3B2E017-30B2-884B-A113-B419A2ED51AD}"/>
          </ac:spMkLst>
        </pc:spChg>
      </pc:sldChg>
      <pc:sldChg chg="addSp modSp">
        <pc:chgData name="Long B Nguyen" userId="f59fb8f3-a021-417a-8bc1-65c8d471c621" providerId="ADAL" clId="{DC0E4A9C-2901-B345-B38F-5F505964D1F1}" dt="2021-10-18T12:52:53.765" v="483"/>
        <pc:sldMkLst>
          <pc:docMk/>
          <pc:sldMk cId="1600871836" sldId="331"/>
        </pc:sldMkLst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1600871836" sldId="331"/>
            <ac:spMk id="3" creationId="{27C8DBD9-7B4A-D344-8008-BFF9A4613E9F}"/>
          </ac:spMkLst>
        </pc:spChg>
      </pc:sldChg>
      <pc:sldChg chg="addSp modSp modAnim">
        <pc:chgData name="Long B Nguyen" userId="f59fb8f3-a021-417a-8bc1-65c8d471c621" providerId="ADAL" clId="{DC0E4A9C-2901-B345-B38F-5F505964D1F1}" dt="2021-10-18T12:52:53.765" v="483"/>
        <pc:sldMkLst>
          <pc:docMk/>
          <pc:sldMk cId="3010097483" sldId="332"/>
        </pc:sldMkLst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3010097483" sldId="332"/>
            <ac:spMk id="3" creationId="{F9479D91-A5A0-E443-8DE0-936196AD2C8F}"/>
          </ac:spMkLst>
        </pc:spChg>
        <pc:spChg chg="mod">
          <ac:chgData name="Long B Nguyen" userId="f59fb8f3-a021-417a-8bc1-65c8d471c621" providerId="ADAL" clId="{DC0E4A9C-2901-B345-B38F-5F505964D1F1}" dt="2021-10-13T15:11:50.914" v="186" actId="20577"/>
          <ac:spMkLst>
            <pc:docMk/>
            <pc:sldMk cId="3010097483" sldId="332"/>
            <ac:spMk id="9" creationId="{E3B2E017-30B2-884B-A113-B419A2ED51AD}"/>
          </ac:spMkLst>
        </pc:spChg>
      </pc:sldChg>
      <pc:sldChg chg="addSp modSp">
        <pc:chgData name="Long B Nguyen" userId="f59fb8f3-a021-417a-8bc1-65c8d471c621" providerId="ADAL" clId="{DC0E4A9C-2901-B345-B38F-5F505964D1F1}" dt="2021-10-18T12:52:53.765" v="483"/>
        <pc:sldMkLst>
          <pc:docMk/>
          <pc:sldMk cId="3662915732" sldId="333"/>
        </pc:sldMkLst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3662915732" sldId="333"/>
            <ac:spMk id="3" creationId="{9F5B78D7-AC9E-9D46-A252-4AE5D34709E0}"/>
          </ac:spMkLst>
        </pc:spChg>
      </pc:sldChg>
      <pc:sldChg chg="addSp modSp add mod modAnim">
        <pc:chgData name="Long B Nguyen" userId="f59fb8f3-a021-417a-8bc1-65c8d471c621" providerId="ADAL" clId="{DC0E4A9C-2901-B345-B38F-5F505964D1F1}" dt="2021-10-18T12:52:53.765" v="483"/>
        <pc:sldMkLst>
          <pc:docMk/>
          <pc:sldMk cId="3622583498" sldId="334"/>
        </pc:sldMkLst>
        <pc:spChg chg="mod">
          <ac:chgData name="Long B Nguyen" userId="f59fb8f3-a021-417a-8bc1-65c8d471c621" providerId="ADAL" clId="{DC0E4A9C-2901-B345-B38F-5F505964D1F1}" dt="2021-10-16T17:51:27.063" v="419" actId="20577"/>
          <ac:spMkLst>
            <pc:docMk/>
            <pc:sldMk cId="3622583498" sldId="334"/>
            <ac:spMk id="3" creationId="{53AD888D-2F6F-BB43-86CA-1A3B376061A2}"/>
          </ac:spMkLst>
        </pc:spChg>
        <pc:spChg chg="add mod">
          <ac:chgData name="Long B Nguyen" userId="f59fb8f3-a021-417a-8bc1-65c8d471c621" providerId="ADAL" clId="{DC0E4A9C-2901-B345-B38F-5F505964D1F1}" dt="2021-10-18T12:52:53.765" v="483"/>
          <ac:spMkLst>
            <pc:docMk/>
            <pc:sldMk cId="3622583498" sldId="334"/>
            <ac:spMk id="4" creationId="{5DD7514D-7B5E-CE43-A732-4A0A5AFAAF8F}"/>
          </ac:spMkLst>
        </pc:spChg>
        <pc:spChg chg="mod">
          <ac:chgData name="Long B Nguyen" userId="f59fb8f3-a021-417a-8bc1-65c8d471c621" providerId="ADAL" clId="{DC0E4A9C-2901-B345-B38F-5F505964D1F1}" dt="2021-10-16T17:53:03.443" v="477" actId="20577"/>
          <ac:spMkLst>
            <pc:docMk/>
            <pc:sldMk cId="3622583498" sldId="334"/>
            <ac:spMk id="9" creationId="{E3B2E017-30B2-884B-A113-B419A2ED51AD}"/>
          </ac:spMkLst>
        </pc:spChg>
        <pc:cxnChg chg="mod">
          <ac:chgData name="Long B Nguyen" userId="f59fb8f3-a021-417a-8bc1-65c8d471c621" providerId="ADAL" clId="{DC0E4A9C-2901-B345-B38F-5F505964D1F1}" dt="2021-10-16T17:51:34.669" v="434" actId="1038"/>
          <ac:cxnSpMkLst>
            <pc:docMk/>
            <pc:sldMk cId="3622583498" sldId="334"/>
            <ac:cxnSpMk id="5" creationId="{0FA56ED4-EC25-B14C-B73E-DC4E17ADBF8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17CCE-B712-5B43-9D1C-82523EAD6AD9}" type="datetimeFigureOut">
              <a:rPr lang="en-US" smtClean="0"/>
              <a:t>10/30/23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89D5B-A968-FC47-A5CB-3AEBC12FC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6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1BF0-9D75-0942-9041-17C4B5344EC4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5873-C2CE-D94D-9B62-5C7D3D28893C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C3D9-FA7E-9846-AC00-3B249AB3A3A5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B2068-C0B6-3D41-8F8D-849B431B8433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33C7-D091-114B-8DC2-5C14BE3937E7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D187-B498-E845-A39A-6C51B5EF5520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814F-9C1E-8F43-BD11-47A12FCB08E9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A595-D1A6-9443-A5E6-028339934659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35AB-F705-A546-82E9-EF92A857560A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BA01-9B91-0A4B-AB23-8BE4CE0D7125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2FD5-7FA7-DF4B-B297-3F8803611404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A9AF-EB43-AD4F-A6D0-5244F0154611}" type="datetime1">
              <a:rPr lang="en-US" smtClean="0"/>
              <a:t>10/30/23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4562" y="1623354"/>
            <a:ext cx="6619244" cy="734328"/>
          </a:xfrm>
        </p:spPr>
        <p:txBody>
          <a:bodyPr/>
          <a:lstStyle/>
          <a:p>
            <a:pPr algn="l"/>
            <a:r>
              <a:rPr lang="en-US" sz="4050" dirty="0"/>
              <a:t>Introduction to Python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9821" y="2550187"/>
            <a:ext cx="5414104" cy="1277135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/>
              <a:t>For Loops and Strings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D86951-019A-8441-B4EA-CE7B2704759F}"/>
              </a:ext>
            </a:extLst>
          </p:cNvPr>
          <p:cNvSpPr txBox="1"/>
          <p:nvPr/>
        </p:nvSpPr>
        <p:spPr>
          <a:xfrm>
            <a:off x="384313" y="410817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40D69-2B29-144F-83F9-9398B43B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04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37" y="134008"/>
            <a:ext cx="7053542" cy="683886"/>
          </a:xfrm>
        </p:spPr>
        <p:txBody>
          <a:bodyPr/>
          <a:lstStyle/>
          <a:p>
            <a:r>
              <a:rPr lang="en-US" dirty="0"/>
              <a:t>Definite Iteration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70" y="817895"/>
            <a:ext cx="8691514" cy="4696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The for loop is an example of a </a:t>
            </a:r>
            <a:r>
              <a:rPr lang="en-US" b="1" dirty="0">
                <a:latin typeface="Gill Sans MT" panose="020B0502020104020203" pitchFamily="34" charset="77"/>
              </a:rPr>
              <a:t>definite</a:t>
            </a:r>
            <a:r>
              <a:rPr lang="en-US" dirty="0">
                <a:latin typeface="Gill Sans MT" panose="020B0502020104020203" pitchFamily="34" charset="77"/>
              </a:rPr>
              <a:t> </a:t>
            </a:r>
            <a:r>
              <a:rPr lang="en-US" b="1" dirty="0">
                <a:latin typeface="Gill Sans MT" panose="020B0502020104020203" pitchFamily="34" charset="77"/>
              </a:rPr>
              <a:t>iteration</a:t>
            </a:r>
            <a:r>
              <a:rPr lang="en-US" dirty="0">
                <a:latin typeface="Gill Sans MT" panose="020B0502020104020203" pitchFamily="34" charset="77"/>
              </a:rPr>
              <a:t>. We can determine ahead of time the number of times the loop repeats. Later, we will talk about </a:t>
            </a:r>
            <a:r>
              <a:rPr lang="en-US" b="1">
                <a:latin typeface="Gill Sans MT" panose="020B0502020104020203" pitchFamily="34" charset="77"/>
              </a:rPr>
              <a:t>indefinite iteration</a:t>
            </a:r>
            <a:r>
              <a:rPr lang="en-US">
                <a:latin typeface="Gill Sans MT" panose="020B0502020104020203" pitchFamily="34" charset="77"/>
              </a:rPr>
              <a:t>, </a:t>
            </a:r>
            <a:r>
              <a:rPr lang="en-US" dirty="0">
                <a:latin typeface="Gill Sans MT" panose="020B0502020104020203" pitchFamily="34" charset="77"/>
              </a:rPr>
              <a:t>a loop where we cannot predict the number of times a loop repeats.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i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range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5</a:t>
            </a:r>
            <a:r>
              <a:rPr lang="en-US" b="1" dirty="0">
                <a:latin typeface="Inconsolata" panose="020B0609030003000000" pitchFamily="49" charset="77"/>
              </a:rPr>
              <a:t>):</a:t>
            </a:r>
            <a:br>
              <a:rPr lang="en-US" b="1" dirty="0">
                <a:latin typeface="Inconsolata" panose="020B0609030003000000" pitchFamily="49" charset="77"/>
              </a:rPr>
            </a:b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print("*", end="")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*****</a:t>
            </a:r>
          </a:p>
          <a:p>
            <a:pPr marL="0" indent="0">
              <a:buNone/>
            </a:pPr>
            <a:br>
              <a:rPr lang="en-US" dirty="0">
                <a:latin typeface="Gill Sans MT" panose="020B0502020104020203" pitchFamily="34" charset="77"/>
              </a:rPr>
            </a:br>
            <a:r>
              <a:rPr lang="en-US" dirty="0">
                <a:latin typeface="Gill Sans MT" panose="020B0502020104020203" pitchFamily="34" charset="77"/>
              </a:rPr>
              <a:t>The loop above prints five *'s. We can determine this ahead of time from the for loop statement.</a:t>
            </a:r>
          </a:p>
          <a:p>
            <a:pPr marL="0" indent="0">
              <a:buNone/>
            </a:pPr>
            <a:endParaRPr lang="en-US" sz="2100" dirty="0">
              <a:solidFill>
                <a:srgbClr val="000087"/>
              </a:solidFill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F1EE18-7000-0743-BFAC-2DB4C588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0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83" y="134008"/>
            <a:ext cx="7053542" cy="683886"/>
          </a:xfrm>
        </p:spPr>
        <p:txBody>
          <a:bodyPr/>
          <a:lstStyle/>
          <a:p>
            <a:r>
              <a:rPr lang="en-US" dirty="0"/>
              <a:t>Summing and Counting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83" y="817895"/>
            <a:ext cx="8726139" cy="47630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There are two common tasks that uses for loops.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1) Summing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2) Counting</a:t>
            </a:r>
          </a:p>
          <a:p>
            <a:pPr marL="0" indent="0">
              <a:buNone/>
            </a:pPr>
            <a:endParaRPr lang="en-US" sz="2100" dirty="0">
              <a:solidFill>
                <a:srgbClr val="000087"/>
              </a:solidFill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C8DBD9-7B4A-D344-8008-BFF9A4613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7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64" y="134008"/>
            <a:ext cx="7053542" cy="683886"/>
          </a:xfrm>
        </p:spPr>
        <p:txBody>
          <a:bodyPr/>
          <a:lstStyle/>
          <a:p>
            <a:r>
              <a:rPr lang="en-US" dirty="0"/>
              <a:t>Summing Values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764" y="817895"/>
            <a:ext cx="8744993" cy="4621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Write a segment of code that solve the problem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 algn="ctr">
              <a:buNone/>
            </a:pPr>
            <a:r>
              <a:rPr lang="en-US" dirty="0">
                <a:latin typeface="Gill Sans MT" panose="020B0502020104020203" pitchFamily="34" charset="77"/>
              </a:rPr>
              <a:t>1 + 2 + 3 + … + 98 + 99 + 100.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We need a variable that accumulate the sum at each iteration of the loop. This variable should be initialized to 0.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sum = 0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i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range</a:t>
            </a:r>
            <a:r>
              <a:rPr lang="en-US" b="1" dirty="0">
                <a:latin typeface="Inconsolata" panose="020B0609030003000000" pitchFamily="49" charset="77"/>
              </a:rPr>
              <a:t>(1,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101</a:t>
            </a:r>
            <a:r>
              <a:rPr lang="en-US" b="1" dirty="0">
                <a:latin typeface="Inconsolata" panose="020B0609030003000000" pitchFamily="49" charset="77"/>
              </a:rPr>
              <a:t>):</a:t>
            </a:r>
            <a:br>
              <a:rPr lang="en-US" b="1" dirty="0">
                <a:latin typeface="Inconsolata" panose="020B0609030003000000" pitchFamily="49" charset="77"/>
              </a:rPr>
            </a:b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sum += </a:t>
            </a:r>
            <a:r>
              <a:rPr lang="en-US" b="1" dirty="0" err="1">
                <a:solidFill>
                  <a:srgbClr val="006699"/>
                </a:solidFill>
                <a:latin typeface="Inconsolata" panose="020B0609030003000000" pitchFamily="49" charset="77"/>
              </a:rPr>
              <a:t>i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2100" dirty="0">
              <a:solidFill>
                <a:srgbClr val="000087"/>
              </a:solidFill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ACB809-A399-994B-B491-7832B9A5C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7" y="120442"/>
            <a:ext cx="7053542" cy="683886"/>
          </a:xfrm>
        </p:spPr>
        <p:txBody>
          <a:bodyPr/>
          <a:lstStyle/>
          <a:p>
            <a:r>
              <a:rPr lang="en-US" dirty="0"/>
              <a:t>Writing a function to sum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70" y="917449"/>
            <a:ext cx="8813260" cy="47975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Now write a function that accepts a non-negative integer parameter n and returns the sum of integers from 1 to n(including).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34A327"/>
                </a:solidFill>
                <a:latin typeface="Inconsolata" panose="020B0609030003000000" pitchFamily="49" charset="77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solidFill>
                  <a:srgbClr val="3C9FF2"/>
                </a:solidFill>
                <a:latin typeface="Inconsolata" panose="020B0609030003000000" pitchFamily="49" charset="77"/>
              </a:rPr>
              <a:t>sum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(n): </a:t>
            </a:r>
            <a:endParaRPr lang="en-US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34A327"/>
                </a:solidFill>
                <a:latin typeface="Inconsolata" panose="020B0609030003000000" pitchFamily="49" charset="77"/>
              </a:rPr>
              <a:t>	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sum = 0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for 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i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range</a:t>
            </a:r>
            <a:r>
              <a:rPr lang="en-US" b="1" dirty="0">
                <a:latin typeface="Inconsolata" panose="020B0609030003000000" pitchFamily="49" charset="77"/>
              </a:rPr>
              <a:t>(1,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n+1</a:t>
            </a:r>
            <a:r>
              <a:rPr lang="en-US" b="1" dirty="0">
                <a:latin typeface="Inconsolata" panose="020B0609030003000000" pitchFamily="49" charset="77"/>
              </a:rPr>
              <a:t>):</a:t>
            </a:r>
            <a:br>
              <a:rPr lang="en-US" b="1" dirty="0">
                <a:latin typeface="Inconsolata" panose="020B0609030003000000" pitchFamily="49" charset="77"/>
              </a:rPr>
            </a:b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	sum += </a:t>
            </a:r>
            <a:r>
              <a:rPr lang="en-US" b="1" dirty="0" err="1">
                <a:solidFill>
                  <a:srgbClr val="006699"/>
                </a:solidFill>
                <a:latin typeface="Inconsolata" panose="020B0609030003000000" pitchFamily="49" charset="77"/>
              </a:rPr>
              <a:t>i</a:t>
            </a:r>
            <a:endParaRPr lang="en-US" b="1" dirty="0">
              <a:solidFill>
                <a:srgbClr val="006699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</a:t>
            </a:r>
            <a:r>
              <a:rPr lang="en-US" b="1" dirty="0">
                <a:latin typeface="Inconsolata" panose="020B0609030003000000" pitchFamily="49" charset="77"/>
              </a:rPr>
              <a:t>return sum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print(sum(5))   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1+2+3+4+5=15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a = sum(100)	 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a = 5050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print(a)		 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5050 is printed on console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	</a:t>
            </a:r>
            <a:endParaRPr lang="en-US" sz="2100" dirty="0">
              <a:solidFill>
                <a:srgbClr val="000087"/>
              </a:solidFill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50D0F7-A235-FF48-9AE4-9A9781BF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2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610" y="157975"/>
            <a:ext cx="7053542" cy="683886"/>
          </a:xfrm>
        </p:spPr>
        <p:txBody>
          <a:bodyPr/>
          <a:lstStyle/>
          <a:p>
            <a:r>
              <a:rPr lang="en-US" dirty="0"/>
              <a:t>Conditional Summing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610" y="841862"/>
            <a:ext cx="8828561" cy="4715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Write a segment of code that compute the sum of all numbers from 1 to 100 that are multiples of 3. Loop but only sum if a certain condition is true.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sum = 0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i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range</a:t>
            </a:r>
            <a:r>
              <a:rPr lang="en-US" b="1" dirty="0">
                <a:latin typeface="Inconsolata" panose="020B0609030003000000" pitchFamily="49" charset="77"/>
              </a:rPr>
              <a:t>(1,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101</a:t>
            </a:r>
            <a:r>
              <a:rPr lang="en-US" b="1" dirty="0">
                <a:latin typeface="Inconsolata" panose="020B0609030003000000" pitchFamily="49" charset="77"/>
              </a:rPr>
              <a:t>):</a:t>
            </a:r>
            <a:br>
              <a:rPr lang="en-US" b="1" dirty="0">
                <a:latin typeface="Inconsolata" panose="020B0609030003000000" pitchFamily="49" charset="77"/>
              </a:rPr>
            </a:b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if </a:t>
            </a:r>
            <a:r>
              <a:rPr lang="en-US" b="1" dirty="0" err="1">
                <a:solidFill>
                  <a:srgbClr val="006699"/>
                </a:solidFill>
                <a:latin typeface="Inconsolata" panose="020B0609030003000000" pitchFamily="49" charset="77"/>
              </a:rPr>
              <a:t>i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 % 3 == 0: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	sum += </a:t>
            </a:r>
            <a:r>
              <a:rPr lang="en-US" b="1" dirty="0" err="1">
                <a:solidFill>
                  <a:srgbClr val="006699"/>
                </a:solidFill>
                <a:latin typeface="Inconsolata" panose="020B0609030003000000" pitchFamily="49" charset="77"/>
              </a:rPr>
              <a:t>i</a:t>
            </a:r>
            <a:endParaRPr lang="en-US" b="1" dirty="0">
              <a:solidFill>
                <a:srgbClr val="006699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2100" dirty="0">
              <a:solidFill>
                <a:srgbClr val="000087"/>
              </a:solidFill>
              <a:latin typeface="Gill Sans MT" panose="020B0502020104020203" pitchFamily="34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860C7-C872-674E-B395-4FBE0B83E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3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32" y="134007"/>
            <a:ext cx="7053542" cy="683886"/>
          </a:xfrm>
        </p:spPr>
        <p:txBody>
          <a:bodyPr/>
          <a:lstStyle/>
          <a:p>
            <a:r>
              <a:rPr lang="en-US" dirty="0"/>
              <a:t>Counting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817893"/>
            <a:ext cx="8776355" cy="4763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Write a function that accepts an integer parameter n and returns the number of factors of n.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34A327"/>
                </a:solidFill>
                <a:latin typeface="Inconsolata" panose="020B0609030003000000" pitchFamily="49" charset="77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 err="1">
                <a:solidFill>
                  <a:srgbClr val="3C9FF2"/>
                </a:solidFill>
                <a:latin typeface="Inconsolata" panose="020B0609030003000000" pitchFamily="49" charset="77"/>
              </a:rPr>
              <a:t>count_factors</a:t>
            </a:r>
            <a:r>
              <a:rPr lang="en-US" b="1" dirty="0">
                <a:solidFill>
                  <a:srgbClr val="000000"/>
                </a:solidFill>
                <a:latin typeface="Inconsolata" panose="020B0609030003000000" pitchFamily="49" charset="77"/>
              </a:rPr>
              <a:t>(n): </a:t>
            </a:r>
            <a:endParaRPr lang="en-US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34A327"/>
                </a:solidFill>
                <a:latin typeface="Inconsolata" panose="020B0609030003000000" pitchFamily="49" charset="77"/>
              </a:rPr>
              <a:t>	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count = 0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for 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i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range</a:t>
            </a:r>
            <a:r>
              <a:rPr lang="en-US" b="1" dirty="0">
                <a:latin typeface="Inconsolata" panose="020B0609030003000000" pitchFamily="49" charset="77"/>
              </a:rPr>
              <a:t>(1,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n+1</a:t>
            </a:r>
            <a:r>
              <a:rPr lang="en-US" b="1" dirty="0">
                <a:latin typeface="Inconsolata" panose="020B0609030003000000" pitchFamily="49" charset="77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	</a:t>
            </a:r>
            <a:r>
              <a:rPr lang="en-US" b="1" dirty="0">
                <a:latin typeface="Inconsolata" panose="020B0609030003000000" pitchFamily="49" charset="77"/>
              </a:rPr>
              <a:t>if n % </a:t>
            </a:r>
            <a:r>
              <a:rPr lang="en-US" b="1" dirty="0" err="1"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 == 0:  	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# </a:t>
            </a:r>
            <a:r>
              <a:rPr lang="en-US" b="1" dirty="0" err="1">
                <a:solidFill>
                  <a:srgbClr val="006699"/>
                </a:solidFill>
                <a:latin typeface="Inconsolata" panose="020B0609030003000000" pitchFamily="49" charset="77"/>
              </a:rPr>
              <a:t>i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 is a factor of 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		</a:t>
            </a:r>
            <a:r>
              <a:rPr lang="en-US" b="1" dirty="0">
                <a:solidFill>
                  <a:schemeClr val="accent6"/>
                </a:solidFill>
                <a:latin typeface="Inconsolata" panose="020B0609030003000000" pitchFamily="49" charset="77"/>
              </a:rPr>
              <a:t>count += 1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</a:t>
            </a:r>
            <a:r>
              <a:rPr lang="en-US" b="1" dirty="0">
                <a:latin typeface="Inconsolata" panose="020B0609030003000000" pitchFamily="49" charset="77"/>
              </a:rPr>
              <a:t>return count</a:t>
            </a: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</a:t>
            </a:r>
            <a:r>
              <a:rPr lang="en-US" b="1" dirty="0" err="1">
                <a:latin typeface="Inconsolata" panose="020B0609030003000000" pitchFamily="49" charset="77"/>
              </a:rPr>
              <a:t>count_factors</a:t>
            </a:r>
            <a:r>
              <a:rPr lang="en-US" b="1" dirty="0">
                <a:latin typeface="Inconsolata" panose="020B0609030003000000" pitchFamily="49" charset="77"/>
              </a:rPr>
              <a:t>(10))  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4 (factors of 10 = {1,2,5,10})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</a:t>
            </a:r>
            <a:r>
              <a:rPr lang="en-US" b="1" dirty="0" err="1">
                <a:latin typeface="Inconsolata" panose="020B0609030003000000" pitchFamily="49" charset="77"/>
              </a:rPr>
              <a:t>count_factors</a:t>
            </a:r>
            <a:r>
              <a:rPr lang="en-US" b="1" dirty="0">
                <a:latin typeface="Inconsolata" panose="020B0609030003000000" pitchFamily="49" charset="77"/>
              </a:rPr>
              <a:t>(7))   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2 (factors of 7 = {1,7})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479D91-A5A0-E443-8DE0-936196AD2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09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84"/>
            <a:ext cx="7053542" cy="683886"/>
          </a:xfrm>
        </p:spPr>
        <p:txBody>
          <a:bodyPr/>
          <a:lstStyle/>
          <a:p>
            <a:r>
              <a:rPr lang="en-US" dirty="0"/>
              <a:t>String Indexing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42" y="565079"/>
            <a:ext cx="8948791" cy="51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Python allows you to retrieve individual members of a string by specifying the </a:t>
            </a:r>
            <a:r>
              <a:rPr lang="en-US" i="1" dirty="0"/>
              <a:t>index</a:t>
            </a:r>
            <a:r>
              <a:rPr lang="en-US" dirty="0"/>
              <a:t> of that member, which is the integer that uniquely identifies that member’s position in the string.  The built-in len() function returns the number of characters in a string.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message =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"hello"</a:t>
            </a:r>
            <a:r>
              <a:rPr lang="en-US" dirty="0">
                <a:solidFill>
                  <a:srgbClr val="CC3300"/>
                </a:solidFill>
                <a:latin typeface="UbuntuMono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length =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len(message)</a:t>
            </a:r>
            <a:r>
              <a:rPr lang="en-US" dirty="0">
                <a:solidFill>
                  <a:srgbClr val="CC3300"/>
                </a:solidFill>
                <a:latin typeface="UbuntuMono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print(length</a:t>
            </a:r>
            <a:r>
              <a:rPr lang="en-US" b="1" dirty="0">
                <a:latin typeface="Inconsolata" panose="020B0609030003000000" pitchFamily="49" charset="77"/>
              </a:rPr>
              <a:t>) 		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5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print(message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0</a:t>
            </a:r>
            <a:r>
              <a:rPr lang="en-US" b="1" dirty="0">
                <a:latin typeface="Inconsolata" panose="020B0609030003000000" pitchFamily="49" charset="77"/>
              </a:rPr>
              <a:t>]) 	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h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print(message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1</a:t>
            </a:r>
            <a:r>
              <a:rPr lang="en-US" b="1" dirty="0">
                <a:latin typeface="Inconsolata" panose="020B0609030003000000" pitchFamily="49" charset="77"/>
              </a:rPr>
              <a:t>]) 	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e</a:t>
            </a:r>
            <a:r>
              <a:rPr lang="en-US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print(message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4</a:t>
            </a:r>
            <a:r>
              <a:rPr lang="en-US" b="1" dirty="0">
                <a:latin typeface="Inconsolata" panose="020B0609030003000000" pitchFamily="49" charset="77"/>
              </a:rPr>
              <a:t>]) 	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o</a:t>
            </a:r>
            <a:r>
              <a:rPr lang="en-US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print(message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5</a:t>
            </a:r>
            <a:r>
              <a:rPr lang="en-US" b="1" dirty="0">
                <a:latin typeface="Inconsolata" panose="020B0609030003000000" pitchFamily="49" charset="77"/>
              </a:rPr>
              <a:t>]) 	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error! out of range!</a:t>
            </a:r>
          </a:p>
          <a:p>
            <a:pPr marL="0" indent="0">
              <a:buNone/>
            </a:pPr>
            <a:endParaRPr lang="en-US" b="1" i="1" dirty="0">
              <a:solidFill>
                <a:srgbClr val="33566B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36C09A-6445-0521-5620-845ACB1DDC5B}"/>
              </a:ext>
            </a:extLst>
          </p:cNvPr>
          <p:cNvSpPr txBox="1"/>
          <p:nvPr/>
        </p:nvSpPr>
        <p:spPr>
          <a:xfrm>
            <a:off x="5083706" y="2527443"/>
            <a:ext cx="3750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Note: On the AP exam, </a:t>
            </a:r>
          </a:p>
          <a:p>
            <a:r>
              <a:rPr lang="en-US" sz="2000">
                <a:solidFill>
                  <a:srgbClr val="FF0000"/>
                </a:solidFill>
              </a:rPr>
              <a:t>The first index of the first character of a string is 1 not 0.</a:t>
            </a:r>
          </a:p>
        </p:txBody>
      </p:sp>
    </p:spTree>
    <p:extLst>
      <p:ext uri="{BB962C8B-B14F-4D97-AF65-F5344CB8AC3E}">
        <p14:creationId xmlns:p14="http://schemas.microsoft.com/office/powerpoint/2010/main" val="9975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84"/>
            <a:ext cx="7053542" cy="683886"/>
          </a:xfrm>
        </p:spPr>
        <p:txBody>
          <a:bodyPr/>
          <a:lstStyle/>
          <a:p>
            <a:r>
              <a:rPr lang="en-US" dirty="0"/>
              <a:t>String Indexing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42" y="565079"/>
            <a:ext cx="8948791" cy="514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Strings are </a:t>
            </a:r>
            <a:r>
              <a:rPr lang="en-US" b="1" dirty="0">
                <a:latin typeface="Gill Sans MT" panose="020B0502020104020203" pitchFamily="34" charset="77"/>
              </a:rPr>
              <a:t>immutable</a:t>
            </a:r>
            <a:r>
              <a:rPr lang="en-US" dirty="0">
                <a:latin typeface="Gill Sans MT" panose="020B0502020104020203" pitchFamily="34" charset="77"/>
              </a:rPr>
              <a:t>: once it is created, it cannot be changed!</a:t>
            </a: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message =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"hello"</a:t>
            </a:r>
            <a:r>
              <a:rPr lang="en-US" dirty="0">
                <a:solidFill>
                  <a:srgbClr val="CC3300"/>
                </a:solidFill>
                <a:latin typeface="UbuntuMono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message[0] =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"H" 		# ERROR! A string is immutable! 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dirty="0">
              <a:solidFill>
                <a:srgbClr val="CC3300"/>
              </a:solidFill>
              <a:latin typeface="UbuntuMono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Negative indices can be used to access characters of a string. The last character is at index -1, the second to last at index -2, etc…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dirty="0">
              <a:solidFill>
                <a:srgbClr val="CC3300"/>
              </a:solidFill>
              <a:latin typeface="UbuntuMono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print(message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-1</a:t>
            </a:r>
            <a:r>
              <a:rPr lang="en-US" b="1" dirty="0">
                <a:latin typeface="Inconsolata" panose="020B0609030003000000" pitchFamily="49" charset="77"/>
              </a:rPr>
              <a:t>]) 	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o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print(message</a:t>
            </a:r>
            <a:r>
              <a:rPr lang="en-US" b="1" dirty="0">
                <a:latin typeface="Inconsolata" panose="020B0609030003000000" pitchFamily="49" charset="77"/>
              </a:rPr>
              <a:t>[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-2</a:t>
            </a:r>
            <a:r>
              <a:rPr lang="en-US" b="1" dirty="0">
                <a:latin typeface="Inconsolata" panose="020B0609030003000000" pitchFamily="49" charset="77"/>
              </a:rPr>
              <a:t>]) 		</a:t>
            </a:r>
            <a:r>
              <a:rPr lang="en-US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l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i="1" dirty="0">
              <a:solidFill>
                <a:srgbClr val="33566B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3190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AFDDC-47A5-7E6C-A438-A84416CC2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506" y="196987"/>
            <a:ext cx="7886700" cy="741087"/>
          </a:xfrm>
        </p:spPr>
        <p:txBody>
          <a:bodyPr/>
          <a:lstStyle/>
          <a:p>
            <a:r>
              <a:rPr lang="en-US"/>
              <a:t>Looping Through Each 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21269-347A-5DE5-CAE0-81E95539B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06" y="938074"/>
            <a:ext cx="8266844" cy="4209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Since each character of a string has index, we can use a loop to traverse a string. 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message =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"hello"</a:t>
            </a:r>
            <a:r>
              <a:rPr lang="en-US" dirty="0">
                <a:solidFill>
                  <a:srgbClr val="CC3300"/>
                </a:solidFill>
                <a:latin typeface="UbuntuMono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i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range</a:t>
            </a:r>
            <a:r>
              <a:rPr lang="en-US" b="1" dirty="0">
                <a:latin typeface="Inconsolata" panose="020B0609030003000000" pitchFamily="49" charset="77"/>
              </a:rPr>
              <a:t>(len(message)):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print(message[i])</a:t>
            </a:r>
          </a:p>
          <a:p>
            <a:pPr marL="0" indent="0">
              <a:buNone/>
            </a:pPr>
            <a:endParaRPr lang="en-US" dirty="0">
              <a:solidFill>
                <a:srgbClr val="CC3300"/>
              </a:solidFill>
              <a:latin typeface="UbuntuMono"/>
            </a:endParaRPr>
          </a:p>
          <a:p>
            <a:pPr marL="0" indent="0">
              <a:buNone/>
            </a:pPr>
            <a:r>
              <a:rPr lang="en-US" dirty="0">
                <a:latin typeface="UbuntuMono"/>
              </a:rPr>
              <a:t>Output:</a:t>
            </a:r>
          </a:p>
          <a:p>
            <a:pPr marL="0" indent="0">
              <a:buNone/>
            </a:pPr>
            <a:r>
              <a:rPr lang="en-US" dirty="0">
                <a:latin typeface="UbuntuMono"/>
              </a:rPr>
              <a:t>h</a:t>
            </a:r>
          </a:p>
          <a:p>
            <a:pPr marL="0" indent="0">
              <a:buNone/>
            </a:pPr>
            <a:r>
              <a:rPr lang="en-US" dirty="0">
                <a:latin typeface="UbuntuMono"/>
              </a:rPr>
              <a:t>e</a:t>
            </a:r>
          </a:p>
          <a:p>
            <a:pPr marL="0" indent="0">
              <a:buNone/>
            </a:pPr>
            <a:r>
              <a:rPr lang="en-US" dirty="0">
                <a:latin typeface="UbuntuMono"/>
              </a:rPr>
              <a:t>l</a:t>
            </a:r>
          </a:p>
          <a:p>
            <a:pPr marL="0" indent="0">
              <a:buNone/>
            </a:pPr>
            <a:r>
              <a:rPr lang="en-US" dirty="0">
                <a:latin typeface="UbuntuMono"/>
              </a:rPr>
              <a:t>l</a:t>
            </a:r>
          </a:p>
          <a:p>
            <a:pPr marL="0" indent="0">
              <a:buNone/>
            </a:pPr>
            <a:r>
              <a:rPr lang="en-US" dirty="0">
                <a:latin typeface="UbuntuMono"/>
              </a:rPr>
              <a:t>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5300A-D6D2-2C54-C1AA-37C013FF7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548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AFDDC-47A5-7E6C-A438-A84416CC2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506" y="196987"/>
            <a:ext cx="7886700" cy="741087"/>
          </a:xfrm>
        </p:spPr>
        <p:txBody>
          <a:bodyPr/>
          <a:lstStyle/>
          <a:p>
            <a:r>
              <a:rPr lang="en-US"/>
              <a:t>Counting Letters(Version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21269-347A-5DE5-CAE0-81E95539B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06" y="938074"/>
            <a:ext cx="8484528" cy="4663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Write a function which accepts a string and returns the number of “A”, “a” in the string. 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def countA(str):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	count =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0</a:t>
            </a:r>
            <a:endParaRPr lang="en-US" dirty="0">
              <a:solidFill>
                <a:srgbClr val="CC3300"/>
              </a:solidFill>
              <a:latin typeface="UbuntuMono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for 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i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range</a:t>
            </a:r>
            <a:r>
              <a:rPr lang="en-US" b="1" dirty="0">
                <a:latin typeface="Inconsolata" panose="020B0609030003000000" pitchFamily="49" charset="77"/>
              </a:rPr>
              <a:t>(len(str)):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	if str[i] == “a” or str[i] == “A”: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		count = count + 1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return count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C3300"/>
                </a:solidFill>
                <a:latin typeface="UbuntuMono"/>
              </a:rPr>
              <a:t>message = “abbA”</a:t>
            </a:r>
          </a:p>
          <a:p>
            <a:pPr marL="0" indent="0">
              <a:buNone/>
            </a:pPr>
            <a:r>
              <a:rPr lang="en-US" dirty="0">
                <a:solidFill>
                  <a:srgbClr val="CC3300"/>
                </a:solidFill>
                <a:latin typeface="UbuntuMono"/>
              </a:rPr>
              <a:t>print(countA(message))	#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5300A-D6D2-2C54-C1AA-37C013FF7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7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288073"/>
            <a:ext cx="8051725" cy="4303429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For Loops</a:t>
            </a: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Strings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b="1" dirty="0"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528532-FC7A-DD4A-977A-7D412888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0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AFDDC-47A5-7E6C-A438-A84416CC2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506" y="196987"/>
            <a:ext cx="7886700" cy="741087"/>
          </a:xfrm>
        </p:spPr>
        <p:txBody>
          <a:bodyPr/>
          <a:lstStyle/>
          <a:p>
            <a:r>
              <a:rPr lang="en-US"/>
              <a:t>Counting Letters(Version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21269-347A-5DE5-CAE0-81E95539B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06" y="938074"/>
            <a:ext cx="8484528" cy="4663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is another way to loop through letters of a string.  Here’s the second way to do the previous problem. 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def countA(str):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	count =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0</a:t>
            </a:r>
            <a:endParaRPr lang="en-US" dirty="0">
              <a:solidFill>
                <a:srgbClr val="CC3300"/>
              </a:solidFill>
              <a:latin typeface="UbuntuMono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for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letter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str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	if letter == “a” or letter == “A”: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		count = count + 1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return count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solidFill>
                  <a:srgbClr val="CC3300"/>
                </a:solidFill>
                <a:latin typeface="UbuntuMono"/>
              </a:rPr>
              <a:t>message = “abbA”</a:t>
            </a:r>
          </a:p>
          <a:p>
            <a:pPr marL="0" indent="0">
              <a:buNone/>
            </a:pPr>
            <a:r>
              <a:rPr lang="en-US" dirty="0">
                <a:solidFill>
                  <a:srgbClr val="CC3300"/>
                </a:solidFill>
                <a:latin typeface="UbuntuMono"/>
              </a:rPr>
              <a:t>print(countA(message))	#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5300A-D6D2-2C54-C1AA-37C013FF7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17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30" y="270258"/>
            <a:ext cx="7053542" cy="683886"/>
          </a:xfrm>
        </p:spPr>
        <p:txBody>
          <a:bodyPr/>
          <a:lstStyle/>
          <a:p>
            <a:r>
              <a:rPr lang="en-US" dirty="0"/>
              <a:t>Slicing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630" y="954144"/>
            <a:ext cx="8317943" cy="46373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We can also “slice” a string, specifying a start-index and stop-index, and return a subsequence of the items contained within the slice.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Slicing is a very important indexing scheme that we will see many times in other data structures(lists, tuples, strings, </a:t>
            </a:r>
            <a:r>
              <a:rPr lang="en-US" dirty="0" err="1"/>
              <a:t>Numpy's</a:t>
            </a:r>
            <a:r>
              <a:rPr lang="en-US" dirty="0"/>
              <a:t> arrays, Panda's data frames, etc..). Slicing can be done using the syntax: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 algn="ctr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some_string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[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start:stop:step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where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start: index of beginning of the slice(included), default is 0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stop:  index of the end of the slice(excluded), default is length of string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step: increment size at each step, default is 1.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1472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72" y="123497"/>
            <a:ext cx="7053542" cy="683886"/>
          </a:xfrm>
        </p:spPr>
        <p:txBody>
          <a:bodyPr/>
          <a:lstStyle/>
          <a:p>
            <a:r>
              <a:rPr lang="en-US" dirty="0"/>
              <a:t>Slicing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72" y="807383"/>
            <a:ext cx="8814264" cy="4784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>
                <a:solidFill>
                  <a:srgbClr val="000087"/>
                </a:solidFill>
                <a:latin typeface="Inconsolata" panose="020B0609030003000000" pitchFamily="49" charset="77"/>
              </a:rPr>
              <a:t>language = </a:t>
            </a:r>
            <a:r>
              <a:rPr lang="en-US" sz="2000" dirty="0">
                <a:solidFill>
                  <a:srgbClr val="CC3300"/>
                </a:solidFill>
                <a:latin typeface="UbuntuMono"/>
              </a:rPr>
              <a:t>"python" </a:t>
            </a: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print(language</a:t>
            </a:r>
            <a:r>
              <a:rPr lang="en-US" sz="1900" b="1" dirty="0">
                <a:latin typeface="Inconsolata" panose="020B0609030003000000" pitchFamily="49" charset="77"/>
              </a:rPr>
              <a:t>[</a:t>
            </a:r>
            <a:r>
              <a:rPr lang="en-US" sz="1900" b="1" dirty="0">
                <a:solidFill>
                  <a:srgbClr val="FF6600"/>
                </a:solidFill>
                <a:latin typeface="Inconsolata" panose="020B0609030003000000" pitchFamily="49" charset="77"/>
              </a:rPr>
              <a:t>0:4</a:t>
            </a:r>
            <a:r>
              <a:rPr lang="en-US" sz="1900" b="1" dirty="0">
                <a:latin typeface="Inconsolata" panose="020B0609030003000000" pitchFamily="49" charset="77"/>
              </a:rPr>
              <a:t>]) 	</a:t>
            </a:r>
            <a:r>
              <a:rPr lang="en-US" sz="1900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</a:t>
            </a:r>
            <a:r>
              <a:rPr lang="en-US" sz="1900" b="1" i="1" dirty="0" err="1">
                <a:solidFill>
                  <a:srgbClr val="33566B"/>
                </a:solidFill>
                <a:latin typeface="Inconsolata" panose="020B0609030003000000" pitchFamily="49" charset="77"/>
              </a:rPr>
              <a:t>pyth</a:t>
            </a: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1900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				# 0 up to but not including index 4</a:t>
            </a: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print(language</a:t>
            </a:r>
            <a:r>
              <a:rPr lang="en-US" sz="1900" b="1" dirty="0">
                <a:latin typeface="Inconsolata" panose="020B0609030003000000" pitchFamily="49" charset="77"/>
              </a:rPr>
              <a:t>[</a:t>
            </a:r>
            <a:r>
              <a:rPr lang="en-US" sz="1900" b="1" dirty="0">
                <a:solidFill>
                  <a:srgbClr val="FF6600"/>
                </a:solidFill>
                <a:latin typeface="Inconsolata" panose="020B0609030003000000" pitchFamily="49" charset="77"/>
              </a:rPr>
              <a:t>:4</a:t>
            </a:r>
            <a:r>
              <a:rPr lang="en-US" sz="1900" b="1" dirty="0">
                <a:latin typeface="Inconsolata" panose="020B0609030003000000" pitchFamily="49" charset="77"/>
              </a:rPr>
              <a:t>]) 	</a:t>
            </a:r>
            <a:r>
              <a:rPr lang="en-US" sz="1900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</a:t>
            </a:r>
            <a:r>
              <a:rPr lang="en-US" sz="1900" b="1" i="1" dirty="0" err="1">
                <a:solidFill>
                  <a:srgbClr val="33566B"/>
                </a:solidFill>
                <a:latin typeface="Inconsolata" panose="020B0609030003000000" pitchFamily="49" charset="77"/>
              </a:rPr>
              <a:t>pyth</a:t>
            </a:r>
            <a:r>
              <a:rPr lang="en-US" sz="1900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, default start index at 0</a:t>
            </a: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print(language</a:t>
            </a:r>
            <a:r>
              <a:rPr lang="en-US" sz="1900" b="1" dirty="0">
                <a:latin typeface="Inconsolata" panose="020B0609030003000000" pitchFamily="49" charset="77"/>
              </a:rPr>
              <a:t>[</a:t>
            </a:r>
            <a:r>
              <a:rPr lang="en-US" sz="1900" b="1" dirty="0">
                <a:solidFill>
                  <a:srgbClr val="FF6600"/>
                </a:solidFill>
                <a:latin typeface="Inconsolata" panose="020B0609030003000000" pitchFamily="49" charset="77"/>
              </a:rPr>
              <a:t>4:</a:t>
            </a:r>
            <a:r>
              <a:rPr lang="en-US" sz="1900" b="1" dirty="0">
                <a:latin typeface="Inconsolata" panose="020B0609030003000000" pitchFamily="49" charset="77"/>
              </a:rPr>
              <a:t>]) 	</a:t>
            </a:r>
            <a:r>
              <a:rPr lang="en-US" sz="1900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on, default end index is length of string</a:t>
            </a: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900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print(language</a:t>
            </a:r>
            <a:r>
              <a:rPr lang="en-US" sz="1900" b="1" dirty="0">
                <a:latin typeface="Inconsolata" panose="020B0609030003000000" pitchFamily="49" charset="77"/>
              </a:rPr>
              <a:t>[</a:t>
            </a:r>
            <a:r>
              <a:rPr lang="en-US" sz="1900" b="1" dirty="0">
                <a:solidFill>
                  <a:srgbClr val="FF6600"/>
                </a:solidFill>
                <a:latin typeface="Inconsolata" panose="020B0609030003000000" pitchFamily="49" charset="77"/>
              </a:rPr>
              <a:t>:</a:t>
            </a:r>
            <a:r>
              <a:rPr lang="en-US" sz="1900" b="1" dirty="0">
                <a:latin typeface="Inconsolata" panose="020B0609030003000000" pitchFamily="49" charset="77"/>
              </a:rPr>
              <a:t>]) 	</a:t>
            </a:r>
            <a:r>
              <a:rPr lang="en-US" sz="1900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python, 0 to end of string</a:t>
            </a: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1900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print(language</a:t>
            </a:r>
            <a:r>
              <a:rPr lang="en-US" sz="1900" b="1" dirty="0">
                <a:latin typeface="Inconsolata" panose="020B0609030003000000" pitchFamily="49" charset="77"/>
              </a:rPr>
              <a:t>[</a:t>
            </a:r>
            <a:r>
              <a:rPr lang="en-US" sz="1900" b="1" dirty="0">
                <a:solidFill>
                  <a:srgbClr val="FF6600"/>
                </a:solidFill>
                <a:latin typeface="Inconsolata" panose="020B0609030003000000" pitchFamily="49" charset="77"/>
              </a:rPr>
              <a:t>0:5:2</a:t>
            </a:r>
            <a:r>
              <a:rPr lang="en-US" sz="1900" b="1" dirty="0">
                <a:latin typeface="Inconsolata" panose="020B0609030003000000" pitchFamily="49" charset="77"/>
              </a:rPr>
              <a:t>]) </a:t>
            </a:r>
            <a:r>
              <a:rPr lang="en-US" sz="1900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</a:t>
            </a:r>
            <a:r>
              <a:rPr lang="en-US" sz="1900" b="1" i="1" dirty="0" err="1">
                <a:solidFill>
                  <a:srgbClr val="33566B"/>
                </a:solidFill>
                <a:latin typeface="Inconsolata" panose="020B0609030003000000" pitchFamily="49" charset="77"/>
              </a:rPr>
              <a:t>pto</a:t>
            </a:r>
            <a:r>
              <a:rPr lang="en-US" sz="1900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, step size of 2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print(language</a:t>
            </a:r>
            <a:r>
              <a:rPr lang="en-US" sz="1900" b="1" dirty="0">
                <a:latin typeface="Inconsolata" panose="020B0609030003000000" pitchFamily="49" charset="77"/>
              </a:rPr>
              <a:t>[</a:t>
            </a:r>
            <a:r>
              <a:rPr lang="en-US" sz="1900" b="1" dirty="0">
                <a:solidFill>
                  <a:srgbClr val="FF6600"/>
                </a:solidFill>
                <a:latin typeface="Inconsolata" panose="020B0609030003000000" pitchFamily="49" charset="77"/>
              </a:rPr>
              <a:t>::-1</a:t>
            </a:r>
            <a:r>
              <a:rPr lang="en-US" sz="1900" b="1" dirty="0">
                <a:latin typeface="Inconsolata" panose="020B0609030003000000" pitchFamily="49" charset="77"/>
              </a:rPr>
              <a:t>])  </a:t>
            </a:r>
            <a:r>
              <a:rPr lang="en-US" sz="1900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negative step size traverses backwards</a:t>
            </a:r>
          </a:p>
          <a:p>
            <a:pPr marL="0" indent="0">
              <a:buNone/>
            </a:pPr>
            <a:r>
              <a:rPr lang="en-US" sz="1900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				 # </a:t>
            </a:r>
            <a:r>
              <a:rPr lang="en-US" sz="1900" b="1" i="1" dirty="0" err="1">
                <a:solidFill>
                  <a:srgbClr val="33566B"/>
                </a:solidFill>
                <a:latin typeface="Inconsolata" panose="020B0609030003000000" pitchFamily="49" charset="77"/>
              </a:rPr>
              <a:t>nohtyp</a:t>
            </a:r>
            <a:endParaRPr lang="en-US" sz="1900" b="1" i="1" dirty="0">
              <a:solidFill>
                <a:srgbClr val="33566B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1900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1900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2151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055" y="123497"/>
            <a:ext cx="7053542" cy="683886"/>
          </a:xfrm>
        </p:spPr>
        <p:txBody>
          <a:bodyPr/>
          <a:lstStyle/>
          <a:p>
            <a:r>
              <a:rPr lang="en-US" dirty="0"/>
              <a:t>Functions on Strings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56" y="807383"/>
            <a:ext cx="8329518" cy="4784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Functions we discussed so far are isolated, independent entities. Sometimes functions are associated with some object and operates on the data of that object.  In this context, functions are called </a:t>
            </a:r>
            <a:r>
              <a:rPr lang="en-US" b="1" dirty="0"/>
              <a:t>methods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Strings is an example of a type of objects which contains methods. These methods can be accessed through the </a:t>
            </a:r>
            <a:r>
              <a:rPr lang="en-US" b="1" dirty="0"/>
              <a:t>dot notation </a:t>
            </a:r>
            <a:r>
              <a:rPr lang="en-US" dirty="0"/>
              <a:t>applied to a string variable or literal.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1F30250-355C-0CB0-3F56-19C16156370E}"/>
              </a:ext>
            </a:extLst>
          </p:cNvPr>
          <p:cNvGraphicFramePr>
            <a:graphicFrameLocks noGrp="1"/>
          </p:cNvGraphicFramePr>
          <p:nvPr/>
        </p:nvGraphicFramePr>
        <p:xfrm>
          <a:off x="269302" y="3425474"/>
          <a:ext cx="8203026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0930">
                  <a:extLst>
                    <a:ext uri="{9D8B030D-6E8A-4147-A177-3AD203B41FA5}">
                      <a16:colId xmlns:a16="http://schemas.microsoft.com/office/drawing/2014/main" val="1372689344"/>
                    </a:ext>
                  </a:extLst>
                </a:gridCol>
                <a:gridCol w="5742096">
                  <a:extLst>
                    <a:ext uri="{9D8B030D-6E8A-4147-A177-3AD203B41FA5}">
                      <a16:colId xmlns:a16="http://schemas.microsoft.com/office/drawing/2014/main" val="25896437"/>
                    </a:ext>
                  </a:extLst>
                </a:gridCol>
              </a:tblGrid>
              <a:tr h="6331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find(value)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returns the lowest index of a substring value in a string. If substring is not found, returns -1.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364839"/>
                  </a:ext>
                </a:extLst>
              </a:tr>
              <a:tr h="6331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upper() and lower()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returns a copy of the string capitalizing(or lower casing) all characters in the 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888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080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30" y="123497"/>
            <a:ext cx="7053542" cy="683886"/>
          </a:xfrm>
        </p:spPr>
        <p:txBody>
          <a:bodyPr/>
          <a:lstStyle/>
          <a:p>
            <a:r>
              <a:rPr lang="en-US" dirty="0"/>
              <a:t>String Methods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7" y="807382"/>
            <a:ext cx="8687333" cy="490761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s = "Hi, Mike!"</a:t>
            </a: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index =</a:t>
            </a:r>
            <a:r>
              <a:rPr lang="en-US" b="1" dirty="0">
                <a:latin typeface="Inconsolata" panose="020B0609030003000000" pitchFamily="49" charset="77"/>
              </a:rPr>
              <a:t> </a:t>
            </a:r>
            <a:r>
              <a:rPr lang="en-US" b="1" dirty="0" err="1">
                <a:latin typeface="Inconsolata" panose="020B0609030003000000" pitchFamily="49" charset="77"/>
              </a:rPr>
              <a:t>s.find</a:t>
            </a:r>
            <a:r>
              <a:rPr lang="en-US" b="1" dirty="0">
                <a:latin typeface="Inconsolata" panose="020B0609030003000000" pitchFamily="49" charset="77"/>
              </a:rPr>
              <a:t>("Hi")</a:t>
            </a:r>
            <a:endParaRPr lang="en-US" b="1" i="1" dirty="0">
              <a:solidFill>
                <a:srgbClr val="33566B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print(index)  	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0, first letter’s index is 0.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</a:t>
            </a:r>
            <a:r>
              <a:rPr lang="en-US" b="1" dirty="0" err="1">
                <a:latin typeface="Inconsolata" panose="020B0609030003000000" pitchFamily="49" charset="77"/>
              </a:rPr>
              <a:t>s.find</a:t>
            </a:r>
            <a:r>
              <a:rPr lang="en-US" b="1" dirty="0">
                <a:latin typeface="Inconsolata" panose="020B0609030003000000" pitchFamily="49" charset="77"/>
              </a:rPr>
              <a:t>(" "))	 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3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</a:t>
            </a:r>
            <a:r>
              <a:rPr lang="en-US" b="1" dirty="0" err="1">
                <a:latin typeface="Inconsolata" panose="020B0609030003000000" pitchFamily="49" charset="77"/>
              </a:rPr>
              <a:t>s.find</a:t>
            </a:r>
            <a:r>
              <a:rPr lang="en-US" b="1" dirty="0">
                <a:latin typeface="Inconsolata" panose="020B0609030003000000" pitchFamily="49" charset="77"/>
              </a:rPr>
              <a:t>("Mike"))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4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index2 = </a:t>
            </a:r>
            <a:r>
              <a:rPr lang="en-US" b="1" dirty="0" err="1">
                <a:latin typeface="Inconsolata" panose="020B0609030003000000" pitchFamily="49" charset="77"/>
              </a:rPr>
              <a:t>s.find</a:t>
            </a:r>
            <a:r>
              <a:rPr lang="en-US" b="1" dirty="0">
                <a:latin typeface="Inconsolata" panose="020B0609030003000000" pitchFamily="49" charset="77"/>
              </a:rPr>
              <a:t>("mike") 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-1, not found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b = "python"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</a:t>
            </a:r>
            <a:r>
              <a:rPr lang="en-US" b="1" dirty="0" err="1">
                <a:latin typeface="Inconsolata" panose="020B0609030003000000" pitchFamily="49" charset="77"/>
              </a:rPr>
              <a:t>b.upper</a:t>
            </a:r>
            <a:r>
              <a:rPr lang="en-US" b="1" dirty="0">
                <a:latin typeface="Inconsolata" panose="020B0609030003000000" pitchFamily="49" charset="77"/>
              </a:rPr>
              <a:t>())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PYTHON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print("</a:t>
            </a:r>
            <a:r>
              <a:rPr lang="en-US" b="1" dirty="0" err="1">
                <a:latin typeface="Inconsolata" panose="020B0609030003000000" pitchFamily="49" charset="77"/>
              </a:rPr>
              <a:t>JAVA".lower</a:t>
            </a:r>
            <a:r>
              <a:rPr lang="en-US" b="1" dirty="0">
                <a:latin typeface="Inconsolata" panose="020B0609030003000000" pitchFamily="49" charset="77"/>
              </a:rPr>
              <a:t>())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java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9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30" y="123497"/>
            <a:ext cx="7053542" cy="683886"/>
          </a:xfrm>
        </p:spPr>
        <p:txBody>
          <a:bodyPr/>
          <a:lstStyle/>
          <a:p>
            <a:r>
              <a:rPr lang="en-US" dirty="0"/>
              <a:t>String Methods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7" y="807383"/>
            <a:ext cx="8745393" cy="4784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Note that upper(), lower() do not modify the original string but rather returns a new copy of the string. </a:t>
            </a: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s = "HI MIKE"</a:t>
            </a:r>
          </a:p>
          <a:p>
            <a:pPr marL="0" indent="0">
              <a:buNone/>
            </a:pPr>
            <a:r>
              <a:rPr lang="en-US" b="1" dirty="0" err="1">
                <a:latin typeface="Inconsolata" panose="020B0609030003000000" pitchFamily="49" charset="77"/>
              </a:rPr>
              <a:t>s.lower</a:t>
            </a:r>
            <a:r>
              <a:rPr lang="en-US" b="1" dirty="0">
                <a:latin typeface="Inconsolata" panose="020B0609030003000000" pitchFamily="49" charset="77"/>
              </a:rPr>
              <a:t>()		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returned value "hi mike" is lost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print(s)		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HI MIKE (s is unchanged)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Inconsolata" panose="020B0609030003000000" pitchFamily="49" charset="77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s.lower</a:t>
            </a:r>
            <a:r>
              <a:rPr lang="en-US" b="1" dirty="0">
                <a:solidFill>
                  <a:srgbClr val="FF0000"/>
                </a:solidFill>
                <a:latin typeface="Inconsolata" panose="020B0609030003000000" pitchFamily="49" charset="77"/>
              </a:rPr>
              <a:t>()</a:t>
            </a:r>
            <a:r>
              <a:rPr lang="en-US" b="1" dirty="0">
                <a:latin typeface="Inconsolata" panose="020B0609030003000000" pitchFamily="49" charset="77"/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store </a:t>
            </a:r>
            <a:r>
              <a:rPr lang="en-US" b="1">
                <a:solidFill>
                  <a:schemeClr val="accent1"/>
                </a:solidFill>
                <a:latin typeface="Inconsolata" panose="020B0609030003000000" pitchFamily="49" charset="77"/>
              </a:rPr>
              <a:t>the modified, 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returned string back in s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print(s)	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hi mike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2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81" y="123497"/>
            <a:ext cx="7053542" cy="683886"/>
          </a:xfrm>
        </p:spPr>
        <p:txBody>
          <a:bodyPr/>
          <a:lstStyle/>
          <a:p>
            <a:r>
              <a:rPr lang="en-US" dirty="0"/>
              <a:t>f-Strings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480" y="807383"/>
            <a:ext cx="8836503" cy="4784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f-Strings is the new way to format strings in Python. (v 3.6)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 called “formatted string literals,” f-strings are string literals that have an f at the beginning and curly braces containing expressions that will be replaced with their values.</a:t>
            </a:r>
            <a:endParaRPr lang="en-US" sz="1900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name =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“Mike” 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gpa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= 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3.2 	</a:t>
            </a: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f_str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= 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f</a:t>
            </a:r>
            <a:r>
              <a:rPr lang="en-US" b="1" dirty="0" err="1">
                <a:solidFill>
                  <a:srgbClr val="CC3300"/>
                </a:solidFill>
                <a:latin typeface="Inconsolata" panose="020B0609030003000000" pitchFamily="49" charset="77"/>
              </a:rPr>
              <a:t>“I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 am {name} with a {</a:t>
            </a:r>
            <a:r>
              <a:rPr lang="en-US" b="1" dirty="0" err="1">
                <a:solidFill>
                  <a:srgbClr val="CC3300"/>
                </a:solidFill>
                <a:latin typeface="Inconsolata" panose="020B0609030003000000" pitchFamily="49" charset="77"/>
              </a:rPr>
              <a:t>gpa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} </a:t>
            </a:r>
            <a:r>
              <a:rPr lang="en-US" b="1" dirty="0" err="1">
                <a:solidFill>
                  <a:srgbClr val="CC3300"/>
                </a:solidFill>
                <a:latin typeface="Inconsolata" panose="020B0609030003000000" pitchFamily="49" charset="77"/>
              </a:rPr>
              <a:t>gpa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.”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f_str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print("I am " + name + " with a " + str(gpa) " gpa.”)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Output: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I am Mike with a 3.2 </a:t>
            </a:r>
            <a:r>
              <a:rPr lang="en-US" b="1" dirty="0" err="1">
                <a:latin typeface="Inconsolata" panose="020B0609030003000000" pitchFamily="49" charset="77"/>
              </a:rPr>
              <a:t>gpa</a:t>
            </a:r>
            <a:r>
              <a:rPr lang="en-US" b="1" dirty="0">
                <a:latin typeface="Inconsolata" panose="020B0609030003000000" pitchFamily="49" charset="77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I am Mike with a 3.2 </a:t>
            </a:r>
            <a:r>
              <a:rPr lang="en-US" b="1" dirty="0" err="1">
                <a:latin typeface="Inconsolata" panose="020B0609030003000000" pitchFamily="49" charset="77"/>
              </a:rPr>
              <a:t>gpa</a:t>
            </a:r>
            <a:r>
              <a:rPr lang="en-US" b="1" dirty="0">
                <a:latin typeface="Inconsolata" panose="020B0609030003000000" pitchFamily="49" charset="77"/>
              </a:rPr>
              <a:t>.</a:t>
            </a: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4707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056" y="223959"/>
            <a:ext cx="7053542" cy="683886"/>
          </a:xfrm>
        </p:spPr>
        <p:txBody>
          <a:bodyPr/>
          <a:lstStyle/>
          <a:p>
            <a:r>
              <a:rPr lang="en-US" dirty="0"/>
              <a:t>f-Strings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56" y="907845"/>
            <a:ext cx="8731887" cy="45831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An f-string is special because it permits us to write Python code </a:t>
            </a:r>
            <a:r>
              <a:rPr lang="en-US" i="1" dirty="0"/>
              <a:t>within</a:t>
            </a:r>
            <a:r>
              <a:rPr lang="en-US" dirty="0"/>
              <a:t> a string; any expression within curly brackets, {}, will be executed as Python code, and the resulting value will be converted to a string and inserted into the f-string at that position.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grade1 = 1.5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grade2 = 2.5</a:t>
            </a: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ave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= 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f</a:t>
            </a:r>
            <a:r>
              <a:rPr lang="en-US" b="1" dirty="0" err="1">
                <a:solidFill>
                  <a:srgbClr val="CC3300"/>
                </a:solidFill>
                <a:latin typeface="Inconsolata" panose="020B0609030003000000" pitchFamily="49" charset="77"/>
              </a:rPr>
              <a:t>“average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 is {(grade1+grade2)/2}”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print(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ave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)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average is 2.0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This is equivalent but it is preferable to use an f-string.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average = </a:t>
            </a:r>
            <a:r>
              <a:rPr lang="en-US" sz="2000" b="1" dirty="0">
                <a:solidFill>
                  <a:srgbClr val="CC3300"/>
                </a:solidFill>
                <a:latin typeface="Inconsolata" panose="020B0609030003000000" pitchFamily="49" charset="77"/>
              </a:rPr>
              <a:t>“average is " + </a:t>
            </a:r>
            <a:r>
              <a:rPr lang="en-US" sz="2000" b="1" dirty="0">
                <a:latin typeface="Inconsolata" panose="020B0609030003000000" pitchFamily="49" charset="77"/>
              </a:rPr>
              <a:t>str((grade1+grade2)/2) </a:t>
            </a:r>
          </a:p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1314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0B44D-B662-1B98-A1CB-22BE7EC3D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75" y="113770"/>
            <a:ext cx="7692390" cy="572464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AP Exam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20B6A-9BCB-5632-1ED8-3B419E5AE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826A9CA-5A35-6321-4C6D-375F074A2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07866" y="-115264"/>
            <a:ext cx="11151866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02032DC-0733-12B3-65B3-971553A3B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77" y="1666313"/>
            <a:ext cx="6177716" cy="40693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44DC3B-4EA7-931F-AF1E-FC552BA41E57}"/>
              </a:ext>
            </a:extLst>
          </p:cNvPr>
          <p:cNvSpPr txBox="1"/>
          <p:nvPr/>
        </p:nvSpPr>
        <p:spPr>
          <a:xfrm>
            <a:off x="128578" y="610032"/>
            <a:ext cx="92278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/>
              <a:t>There will be questions on the AP exam which requires students to manipulate strings. </a:t>
            </a:r>
          </a:p>
          <a:p>
            <a:r>
              <a:rPr lang="en-US" sz="2000"/>
              <a:t>The exam will provide an API(application programming interface) for string </a:t>
            </a:r>
          </a:p>
          <a:p>
            <a:r>
              <a:rPr lang="en-US" sz="2000"/>
              <a:t>manipulation.  A sample API below was given in previous exams.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E89041-25CA-7787-DF52-2EA78DEC0912}"/>
              </a:ext>
            </a:extLst>
          </p:cNvPr>
          <p:cNvSpPr txBox="1"/>
          <p:nvPr/>
        </p:nvSpPr>
        <p:spPr>
          <a:xfrm>
            <a:off x="6106748" y="3345253"/>
            <a:ext cx="304839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The substring function may</a:t>
            </a:r>
          </a:p>
          <a:p>
            <a:r>
              <a:rPr lang="en-US" sz="2000">
                <a:solidFill>
                  <a:srgbClr val="FF0000"/>
                </a:solidFill>
              </a:rPr>
              <a:t>take on different arguments</a:t>
            </a:r>
          </a:p>
          <a:p>
            <a:r>
              <a:rPr lang="en-US" sz="2000">
                <a:solidFill>
                  <a:srgbClr val="FF0000"/>
                </a:solidFill>
              </a:rPr>
              <a:t>on the exam.  Read</a:t>
            </a:r>
          </a:p>
          <a:p>
            <a:r>
              <a:rPr lang="en-US" sz="2000">
                <a:solidFill>
                  <a:srgbClr val="FF0000"/>
                </a:solidFill>
              </a:rPr>
              <a:t>the API carefully as this </a:t>
            </a:r>
          </a:p>
          <a:p>
            <a:r>
              <a:rPr lang="en-US" sz="2000">
                <a:solidFill>
                  <a:srgbClr val="FF0000"/>
                </a:solidFill>
              </a:rPr>
              <a:t>may vary year to year.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8CE31AB-69C5-D1AF-D8CE-80CD57000B1A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5812971" y="3929743"/>
            <a:ext cx="293777" cy="23111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E0C05EE-8880-84D1-113E-9BEC7A34A30D}"/>
              </a:ext>
            </a:extLst>
          </p:cNvPr>
          <p:cNvCxnSpPr>
            <a:cxnSpLocks/>
          </p:cNvCxnSpPr>
          <p:nvPr/>
        </p:nvCxnSpPr>
        <p:spPr>
          <a:xfrm flipH="1">
            <a:off x="5812971" y="4397829"/>
            <a:ext cx="293777" cy="11974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94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09" y="268244"/>
            <a:ext cx="7053542" cy="683886"/>
          </a:xfrm>
        </p:spPr>
        <p:txBody>
          <a:bodyPr/>
          <a:lstStyle/>
          <a:p>
            <a:r>
              <a:rPr lang="en-US" dirty="0"/>
              <a:t>For Loop in Movies and TV-Shows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310" y="1133061"/>
            <a:ext cx="8620394" cy="43136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b="1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Movies:</a:t>
            </a:r>
          </a:p>
          <a:p>
            <a:pPr marL="0" indent="0">
              <a:buNone/>
            </a:pPr>
            <a:r>
              <a:rPr lang="en-US" altLang="en-US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Groundhog Day(1993); Bill Murray.</a:t>
            </a:r>
          </a:p>
          <a:p>
            <a:pPr marL="0" indent="0">
              <a:buNone/>
            </a:pPr>
            <a:r>
              <a:rPr lang="en-US" altLang="en-US" sz="2000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Looper(2010); Bruce Willis and Joseph Gordon-Levitt, Emily Blunt.</a:t>
            </a:r>
          </a:p>
          <a:p>
            <a:pPr marL="0" indent="0">
              <a:buNone/>
            </a:pPr>
            <a:r>
              <a:rPr lang="en-US" altLang="en-US" sz="2000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Edge of Tomorrow(2014); Tom Cruise, Emily Blunt.</a:t>
            </a:r>
          </a:p>
          <a:p>
            <a:pPr marL="0" indent="0">
              <a:buNone/>
            </a:pPr>
            <a:r>
              <a:rPr lang="en-US" dirty="0"/>
              <a:t>Happy Death Day(2017).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en-US" b="1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TV-Show:</a:t>
            </a:r>
          </a:p>
          <a:p>
            <a:pPr marL="0" indent="0">
              <a:buNone/>
            </a:pPr>
            <a:r>
              <a:rPr lang="en-US" dirty="0"/>
              <a:t>Russian Doll(Netflix, Emmy-Nominated)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8C4326-DE94-FE49-8E0E-B522F40FB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71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81" y="134008"/>
            <a:ext cx="7053542" cy="683886"/>
          </a:xfrm>
        </p:spPr>
        <p:txBody>
          <a:bodyPr/>
          <a:lstStyle/>
          <a:p>
            <a:r>
              <a:rPr lang="en-US" dirty="0"/>
              <a:t>Iteration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69" y="720359"/>
            <a:ext cx="9034431" cy="47630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Iteration</a:t>
            </a:r>
            <a:r>
              <a:rPr lang="en-US" i="1" dirty="0"/>
              <a:t> </a:t>
            </a:r>
            <a:r>
              <a:rPr lang="en-US" dirty="0"/>
              <a:t>is a repeating portion of an algorithm. Iteration repeats a specified number of times or until a given condition is met.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example, if we want to print a message 10 times: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i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range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5</a:t>
            </a:r>
            <a:r>
              <a:rPr lang="en-US" b="1" dirty="0">
                <a:latin typeface="Inconsolata" panose="020B0609030003000000" pitchFamily="49" charset="77"/>
              </a:rPr>
              <a:t>):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print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"hi"</a:t>
            </a:r>
            <a:r>
              <a:rPr lang="en-US" b="1" dirty="0">
                <a:latin typeface="Inconsolata" panose="020B0609030003000000" pitchFamily="49" charset="77"/>
              </a:rPr>
              <a:t>)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hi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hi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hi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hi</a:t>
            </a: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hi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794873-6DE4-0A41-9960-6B3C5DD35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7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56" y="123497"/>
            <a:ext cx="7053542" cy="683886"/>
          </a:xfrm>
        </p:spPr>
        <p:txBody>
          <a:bodyPr/>
          <a:lstStyle/>
          <a:p>
            <a:r>
              <a:rPr lang="en-US" dirty="0"/>
              <a:t>Lab 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E3B2E017-30B2-884B-A113-B419A2ED51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7390" y="807383"/>
                <a:ext cx="8328183" cy="478412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/>
                  <a:t>Create a new </a:t>
                </a:r>
                <a:r>
                  <a:rPr lang="en-US" dirty="0" err="1"/>
                  <a:t>repl</a:t>
                </a:r>
                <a:r>
                  <a:rPr lang="en-US" dirty="0"/>
                  <a:t> on </a:t>
                </a:r>
                <a:r>
                  <a:rPr lang="en-US" dirty="0" err="1"/>
                  <a:t>repl.it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Write </a:t>
                </a:r>
                <a:r>
                  <a:rPr lang="en-US" b="1" dirty="0"/>
                  <a:t>a for loop </a:t>
                </a:r>
                <a:r>
                  <a:rPr lang="en-US" dirty="0"/>
                  <a:t>to do each of the following: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rabicParenR"/>
                </a:pPr>
                <a:r>
                  <a:rPr lang="en-US" dirty="0"/>
                  <a:t>Print out "Hello!" 10 times, each on a different line.</a:t>
                </a:r>
              </a:p>
              <a:p>
                <a:pPr marL="457200" indent="-457200">
                  <a:buAutoNum type="arabicParenR"/>
                </a:pPr>
                <a:r>
                  <a:rPr lang="en-US" dirty="0"/>
                  <a:t>Alternate between printing "Hello" and "Hi" for a total of 20 times, each on a separate line. Use only one for loop. (Hint: Use a conditional)</a:t>
                </a:r>
              </a:p>
              <a:p>
                <a:pPr marL="457200" indent="-457200">
                  <a:buAutoNum type="arabicParenR"/>
                </a:pPr>
                <a:r>
                  <a:rPr lang="en-US" dirty="0"/>
                  <a:t>Print 1 4 9 16 25 … 100</a:t>
                </a:r>
              </a:p>
              <a:p>
                <a:pPr marL="457200" indent="-457200">
                  <a:buAutoNum type="arabicParenR"/>
                </a:pPr>
                <a:r>
                  <a:rPr lang="en-US" dirty="0"/>
                  <a:t>Print 10 8 6 4 2 0 -2</a:t>
                </a:r>
              </a:p>
              <a:p>
                <a:pPr marL="457200" indent="-457200">
                  <a:buAutoNum type="arabicParenR"/>
                </a:pPr>
                <a:r>
                  <a:rPr lang="en-US" dirty="0"/>
                  <a:t>Compute the sum: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+…+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19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457200" indent="-457200">
                  <a:buAutoNum type="arabicParenR"/>
                </a:pPr>
                <a:endParaRPr lang="en-US" dirty="0"/>
              </a:p>
              <a:p>
                <a:pPr marL="457200" indent="-457200">
                  <a:buAutoNum type="arabicParenR"/>
                </a:pPr>
                <a:endParaRPr lang="en-US" dirty="0"/>
              </a:p>
            </p:txBody>
          </p:sp>
        </mc:Choice>
        <mc:Fallback xmlns="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E3B2E017-30B2-884B-A113-B419A2ED51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7390" y="807383"/>
                <a:ext cx="8328183" cy="4784120"/>
              </a:xfrm>
              <a:blipFill>
                <a:blip r:embed="rId2"/>
                <a:stretch>
                  <a:fillRect l="-915" t="-1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D3C762-AED2-4E4F-B457-5AAA1D13C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147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18" y="85790"/>
            <a:ext cx="7053542" cy="683886"/>
          </a:xfrm>
        </p:spPr>
        <p:txBody>
          <a:bodyPr/>
          <a:lstStyle/>
          <a:p>
            <a:r>
              <a:rPr lang="en-US" dirty="0"/>
              <a:t>Lab 2: Counting Primes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18" y="671196"/>
            <a:ext cx="8829434" cy="50438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Create a new repl. </a:t>
            </a:r>
          </a:p>
          <a:p>
            <a:pPr marL="0" indent="0">
              <a:buNone/>
            </a:pPr>
            <a:r>
              <a:rPr lang="en-US" dirty="0"/>
              <a:t>1) Rewrite the function </a:t>
            </a:r>
            <a:r>
              <a:rPr lang="en-US" dirty="0" err="1"/>
              <a:t>count_factors</a:t>
            </a:r>
            <a:r>
              <a:rPr lang="en-US" dirty="0"/>
              <a:t> as explained in a previous slide. </a:t>
            </a:r>
          </a:p>
          <a:p>
            <a:pPr marL="0" indent="0">
              <a:buNone/>
            </a:pPr>
            <a:r>
              <a:rPr lang="en-US" dirty="0"/>
              <a:t>2) A number n is prime if its only factors are 1 and n. Write the function </a:t>
            </a:r>
            <a:r>
              <a:rPr lang="en-US" dirty="0" err="1"/>
              <a:t>is_prime</a:t>
            </a:r>
            <a:r>
              <a:rPr lang="en-US" dirty="0"/>
              <a:t> which accepts an integer n and returns whether it is prime.  Note that 1 is not prime. </a:t>
            </a:r>
            <a:r>
              <a:rPr lang="en-US" dirty="0">
                <a:solidFill>
                  <a:srgbClr val="FF0000"/>
                </a:solidFill>
              </a:rPr>
              <a:t>You must call the function </a:t>
            </a:r>
            <a:r>
              <a:rPr lang="en-US" dirty="0" err="1">
                <a:solidFill>
                  <a:srgbClr val="FF0000"/>
                </a:solidFill>
              </a:rPr>
              <a:t>count_factors</a:t>
            </a:r>
            <a:r>
              <a:rPr lang="en-US" dirty="0">
                <a:solidFill>
                  <a:srgbClr val="FF0000"/>
                </a:solidFill>
              </a:rPr>
              <a:t> in your implementation of </a:t>
            </a:r>
            <a:r>
              <a:rPr lang="en-US" dirty="0" err="1">
                <a:solidFill>
                  <a:srgbClr val="FF0000"/>
                </a:solidFill>
              </a:rPr>
              <a:t>is_prime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is_prime</a:t>
            </a:r>
            <a:r>
              <a:rPr lang="en-US" dirty="0">
                <a:solidFill>
                  <a:srgbClr val="FF0000"/>
                </a:solidFill>
              </a:rPr>
              <a:t>(13) returns True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is_prime</a:t>
            </a:r>
            <a:r>
              <a:rPr lang="en-US" dirty="0">
                <a:solidFill>
                  <a:srgbClr val="FF0000"/>
                </a:solidFill>
              </a:rPr>
              <a:t>(1245) returns False</a:t>
            </a:r>
          </a:p>
          <a:p>
            <a:pPr marL="0" indent="0">
              <a:buNone/>
            </a:pPr>
            <a:r>
              <a:rPr lang="en-US" dirty="0"/>
              <a:t>3) Write the function </a:t>
            </a:r>
            <a:r>
              <a:rPr lang="en-US" dirty="0" err="1"/>
              <a:t>num_primes</a:t>
            </a:r>
            <a:r>
              <a:rPr lang="en-US" dirty="0"/>
              <a:t> which accepts an integer n and and returns the number of primes up to and including n.  </a:t>
            </a:r>
            <a:r>
              <a:rPr lang="en-US" dirty="0">
                <a:solidFill>
                  <a:srgbClr val="FF0000"/>
                </a:solidFill>
              </a:rPr>
              <a:t>You must call the function </a:t>
            </a:r>
            <a:r>
              <a:rPr lang="en-US" dirty="0" err="1">
                <a:solidFill>
                  <a:srgbClr val="FF0000"/>
                </a:solidFill>
              </a:rPr>
              <a:t>is_prime</a:t>
            </a:r>
            <a:r>
              <a:rPr lang="en-US" dirty="0">
                <a:solidFill>
                  <a:srgbClr val="FF0000"/>
                </a:solidFill>
              </a:rPr>
              <a:t> in your implementation.</a:t>
            </a:r>
          </a:p>
          <a:p>
            <a:pPr marL="0" indent="0">
              <a:buNone/>
            </a:pPr>
            <a:r>
              <a:rPr lang="en-US" dirty="0" err="1"/>
              <a:t>num_prime</a:t>
            </a:r>
            <a:r>
              <a:rPr lang="en-US" dirty="0"/>
              <a:t>(11) returns 5 since 2, 3, 5, 7, 11 are the 5 prime numbers less than or equal to 11. </a:t>
            </a:r>
          </a:p>
          <a:p>
            <a:pPr marL="0" indent="0">
              <a:buNone/>
            </a:pPr>
            <a:r>
              <a:rPr lang="en-US" dirty="0"/>
              <a:t>Call the three above functions with different inputs and make sure that your functions work as expected.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5B78D7-AC9E-9D46-A252-4AE5D347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9157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150913"/>
            <a:ext cx="8051725" cy="444059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r>
              <a:rPr lang="en-US" dirty="0" err="1"/>
              <a:t>Vanderplas</a:t>
            </a:r>
            <a:r>
              <a:rPr lang="en-US" dirty="0"/>
              <a:t>, Jake, A Whirlwind Tour of Python, </a:t>
            </a:r>
            <a:r>
              <a:rPr lang="en-US" dirty="0" err="1"/>
              <a:t>O’reilly</a:t>
            </a:r>
            <a:r>
              <a:rPr lang="en-US" dirty="0"/>
              <a:t> Media.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5274A6-2032-FD4A-83E9-E902EDB95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0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81" y="134008"/>
            <a:ext cx="7053542" cy="683886"/>
          </a:xfrm>
        </p:spPr>
        <p:txBody>
          <a:bodyPr/>
          <a:lstStyle/>
          <a:p>
            <a:r>
              <a:rPr lang="en-US" dirty="0"/>
              <a:t>Iteration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69" y="720359"/>
            <a:ext cx="9034431" cy="47630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Iteration loops are frequently referred to as </a:t>
            </a:r>
            <a:r>
              <a:rPr lang="en-US" b="1" dirty="0"/>
              <a:t>for</a:t>
            </a:r>
            <a:r>
              <a:rPr lang="en-US" dirty="0"/>
              <a:t> loops because for is the keyword  that is used to introduce them in nearly all programming languages, including Python.</a:t>
            </a: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Python’s </a:t>
            </a:r>
            <a:r>
              <a:rPr lang="en-US" i="1" dirty="0">
                <a:latin typeface="Gill Sans MT" panose="020B0502020104020203" pitchFamily="34" charset="77"/>
              </a:rPr>
              <a:t>for</a:t>
            </a:r>
            <a:r>
              <a:rPr lang="en-US" dirty="0">
                <a:latin typeface="Gill Sans MT" panose="020B0502020104020203" pitchFamily="34" charset="77"/>
              </a:rPr>
              <a:t> loop iterates over items of a sequence(e.g. a list of numbers or a string(sequence of characters)) and process them with some code. </a:t>
            </a:r>
            <a:endParaRPr lang="en-US" b="1" dirty="0">
              <a:solidFill>
                <a:srgbClr val="006699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006699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b="1" dirty="0">
                <a:latin typeface="Inconsolata" panose="020B0609030003000000" pitchFamily="49" charset="77"/>
              </a:rPr>
              <a:t>in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sequence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br>
              <a:rPr lang="en-US" b="1" dirty="0">
                <a:latin typeface="Inconsolata" panose="020B0609030003000000" pitchFamily="49" charset="77"/>
              </a:rPr>
            </a:br>
            <a:r>
              <a:rPr lang="en-US" b="1" dirty="0">
                <a:latin typeface="Inconsolata" panose="020B0609030003000000" pitchFamily="49" charset="77"/>
              </a:rPr>
              <a:t>	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block</a:t>
            </a:r>
            <a:r>
              <a:rPr lang="en-US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794873-6DE4-0A41-9960-6B3C5DD35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8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81" y="134008"/>
            <a:ext cx="7053542" cy="683886"/>
          </a:xfrm>
        </p:spPr>
        <p:txBody>
          <a:bodyPr/>
          <a:lstStyle/>
          <a:p>
            <a:r>
              <a:rPr lang="en-US" dirty="0"/>
              <a:t>For Loops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69" y="720359"/>
            <a:ext cx="9034431" cy="47630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Python’s </a:t>
            </a:r>
            <a:r>
              <a:rPr lang="en-US" i="1" dirty="0">
                <a:latin typeface="Gill Sans MT" panose="020B0502020104020203" pitchFamily="34" charset="77"/>
              </a:rPr>
              <a:t>for</a:t>
            </a:r>
            <a:r>
              <a:rPr lang="en-US" dirty="0">
                <a:latin typeface="Gill Sans MT" panose="020B0502020104020203" pitchFamily="34" charset="77"/>
              </a:rPr>
              <a:t> loop iterates over items of a sequence(e.g. a list of numbers or a string(sequence of characters)) and process them with some code. </a:t>
            </a:r>
            <a:endParaRPr lang="en-US" b="1" dirty="0">
              <a:solidFill>
                <a:srgbClr val="006699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006699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b="1" dirty="0">
                <a:latin typeface="Inconsolata" panose="020B0609030003000000" pitchFamily="49" charset="77"/>
              </a:rPr>
              <a:t>in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sequence</a:t>
            </a:r>
            <a:r>
              <a:rPr lang="en-US" b="1" dirty="0">
                <a:latin typeface="Inconsolata" panose="020B0609030003000000" pitchFamily="49" charset="77"/>
              </a:rPr>
              <a:t>:</a:t>
            </a:r>
            <a:br>
              <a:rPr lang="en-US" b="1" dirty="0">
                <a:latin typeface="Inconsolata" panose="020B0609030003000000" pitchFamily="49" charset="77"/>
              </a:rPr>
            </a:br>
            <a:r>
              <a:rPr lang="en-US" b="1" dirty="0">
                <a:latin typeface="Inconsolata" panose="020B0609030003000000" pitchFamily="49" charset="77"/>
              </a:rPr>
              <a:t>	</a:t>
            </a: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block</a:t>
            </a:r>
            <a:r>
              <a:rPr lang="en-US" b="1" dirty="0">
                <a:latin typeface="Inconsolata" panose="020B0609030003000000" pitchFamily="49" charset="77"/>
              </a:rPr>
              <a:t>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sz="2000" b="1" dirty="0">
                <a:latin typeface="Inconsolata" panose="020B0609030003000000" pitchFamily="49" charset="77"/>
              </a:rPr>
              <a:t>in [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2</a:t>
            </a:r>
            <a:r>
              <a:rPr lang="en-US" sz="2000" b="1" dirty="0">
                <a:latin typeface="Inconsolata" panose="020B0609030003000000" pitchFamily="49" charset="77"/>
              </a:rPr>
              <a:t>,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3</a:t>
            </a:r>
            <a:r>
              <a:rPr lang="en-US" sz="2000" b="1" dirty="0">
                <a:latin typeface="Inconsolata" panose="020B0609030003000000" pitchFamily="49" charset="77"/>
              </a:rPr>
              <a:t>,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5</a:t>
            </a:r>
            <a:r>
              <a:rPr lang="en-US" sz="2000" b="1" dirty="0">
                <a:latin typeface="Inconsolata" panose="020B0609030003000000" pitchFamily="49" charset="77"/>
              </a:rPr>
              <a:t>,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7</a:t>
            </a:r>
            <a:r>
              <a:rPr lang="en-US" sz="2000" b="1" dirty="0">
                <a:latin typeface="Inconsolata" panose="020B0609030003000000" pitchFamily="49" charset="77"/>
              </a:rPr>
              <a:t>]:</a:t>
            </a:r>
            <a:br>
              <a:rPr lang="en-US" sz="2000" b="1" dirty="0">
                <a:latin typeface="Inconsolata" panose="020B0609030003000000" pitchFamily="49" charset="77"/>
              </a:rPr>
            </a:br>
            <a:r>
              <a:rPr lang="en-US" sz="2000" b="1" dirty="0">
                <a:latin typeface="Inconsolata" panose="020B0609030003000000" pitchFamily="49" charset="77"/>
              </a:rPr>
              <a:t>	</a:t>
            </a:r>
            <a:r>
              <a:rPr lang="en-US" sz="2000" b="1" dirty="0">
                <a:solidFill>
                  <a:srgbClr val="006699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x</a:t>
            </a:r>
            <a:r>
              <a:rPr lang="en-US" sz="2000" b="1" dirty="0">
                <a:latin typeface="Inconsolata" panose="020B0609030003000000" pitchFamily="49" charset="77"/>
              </a:rPr>
              <a:t>, </a:t>
            </a: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end</a:t>
            </a:r>
            <a:r>
              <a:rPr lang="en-US" sz="2000" b="1" dirty="0">
                <a:solidFill>
                  <a:srgbClr val="545454"/>
                </a:solidFill>
                <a:latin typeface="Inconsolata" panose="020B0609030003000000" pitchFamily="49" charset="77"/>
              </a:rPr>
              <a:t>=</a:t>
            </a:r>
            <a:r>
              <a:rPr lang="en-US" sz="2000" b="1" dirty="0">
                <a:solidFill>
                  <a:srgbClr val="CC3300"/>
                </a:solidFill>
                <a:latin typeface="Inconsolata" panose="020B0609030003000000" pitchFamily="49" charset="77"/>
              </a:rPr>
              <a:t>“ ”</a:t>
            </a:r>
            <a:r>
              <a:rPr lang="en-US" sz="2000" b="1" dirty="0">
                <a:latin typeface="Inconsolata" panose="020B0609030003000000" pitchFamily="49" charset="77"/>
              </a:rPr>
              <a:t>)    </a:t>
            </a:r>
            <a:r>
              <a:rPr lang="en-US" sz="2000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# ends each print with a space </a:t>
            </a:r>
          </a:p>
          <a:p>
            <a:pPr marL="0" indent="0">
              <a:buNone/>
            </a:pPr>
            <a:r>
              <a:rPr lang="en-US" sz="2000" b="1" i="1" dirty="0">
                <a:solidFill>
                  <a:srgbClr val="33566B"/>
                </a:solidFill>
                <a:latin typeface="Inconsolata" panose="020B0609030003000000" pitchFamily="49" charset="77"/>
              </a:rPr>
              <a:t>					# print all on same line </a:t>
            </a:r>
            <a:endParaRPr lang="en-US" sz="20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dirty="0">
              <a:latin typeface="UbuntuMono"/>
            </a:endParaRPr>
          </a:p>
          <a:p>
            <a:pPr marL="0" indent="0">
              <a:buNone/>
            </a:pPr>
            <a:r>
              <a:rPr lang="en-US" dirty="0">
                <a:latin typeface="UbuntuMono"/>
              </a:rPr>
              <a:t>2 3 5 7 </a:t>
            </a:r>
            <a:endParaRPr lang="en-US" dirty="0"/>
          </a:p>
          <a:p>
            <a:pPr marL="0" indent="0">
              <a:buNone/>
            </a:pPr>
            <a:endParaRPr lang="en-US" sz="2100" dirty="0">
              <a:solidFill>
                <a:srgbClr val="000087"/>
              </a:solidFill>
              <a:latin typeface="Gill Sans MT" panose="020B0502020104020203" pitchFamily="34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D888D-2F6F-BB43-86CA-1A3B376061A2}"/>
              </a:ext>
            </a:extLst>
          </p:cNvPr>
          <p:cNvSpPr txBox="1"/>
          <p:nvPr/>
        </p:nvSpPr>
        <p:spPr>
          <a:xfrm>
            <a:off x="2677504" y="2271108"/>
            <a:ext cx="4785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This is a list.  It is an example of a sequence.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More on lists in a later lecture.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FA56ED4-EC25-B14C-B73E-DC4E17ADBF86}"/>
              </a:ext>
            </a:extLst>
          </p:cNvPr>
          <p:cNvCxnSpPr>
            <a:cxnSpLocks/>
          </p:cNvCxnSpPr>
          <p:nvPr/>
        </p:nvCxnSpPr>
        <p:spPr>
          <a:xfrm flipH="1">
            <a:off x="2737138" y="2990541"/>
            <a:ext cx="520059" cy="30145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D7514D-7B5E-CE43-A732-4A0A5AFA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8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802" y="203661"/>
            <a:ext cx="7053542" cy="683886"/>
          </a:xfrm>
        </p:spPr>
        <p:txBody>
          <a:bodyPr/>
          <a:lstStyle/>
          <a:p>
            <a:r>
              <a:rPr lang="en-US" dirty="0"/>
              <a:t>For Each Loops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8" y="1025091"/>
            <a:ext cx="8806889" cy="46741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sz="2000" b="1" dirty="0">
                <a:latin typeface="Inconsolata" panose="020B0609030003000000" pitchFamily="49" charset="77"/>
              </a:rPr>
              <a:t>in [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2</a:t>
            </a:r>
            <a:r>
              <a:rPr lang="en-US" sz="2000" b="1" dirty="0">
                <a:latin typeface="Inconsolata" panose="020B0609030003000000" pitchFamily="49" charset="77"/>
              </a:rPr>
              <a:t>,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3</a:t>
            </a:r>
            <a:r>
              <a:rPr lang="en-US" sz="2000" b="1" dirty="0">
                <a:latin typeface="Inconsolata" panose="020B0609030003000000" pitchFamily="49" charset="77"/>
              </a:rPr>
              <a:t>,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5</a:t>
            </a:r>
            <a:r>
              <a:rPr lang="en-US" sz="2000" b="1" dirty="0">
                <a:latin typeface="Inconsolata" panose="020B0609030003000000" pitchFamily="49" charset="77"/>
              </a:rPr>
              <a:t>,</a:t>
            </a:r>
            <a:r>
              <a:rPr lang="en-US" sz="2000" b="1" dirty="0">
                <a:solidFill>
                  <a:srgbClr val="FF6600"/>
                </a:solidFill>
                <a:latin typeface="Inconsolata" panose="020B0609030003000000" pitchFamily="49" charset="77"/>
              </a:rPr>
              <a:t>7</a:t>
            </a:r>
            <a:r>
              <a:rPr lang="en-US" sz="2000" b="1" dirty="0">
                <a:latin typeface="Inconsolata" panose="020B0609030003000000" pitchFamily="49" charset="77"/>
              </a:rPr>
              <a:t>]:</a:t>
            </a:r>
            <a:br>
              <a:rPr lang="en-US" sz="2000" b="1" dirty="0">
                <a:latin typeface="Inconsolata" panose="020B0609030003000000" pitchFamily="49" charset="77"/>
              </a:rPr>
            </a:br>
            <a:r>
              <a:rPr lang="en-US" sz="2000" b="1" dirty="0">
                <a:latin typeface="Inconsolata" panose="020B0609030003000000" pitchFamily="49" charset="77"/>
              </a:rPr>
              <a:t>	</a:t>
            </a:r>
            <a:r>
              <a:rPr lang="en-US" sz="2000" b="1" dirty="0">
                <a:solidFill>
                  <a:srgbClr val="006699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x</a:t>
            </a:r>
            <a:r>
              <a:rPr lang="en-US" sz="2000" b="1" dirty="0">
                <a:latin typeface="Inconsolata" panose="020B0609030003000000" pitchFamily="49" charset="77"/>
              </a:rPr>
              <a:t>)    </a:t>
            </a:r>
            <a:endParaRPr lang="en-US" dirty="0">
              <a:latin typeface="UbuntuMono"/>
            </a:endParaRPr>
          </a:p>
          <a:p>
            <a:pPr marL="0" indent="0">
              <a:buNone/>
            </a:pPr>
            <a:r>
              <a:rPr lang="en-US" dirty="0">
                <a:latin typeface="UbuntuMono"/>
              </a:rPr>
              <a:t>2 </a:t>
            </a:r>
          </a:p>
          <a:p>
            <a:pPr marL="0" indent="0">
              <a:buNone/>
            </a:pPr>
            <a:r>
              <a:rPr lang="en-US" dirty="0">
                <a:latin typeface="UbuntuMono"/>
              </a:rPr>
              <a:t>3 </a:t>
            </a:r>
          </a:p>
          <a:p>
            <a:pPr marL="0" indent="0">
              <a:buNone/>
            </a:pPr>
            <a:r>
              <a:rPr lang="en-US" dirty="0">
                <a:latin typeface="UbuntuMono"/>
              </a:rPr>
              <a:t>5 </a:t>
            </a:r>
          </a:p>
          <a:p>
            <a:pPr marL="0" indent="0">
              <a:buNone/>
            </a:pPr>
            <a:r>
              <a:rPr lang="en-US" dirty="0">
                <a:latin typeface="UbuntuMono"/>
              </a:rPr>
              <a:t>7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x </a:t>
            </a:r>
            <a:r>
              <a:rPr lang="en-US" sz="2000" b="1" dirty="0">
                <a:latin typeface="Inconsolata" panose="020B0609030003000000" pitchFamily="49" charset="77"/>
              </a:rPr>
              <a:t>in "hello":</a:t>
            </a:r>
            <a:br>
              <a:rPr lang="en-US" sz="2000" b="1" dirty="0">
                <a:latin typeface="Inconsolata" panose="020B0609030003000000" pitchFamily="49" charset="77"/>
              </a:rPr>
            </a:br>
            <a:r>
              <a:rPr lang="en-US" sz="2000" b="1" dirty="0">
                <a:latin typeface="Inconsolata" panose="020B0609030003000000" pitchFamily="49" charset="77"/>
              </a:rPr>
              <a:t>	</a:t>
            </a:r>
            <a:r>
              <a:rPr lang="en-US" sz="2000" b="1" dirty="0">
                <a:solidFill>
                  <a:srgbClr val="006699"/>
                </a:solidFill>
                <a:latin typeface="Inconsolata" panose="020B0609030003000000" pitchFamily="49" charset="77"/>
              </a:rPr>
              <a:t>print</a:t>
            </a:r>
            <a:r>
              <a:rPr lang="en-US" sz="2000" b="1" dirty="0">
                <a:latin typeface="Inconsolata" panose="020B0609030003000000" pitchFamily="49" charset="77"/>
              </a:rPr>
              <a:t>(</a:t>
            </a:r>
            <a:r>
              <a:rPr lang="en-US" sz="2000" b="1" dirty="0">
                <a:solidFill>
                  <a:srgbClr val="000087"/>
                </a:solidFill>
                <a:latin typeface="Inconsolata" panose="020B0609030003000000" pitchFamily="49" charset="77"/>
              </a:rPr>
              <a:t>x</a:t>
            </a:r>
            <a:r>
              <a:rPr lang="en-US" sz="2000" b="1" dirty="0">
                <a:latin typeface="Inconsolata" panose="020B0609030003000000" pitchFamily="49" charset="77"/>
              </a:rPr>
              <a:t>) </a:t>
            </a:r>
          </a:p>
          <a:p>
            <a:pPr marL="0" indent="0">
              <a:buNone/>
            </a:pPr>
            <a:r>
              <a:rPr lang="en-US" sz="2000" b="1" dirty="0">
                <a:latin typeface="Inconsolata" panose="020B0609030003000000" pitchFamily="49" charset="77"/>
              </a:rPr>
              <a:t>h</a:t>
            </a:r>
          </a:p>
          <a:p>
            <a:pPr marL="0" indent="0">
              <a:buNone/>
            </a:pPr>
            <a:r>
              <a:rPr lang="en-US" sz="2000" b="1" dirty="0">
                <a:latin typeface="Inconsolata" panose="020B0609030003000000" pitchFamily="49" charset="77"/>
              </a:rPr>
              <a:t>e</a:t>
            </a:r>
          </a:p>
          <a:p>
            <a:pPr marL="0" indent="0">
              <a:buNone/>
            </a:pPr>
            <a:r>
              <a:rPr lang="en-US" sz="2000" b="1" dirty="0">
                <a:latin typeface="Inconsolata" panose="020B0609030003000000" pitchFamily="49" charset="77"/>
              </a:rPr>
              <a:t>l</a:t>
            </a:r>
          </a:p>
          <a:p>
            <a:pPr marL="0" indent="0">
              <a:buNone/>
            </a:pPr>
            <a:r>
              <a:rPr lang="en-US" sz="2000" b="1" dirty="0">
                <a:latin typeface="Inconsolata" panose="020B0609030003000000" pitchFamily="49" charset="77"/>
              </a:rPr>
              <a:t>l</a:t>
            </a:r>
          </a:p>
          <a:p>
            <a:pPr marL="0" indent="0">
              <a:buNone/>
            </a:pPr>
            <a:r>
              <a:rPr lang="en-US" sz="2000" b="1" dirty="0">
                <a:latin typeface="Inconsolata" panose="020B0609030003000000" pitchFamily="49" charset="77"/>
              </a:rPr>
              <a:t>o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100" dirty="0">
              <a:solidFill>
                <a:srgbClr val="000087"/>
              </a:solidFill>
              <a:latin typeface="Gill Sans MT" panose="020B0502020104020203" pitchFamily="34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8D6DFB-86AC-5D4B-930E-8BD0EC023CFD}"/>
              </a:ext>
            </a:extLst>
          </p:cNvPr>
          <p:cNvSpPr txBox="1"/>
          <p:nvPr/>
        </p:nvSpPr>
        <p:spPr>
          <a:xfrm>
            <a:off x="3789573" y="1025091"/>
            <a:ext cx="4263411" cy="12317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Iterate through each number in the list.</a:t>
            </a:r>
          </a:p>
          <a:p>
            <a:endParaRPr lang="en-US" sz="2000" dirty="0"/>
          </a:p>
          <a:p>
            <a:r>
              <a:rPr lang="en-US" sz="2000" dirty="0"/>
              <a:t>"for each x in" list.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1D1CB1-825B-A247-96C1-D2307AA0456C}"/>
              </a:ext>
            </a:extLst>
          </p:cNvPr>
          <p:cNvSpPr txBox="1"/>
          <p:nvPr/>
        </p:nvSpPr>
        <p:spPr>
          <a:xfrm>
            <a:off x="3789574" y="3054243"/>
            <a:ext cx="4722768" cy="9239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Iterate through each character in the string.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1DDEE-3B5E-2746-8930-455CF89C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5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70" y="134008"/>
            <a:ext cx="7053542" cy="683886"/>
          </a:xfrm>
        </p:spPr>
        <p:txBody>
          <a:bodyPr/>
          <a:lstStyle/>
          <a:p>
            <a:r>
              <a:rPr lang="en-US" dirty="0"/>
              <a:t>range(stop)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644" y="817895"/>
            <a:ext cx="8647289" cy="47630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A simple use of a </a:t>
            </a:r>
            <a:r>
              <a:rPr lang="en-US" i="1" dirty="0">
                <a:latin typeface="Gill Sans MT" panose="020B0502020104020203" pitchFamily="34" charset="77"/>
              </a:rPr>
              <a:t>for</a:t>
            </a:r>
            <a:r>
              <a:rPr lang="en-US" dirty="0">
                <a:latin typeface="Gill Sans MT" panose="020B0502020104020203" pitchFamily="34" charset="77"/>
              </a:rPr>
              <a:t> loop runs some code a specified number of times using the </a:t>
            </a:r>
            <a:r>
              <a:rPr lang="en-US" i="1" dirty="0">
                <a:latin typeface="Gill Sans MT" panose="020B0502020104020203" pitchFamily="34" charset="77"/>
              </a:rPr>
              <a:t>range()</a:t>
            </a:r>
            <a:r>
              <a:rPr lang="en-US" dirty="0">
                <a:latin typeface="Gill Sans MT" panose="020B0502020104020203" pitchFamily="34" charset="77"/>
              </a:rPr>
              <a:t> function.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range(stop): returns sequence of numbers from 0 (default) up to but not including stop. Increment by 1 (default). 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i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range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5</a:t>
            </a:r>
            <a:r>
              <a:rPr lang="en-US" b="1" dirty="0">
                <a:latin typeface="Inconsolata" panose="020B0609030003000000" pitchFamily="49" charset="77"/>
              </a:rPr>
              <a:t>):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print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end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 "</a:t>
            </a:r>
            <a:r>
              <a:rPr lang="en-US" b="1" dirty="0">
                <a:latin typeface="Inconsolata" panose="020B0609030003000000" pitchFamily="49" charset="77"/>
              </a:rPr>
              <a:t>)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0 1 2 3 4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i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range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10</a:t>
            </a:r>
            <a:r>
              <a:rPr lang="en-US" b="1" dirty="0">
                <a:latin typeface="Inconsolata" panose="020B0609030003000000" pitchFamily="49" charset="77"/>
              </a:rPr>
              <a:t>):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	print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"hi"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end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" "</a:t>
            </a:r>
            <a:r>
              <a:rPr lang="en-US" b="1" dirty="0">
                <a:latin typeface="Inconsolata" panose="020B0609030003000000" pitchFamily="49" charset="77"/>
              </a:rPr>
              <a:t>)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hi hi hi hi hi hi hi hi hi hi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100" dirty="0">
              <a:solidFill>
                <a:srgbClr val="000087"/>
              </a:solidFill>
              <a:latin typeface="Gill Sans MT" panose="020B0502020104020203" pitchFamily="34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1ECE19-F9C4-814B-B8A8-93A56C137579}"/>
              </a:ext>
            </a:extLst>
          </p:cNvPr>
          <p:cNvSpPr txBox="1"/>
          <p:nvPr/>
        </p:nvSpPr>
        <p:spPr>
          <a:xfrm>
            <a:off x="4165975" y="2698847"/>
            <a:ext cx="3849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Think of range(5) as generating this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list: [0, 1, 2, 3, 4].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B41B422-25FF-A54D-95AA-2800DC540190}"/>
              </a:ext>
            </a:extLst>
          </p:cNvPr>
          <p:cNvCxnSpPr>
            <a:cxnSpLocks/>
          </p:cNvCxnSpPr>
          <p:nvPr/>
        </p:nvCxnSpPr>
        <p:spPr>
          <a:xfrm flipH="1">
            <a:off x="2707341" y="3016153"/>
            <a:ext cx="145863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113981-3049-B943-8CBC-5F612D305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00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776" y="134008"/>
            <a:ext cx="7053542" cy="683886"/>
          </a:xfrm>
        </p:spPr>
        <p:txBody>
          <a:bodyPr/>
          <a:lstStyle/>
          <a:p>
            <a:r>
              <a:rPr lang="en-US" dirty="0"/>
              <a:t>range(start, stop)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6" y="886121"/>
            <a:ext cx="8347037" cy="4694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range(start, stop): from start up to but not including stop. Increment by 1(default).</a:t>
            </a: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i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range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2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8</a:t>
            </a:r>
            <a:r>
              <a:rPr lang="en-US" b="1" dirty="0">
                <a:latin typeface="Inconsolata" panose="020B0609030003000000" pitchFamily="49" charset="77"/>
              </a:rPr>
              <a:t>): </a:t>
            </a:r>
          </a:p>
          <a:p>
            <a:pPr marL="0" indent="0">
              <a:buNone/>
            </a:pPr>
            <a:r>
              <a:rPr lang="en-US" b="1">
                <a:solidFill>
                  <a:srgbClr val="006699"/>
                </a:solidFill>
                <a:latin typeface="Inconsolata" panose="020B0609030003000000" pitchFamily="49" charset="77"/>
              </a:rPr>
              <a:t>	print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i</a:t>
            </a:r>
            <a:r>
              <a:rPr lang="en-US" b="1" dirty="0">
                <a:latin typeface="Inconsolata" panose="020B0609030003000000" pitchFamily="49" charset="77"/>
              </a:rPr>
              <a:t>, 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end</a:t>
            </a:r>
            <a:r>
              <a:rPr lang="en-US" b="1" dirty="0">
                <a:solidFill>
                  <a:srgbClr val="545454"/>
                </a:solidFill>
                <a:latin typeface="Inconsolata" panose="020B0609030003000000" pitchFamily="49" charset="77"/>
              </a:rPr>
              <a:t>=</a:t>
            </a:r>
            <a:r>
              <a:rPr lang="en-US" b="1" dirty="0">
                <a:solidFill>
                  <a:srgbClr val="CC3300"/>
                </a:solidFill>
                <a:latin typeface="Inconsolata" panose="020B0609030003000000" pitchFamily="49" charset="77"/>
              </a:rPr>
              <a:t>' '</a:t>
            </a:r>
            <a:r>
              <a:rPr lang="en-US" b="1" dirty="0">
                <a:latin typeface="Inconsolata" panose="020B0609030003000000" pitchFamily="49" charset="77"/>
              </a:rPr>
              <a:t>) </a:t>
            </a:r>
          </a:p>
          <a:p>
            <a:pPr marL="0" indent="0">
              <a:buNone/>
            </a:pPr>
            <a:endParaRPr lang="en-US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dirty="0">
                <a:latin typeface="Gill Sans MT" panose="020B0502020104020203" pitchFamily="34" charset="77"/>
              </a:rPr>
              <a:t>2 3 4 5 6 7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100" dirty="0">
              <a:solidFill>
                <a:srgbClr val="000087"/>
              </a:solidFill>
              <a:latin typeface="Gill Sans MT" panose="020B0502020104020203" pitchFamily="34" charset="77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877F53-ABCE-174F-9779-C7ECFCD56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17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DC1BD-B817-E355-4649-B1F4E8E20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36" y="113770"/>
            <a:ext cx="7886700" cy="5767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AP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DD414-A1A4-51DC-3253-3E51EA569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36" y="690470"/>
            <a:ext cx="8749728" cy="4910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To perform a task n times, the AP exam use the following syntax.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Note: The above is equivalent to the following code in Python: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dirty="0">
                <a:solidFill>
                  <a:srgbClr val="006699"/>
                </a:solidFill>
                <a:latin typeface="Inconsolata" panose="020B0609030003000000" pitchFamily="49" charset="77"/>
              </a:rPr>
              <a:t>for </a:t>
            </a:r>
            <a:r>
              <a:rPr lang="en-US" b="1" dirty="0" err="1">
                <a:solidFill>
                  <a:srgbClr val="000087"/>
                </a:solidFill>
                <a:latin typeface="Inconsolata" panose="020B0609030003000000" pitchFamily="49" charset="77"/>
              </a:rPr>
              <a:t>i</a:t>
            </a:r>
            <a:r>
              <a:rPr lang="en-US" b="1" dirty="0">
                <a:solidFill>
                  <a:srgbClr val="000087"/>
                </a:solidFill>
                <a:latin typeface="Inconsolata" panose="020B0609030003000000" pitchFamily="49" charset="77"/>
              </a:rPr>
              <a:t> </a:t>
            </a:r>
            <a:r>
              <a:rPr lang="en-US" b="1" dirty="0">
                <a:latin typeface="Inconsolata" panose="020B0609030003000000" pitchFamily="49" charset="77"/>
              </a:rPr>
              <a:t>in </a:t>
            </a:r>
            <a:r>
              <a:rPr lang="en-US" b="1" dirty="0">
                <a:solidFill>
                  <a:srgbClr val="336666"/>
                </a:solidFill>
                <a:latin typeface="Inconsolata" panose="020B0609030003000000" pitchFamily="49" charset="77"/>
              </a:rPr>
              <a:t>range</a:t>
            </a:r>
            <a:r>
              <a:rPr lang="en-US" b="1" dirty="0">
                <a:latin typeface="Inconsolata" panose="020B0609030003000000" pitchFamily="49" charset="77"/>
              </a:rPr>
              <a:t>(</a:t>
            </a:r>
            <a:r>
              <a:rPr lang="en-US" b="1" dirty="0">
                <a:solidFill>
                  <a:srgbClr val="FF6600"/>
                </a:solidFill>
                <a:latin typeface="Inconsolata" panose="020B0609030003000000" pitchFamily="49" charset="77"/>
              </a:rPr>
              <a:t>n</a:t>
            </a:r>
            <a:r>
              <a:rPr lang="en-US" b="1" dirty="0">
                <a:latin typeface="Inconsolata" panose="020B0609030003000000" pitchFamily="49" charset="77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	# block of statements	 </a:t>
            </a:r>
          </a:p>
          <a:p>
            <a:pPr marL="0" indent="0">
              <a:buNone/>
            </a:pPr>
            <a:r>
              <a:rPr lang="en-US"/>
              <a:t> 	…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1DDE4-1FC6-9C0E-B687-6C4701EF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FDE22B-2758-F04E-240C-8AC050943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935" y="1037606"/>
            <a:ext cx="4200169" cy="263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02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5673</TotalTime>
  <Words>2601</Words>
  <Application>Microsoft Macintosh PowerPoint</Application>
  <PresentationFormat>On-screen Show (16:10)</PresentationFormat>
  <Paragraphs>407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Cambria Math</vt:lpstr>
      <vt:lpstr>Gill Sans MT</vt:lpstr>
      <vt:lpstr>Inconsolata</vt:lpstr>
      <vt:lpstr>UbuntuMono</vt:lpstr>
      <vt:lpstr>Office Theme</vt:lpstr>
      <vt:lpstr>Introduction to Python</vt:lpstr>
      <vt:lpstr>Topics</vt:lpstr>
      <vt:lpstr>Iteration</vt:lpstr>
      <vt:lpstr>Iteration</vt:lpstr>
      <vt:lpstr>For Loops</vt:lpstr>
      <vt:lpstr>For Each Loops</vt:lpstr>
      <vt:lpstr>range(stop)</vt:lpstr>
      <vt:lpstr>range(start, stop)</vt:lpstr>
      <vt:lpstr>AP Exam</vt:lpstr>
      <vt:lpstr>Definite Iteration</vt:lpstr>
      <vt:lpstr>Summing and Counting</vt:lpstr>
      <vt:lpstr>Summing Values</vt:lpstr>
      <vt:lpstr>Writing a function to sum</vt:lpstr>
      <vt:lpstr>Conditional Summing</vt:lpstr>
      <vt:lpstr>Counting</vt:lpstr>
      <vt:lpstr>String Indexing </vt:lpstr>
      <vt:lpstr>String Indexing </vt:lpstr>
      <vt:lpstr>Looping Through Each Character</vt:lpstr>
      <vt:lpstr>Counting Letters(Version 1)</vt:lpstr>
      <vt:lpstr>Counting Letters(Version 2)</vt:lpstr>
      <vt:lpstr>Slicing</vt:lpstr>
      <vt:lpstr>Slicing</vt:lpstr>
      <vt:lpstr>Functions on Strings</vt:lpstr>
      <vt:lpstr>String Methods</vt:lpstr>
      <vt:lpstr>String Methods</vt:lpstr>
      <vt:lpstr>f-Strings</vt:lpstr>
      <vt:lpstr>f-Strings</vt:lpstr>
      <vt:lpstr>AP Exam</vt:lpstr>
      <vt:lpstr>For Loop in Movies and TV-Shows</vt:lpstr>
      <vt:lpstr>Lab 1 </vt:lpstr>
      <vt:lpstr>Lab 2: Counting Primes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Nguyen</cp:lastModifiedBy>
  <cp:revision>5</cp:revision>
  <dcterms:created xsi:type="dcterms:W3CDTF">2019-05-29T16:38:51Z</dcterms:created>
  <dcterms:modified xsi:type="dcterms:W3CDTF">2023-10-30T15:27:10Z</dcterms:modified>
</cp:coreProperties>
</file>