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91" r:id="rId1"/>
  </p:sldMasterIdLst>
  <p:notesMasterIdLst>
    <p:notesMasterId r:id="rId36"/>
  </p:notesMasterIdLst>
  <p:sldIdLst>
    <p:sldId id="256" r:id="rId2"/>
    <p:sldId id="527" r:id="rId3"/>
    <p:sldId id="556" r:id="rId4"/>
    <p:sldId id="570" r:id="rId5"/>
    <p:sldId id="528" r:id="rId6"/>
    <p:sldId id="529" r:id="rId7"/>
    <p:sldId id="559" r:id="rId8"/>
    <p:sldId id="560" r:id="rId9"/>
    <p:sldId id="561" r:id="rId10"/>
    <p:sldId id="562" r:id="rId11"/>
    <p:sldId id="565" r:id="rId12"/>
    <p:sldId id="564" r:id="rId13"/>
    <p:sldId id="566" r:id="rId14"/>
    <p:sldId id="567" r:id="rId15"/>
    <p:sldId id="588" r:id="rId16"/>
    <p:sldId id="569" r:id="rId17"/>
    <p:sldId id="589" r:id="rId18"/>
    <p:sldId id="590" r:id="rId19"/>
    <p:sldId id="574" r:id="rId20"/>
    <p:sldId id="591" r:id="rId21"/>
    <p:sldId id="576" r:id="rId22"/>
    <p:sldId id="577" r:id="rId23"/>
    <p:sldId id="579" r:id="rId24"/>
    <p:sldId id="580" r:id="rId25"/>
    <p:sldId id="585" r:id="rId26"/>
    <p:sldId id="587" r:id="rId27"/>
    <p:sldId id="586" r:id="rId28"/>
    <p:sldId id="584" r:id="rId29"/>
    <p:sldId id="581" r:id="rId30"/>
    <p:sldId id="593" r:id="rId31"/>
    <p:sldId id="594" r:id="rId32"/>
    <p:sldId id="582" r:id="rId33"/>
    <p:sldId id="485" r:id="rId34"/>
    <p:sldId id="583" r:id="rId35"/>
  </p:sldIdLst>
  <p:sldSz cx="9144000" cy="5715000" type="screen16x10"/>
  <p:notesSz cx="6858000" cy="9144000"/>
  <p:defaultTextStyle>
    <a:defPPr>
      <a:defRPr lang="en-US"/>
    </a:defPPr>
    <a:lvl1pPr marL="0" algn="l" defTabSz="356616" rtl="0" eaLnBrk="1" latinLnBrk="0" hangingPunct="1">
      <a:defRPr sz="1404" kern="1200">
        <a:solidFill>
          <a:schemeClr val="tx1"/>
        </a:solidFill>
        <a:latin typeface="+mn-lt"/>
        <a:ea typeface="+mn-ea"/>
        <a:cs typeface="+mn-cs"/>
      </a:defRPr>
    </a:lvl1pPr>
    <a:lvl2pPr marL="356616" algn="l" defTabSz="356616" rtl="0" eaLnBrk="1" latinLnBrk="0" hangingPunct="1">
      <a:defRPr sz="1404" kern="1200">
        <a:solidFill>
          <a:schemeClr val="tx1"/>
        </a:solidFill>
        <a:latin typeface="+mn-lt"/>
        <a:ea typeface="+mn-ea"/>
        <a:cs typeface="+mn-cs"/>
      </a:defRPr>
    </a:lvl2pPr>
    <a:lvl3pPr marL="713232" algn="l" defTabSz="356616" rtl="0" eaLnBrk="1" latinLnBrk="0" hangingPunct="1">
      <a:defRPr sz="1404" kern="1200">
        <a:solidFill>
          <a:schemeClr val="tx1"/>
        </a:solidFill>
        <a:latin typeface="+mn-lt"/>
        <a:ea typeface="+mn-ea"/>
        <a:cs typeface="+mn-cs"/>
      </a:defRPr>
    </a:lvl3pPr>
    <a:lvl4pPr marL="1069848" algn="l" defTabSz="356616" rtl="0" eaLnBrk="1" latinLnBrk="0" hangingPunct="1">
      <a:defRPr sz="1404" kern="1200">
        <a:solidFill>
          <a:schemeClr val="tx1"/>
        </a:solidFill>
        <a:latin typeface="+mn-lt"/>
        <a:ea typeface="+mn-ea"/>
        <a:cs typeface="+mn-cs"/>
      </a:defRPr>
    </a:lvl4pPr>
    <a:lvl5pPr marL="1426464" algn="l" defTabSz="356616" rtl="0" eaLnBrk="1" latinLnBrk="0" hangingPunct="1">
      <a:defRPr sz="1404" kern="1200">
        <a:solidFill>
          <a:schemeClr val="tx1"/>
        </a:solidFill>
        <a:latin typeface="+mn-lt"/>
        <a:ea typeface="+mn-ea"/>
        <a:cs typeface="+mn-cs"/>
      </a:defRPr>
    </a:lvl5pPr>
    <a:lvl6pPr marL="1783080" algn="l" defTabSz="356616" rtl="0" eaLnBrk="1" latinLnBrk="0" hangingPunct="1">
      <a:defRPr sz="1404" kern="1200">
        <a:solidFill>
          <a:schemeClr val="tx1"/>
        </a:solidFill>
        <a:latin typeface="+mn-lt"/>
        <a:ea typeface="+mn-ea"/>
        <a:cs typeface="+mn-cs"/>
      </a:defRPr>
    </a:lvl6pPr>
    <a:lvl7pPr marL="2139696" algn="l" defTabSz="356616" rtl="0" eaLnBrk="1" latinLnBrk="0" hangingPunct="1">
      <a:defRPr sz="1404" kern="1200">
        <a:solidFill>
          <a:schemeClr val="tx1"/>
        </a:solidFill>
        <a:latin typeface="+mn-lt"/>
        <a:ea typeface="+mn-ea"/>
        <a:cs typeface="+mn-cs"/>
      </a:defRPr>
    </a:lvl7pPr>
    <a:lvl8pPr marL="2496312" algn="l" defTabSz="356616" rtl="0" eaLnBrk="1" latinLnBrk="0" hangingPunct="1">
      <a:defRPr sz="1404" kern="1200">
        <a:solidFill>
          <a:schemeClr val="tx1"/>
        </a:solidFill>
        <a:latin typeface="+mn-lt"/>
        <a:ea typeface="+mn-ea"/>
        <a:cs typeface="+mn-cs"/>
      </a:defRPr>
    </a:lvl8pPr>
    <a:lvl9pPr marL="2852928" algn="l" defTabSz="356616"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843"/>
    <p:restoredTop sz="93692"/>
  </p:normalViewPr>
  <p:slideViewPr>
    <p:cSldViewPr snapToGrid="0" snapToObjects="1">
      <p:cViewPr varScale="1">
        <p:scale>
          <a:sx n="124" d="100"/>
          <a:sy n="124" d="100"/>
        </p:scale>
        <p:origin x="176" y="6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ng Nguyen" userId="f59fb8f3-a021-417a-8bc1-65c8d471c621" providerId="ADAL" clId="{4B780FC7-8874-E24A-B3D3-A543B66E1701}"/>
    <pc:docChg chg="custSel modSld">
      <pc:chgData name="Long Nguyen" userId="f59fb8f3-a021-417a-8bc1-65c8d471c621" providerId="ADAL" clId="{4B780FC7-8874-E24A-B3D3-A543B66E1701}" dt="2023-03-31T13:30:36.933" v="846" actId="20577"/>
      <pc:docMkLst>
        <pc:docMk/>
      </pc:docMkLst>
      <pc:sldChg chg="modSp">
        <pc:chgData name="Long Nguyen" userId="f59fb8f3-a021-417a-8bc1-65c8d471c621" providerId="ADAL" clId="{4B780FC7-8874-E24A-B3D3-A543B66E1701}" dt="2023-03-28T15:05:02.115" v="0" actId="20577"/>
        <pc:sldMkLst>
          <pc:docMk/>
          <pc:sldMk cId="1925924244" sldId="556"/>
        </pc:sldMkLst>
        <pc:spChg chg="mod">
          <ac:chgData name="Long Nguyen" userId="f59fb8f3-a021-417a-8bc1-65c8d471c621" providerId="ADAL" clId="{4B780FC7-8874-E24A-B3D3-A543B66E1701}" dt="2023-03-28T15:05:02.115" v="0" actId="20577"/>
          <ac:spMkLst>
            <pc:docMk/>
            <pc:sldMk cId="1925924244" sldId="556"/>
            <ac:spMk id="16386" creationId="{2A7E0F38-3D69-FA4C-A13E-BC74CAF926EB}"/>
          </ac:spMkLst>
        </pc:spChg>
      </pc:sldChg>
      <pc:sldChg chg="modSp mod">
        <pc:chgData name="Long Nguyen" userId="f59fb8f3-a021-417a-8bc1-65c8d471c621" providerId="ADAL" clId="{4B780FC7-8874-E24A-B3D3-A543B66E1701}" dt="2023-03-31T13:29:06.961" v="803" actId="20577"/>
        <pc:sldMkLst>
          <pc:docMk/>
          <pc:sldMk cId="3239512120" sldId="562"/>
        </pc:sldMkLst>
        <pc:spChg chg="mod">
          <ac:chgData name="Long Nguyen" userId="f59fb8f3-a021-417a-8bc1-65c8d471c621" providerId="ADAL" clId="{4B780FC7-8874-E24A-B3D3-A543B66E1701}" dt="2023-03-31T13:29:06.961" v="803" actId="20577"/>
          <ac:spMkLst>
            <pc:docMk/>
            <pc:sldMk cId="3239512120" sldId="562"/>
            <ac:spMk id="34817" creationId="{A0866BCF-5E35-B741-A5DE-A0C27EB5D25F}"/>
          </ac:spMkLst>
        </pc:spChg>
      </pc:sldChg>
      <pc:sldChg chg="modSp mod">
        <pc:chgData name="Long Nguyen" userId="f59fb8f3-a021-417a-8bc1-65c8d471c621" providerId="ADAL" clId="{4B780FC7-8874-E24A-B3D3-A543B66E1701}" dt="2023-03-31T13:29:20.267" v="805"/>
        <pc:sldMkLst>
          <pc:docMk/>
          <pc:sldMk cId="62561003" sldId="564"/>
        </pc:sldMkLst>
        <pc:spChg chg="mod">
          <ac:chgData name="Long Nguyen" userId="f59fb8f3-a021-417a-8bc1-65c8d471c621" providerId="ADAL" clId="{4B780FC7-8874-E24A-B3D3-A543B66E1701}" dt="2023-03-31T13:29:20.267" v="805"/>
          <ac:spMkLst>
            <pc:docMk/>
            <pc:sldMk cId="62561003" sldId="564"/>
            <ac:spMk id="38913" creationId="{DAEFB4BB-DC31-B549-9EE1-1D17944461D0}"/>
          </ac:spMkLst>
        </pc:spChg>
      </pc:sldChg>
      <pc:sldChg chg="modSp mod">
        <pc:chgData name="Long Nguyen" userId="f59fb8f3-a021-417a-8bc1-65c8d471c621" providerId="ADAL" clId="{4B780FC7-8874-E24A-B3D3-A543B66E1701}" dt="2023-03-31T13:29:16.194" v="804"/>
        <pc:sldMkLst>
          <pc:docMk/>
          <pc:sldMk cId="1496186937" sldId="565"/>
        </pc:sldMkLst>
        <pc:spChg chg="mod">
          <ac:chgData name="Long Nguyen" userId="f59fb8f3-a021-417a-8bc1-65c8d471c621" providerId="ADAL" clId="{4B780FC7-8874-E24A-B3D3-A543B66E1701}" dt="2023-03-31T13:29:16.194" v="804"/>
          <ac:spMkLst>
            <pc:docMk/>
            <pc:sldMk cId="1496186937" sldId="565"/>
            <ac:spMk id="36865" creationId="{F994A541-5449-9B46-AF88-7579EF6134B0}"/>
          </ac:spMkLst>
        </pc:spChg>
      </pc:sldChg>
      <pc:sldChg chg="modSp mod">
        <pc:chgData name="Long Nguyen" userId="f59fb8f3-a021-417a-8bc1-65c8d471c621" providerId="ADAL" clId="{4B780FC7-8874-E24A-B3D3-A543B66E1701}" dt="2023-03-31T13:29:27.936" v="806"/>
        <pc:sldMkLst>
          <pc:docMk/>
          <pc:sldMk cId="1123629102" sldId="566"/>
        </pc:sldMkLst>
        <pc:spChg chg="mod">
          <ac:chgData name="Long Nguyen" userId="f59fb8f3-a021-417a-8bc1-65c8d471c621" providerId="ADAL" clId="{4B780FC7-8874-E24A-B3D3-A543B66E1701}" dt="2023-03-31T13:29:27.936" v="806"/>
          <ac:spMkLst>
            <pc:docMk/>
            <pc:sldMk cId="1123629102" sldId="566"/>
            <ac:spMk id="40961" creationId="{1FEDAAFA-F0E6-1146-9EA2-D4901F6BA1B3}"/>
          </ac:spMkLst>
        </pc:spChg>
      </pc:sldChg>
      <pc:sldChg chg="modSp mod">
        <pc:chgData name="Long Nguyen" userId="f59fb8f3-a021-417a-8bc1-65c8d471c621" providerId="ADAL" clId="{4B780FC7-8874-E24A-B3D3-A543B66E1701}" dt="2023-03-31T13:29:31.688" v="807"/>
        <pc:sldMkLst>
          <pc:docMk/>
          <pc:sldMk cId="3949497385" sldId="567"/>
        </pc:sldMkLst>
        <pc:spChg chg="mod">
          <ac:chgData name="Long Nguyen" userId="f59fb8f3-a021-417a-8bc1-65c8d471c621" providerId="ADAL" clId="{4B780FC7-8874-E24A-B3D3-A543B66E1701}" dt="2023-03-31T13:29:31.688" v="807"/>
          <ac:spMkLst>
            <pc:docMk/>
            <pc:sldMk cId="3949497385" sldId="567"/>
            <ac:spMk id="43009" creationId="{D73127DF-5485-7648-9DD8-F565B7C20333}"/>
          </ac:spMkLst>
        </pc:spChg>
      </pc:sldChg>
      <pc:sldChg chg="modSp mod">
        <pc:chgData name="Long Nguyen" userId="f59fb8f3-a021-417a-8bc1-65c8d471c621" providerId="ADAL" clId="{4B780FC7-8874-E24A-B3D3-A543B66E1701}" dt="2023-03-31T13:29:46.315" v="822"/>
        <pc:sldMkLst>
          <pc:docMk/>
          <pc:sldMk cId="3008892020" sldId="569"/>
        </pc:sldMkLst>
        <pc:spChg chg="mod">
          <ac:chgData name="Long Nguyen" userId="f59fb8f3-a021-417a-8bc1-65c8d471c621" providerId="ADAL" clId="{4B780FC7-8874-E24A-B3D3-A543B66E1701}" dt="2023-03-31T13:29:46.315" v="822"/>
          <ac:spMkLst>
            <pc:docMk/>
            <pc:sldMk cId="3008892020" sldId="569"/>
            <ac:spMk id="47105" creationId="{741C59B0-DD4C-2549-9269-EB2C2DF6E577}"/>
          </ac:spMkLst>
        </pc:spChg>
      </pc:sldChg>
      <pc:sldChg chg="modSp mod">
        <pc:chgData name="Long Nguyen" userId="f59fb8f3-a021-417a-8bc1-65c8d471c621" providerId="ADAL" clId="{4B780FC7-8874-E24A-B3D3-A543B66E1701}" dt="2023-03-31T13:29:58.502" v="826"/>
        <pc:sldMkLst>
          <pc:docMk/>
          <pc:sldMk cId="4110945301" sldId="574"/>
        </pc:sldMkLst>
        <pc:spChg chg="mod">
          <ac:chgData name="Long Nguyen" userId="f59fb8f3-a021-417a-8bc1-65c8d471c621" providerId="ADAL" clId="{4B780FC7-8874-E24A-B3D3-A543B66E1701}" dt="2023-03-31T13:29:58.502" v="826"/>
          <ac:spMkLst>
            <pc:docMk/>
            <pc:sldMk cId="4110945301" sldId="574"/>
            <ac:spMk id="53249" creationId="{156C50AE-1816-7544-8B1D-90768E8FE77C}"/>
          </ac:spMkLst>
        </pc:spChg>
      </pc:sldChg>
      <pc:sldChg chg="addSp modSp mod modAnim">
        <pc:chgData name="Long Nguyen" userId="f59fb8f3-a021-417a-8bc1-65c8d471c621" providerId="ADAL" clId="{4B780FC7-8874-E24A-B3D3-A543B66E1701}" dt="2023-03-28T16:04:48.660" v="310" actId="1076"/>
        <pc:sldMkLst>
          <pc:docMk/>
          <pc:sldMk cId="2483610180" sldId="580"/>
        </pc:sldMkLst>
        <pc:spChg chg="mod">
          <ac:chgData name="Long Nguyen" userId="f59fb8f3-a021-417a-8bc1-65c8d471c621" providerId="ADAL" clId="{4B780FC7-8874-E24A-B3D3-A543B66E1701}" dt="2023-03-28T16:04:44.871" v="309" actId="20577"/>
          <ac:spMkLst>
            <pc:docMk/>
            <pc:sldMk cId="2483610180" sldId="580"/>
            <ac:spMk id="16386" creationId="{13E0CFFE-50A4-1C4C-9001-CF21878F6693}"/>
          </ac:spMkLst>
        </pc:spChg>
        <pc:picChg chg="add mod">
          <ac:chgData name="Long Nguyen" userId="f59fb8f3-a021-417a-8bc1-65c8d471c621" providerId="ADAL" clId="{4B780FC7-8874-E24A-B3D3-A543B66E1701}" dt="2023-03-28T16:04:48.660" v="310" actId="1076"/>
          <ac:picMkLst>
            <pc:docMk/>
            <pc:sldMk cId="2483610180" sldId="580"/>
            <ac:picMk id="3" creationId="{1922714A-6D98-8A42-AC95-63B3F6F43D38}"/>
          </ac:picMkLst>
        </pc:picChg>
      </pc:sldChg>
      <pc:sldChg chg="modSp mod">
        <pc:chgData name="Long Nguyen" userId="f59fb8f3-a021-417a-8bc1-65c8d471c621" providerId="ADAL" clId="{4B780FC7-8874-E24A-B3D3-A543B66E1701}" dt="2023-03-31T13:30:31.152" v="836" actId="20577"/>
        <pc:sldMkLst>
          <pc:docMk/>
          <pc:sldMk cId="830544632" sldId="581"/>
        </pc:sldMkLst>
        <pc:spChg chg="mod">
          <ac:chgData name="Long Nguyen" userId="f59fb8f3-a021-417a-8bc1-65c8d471c621" providerId="ADAL" clId="{4B780FC7-8874-E24A-B3D3-A543B66E1701}" dt="2023-03-31T13:30:31.152" v="836" actId="20577"/>
          <ac:spMkLst>
            <pc:docMk/>
            <pc:sldMk cId="830544632" sldId="581"/>
            <ac:spMk id="65537" creationId="{07CB10DC-D333-F84F-AEFA-826E23CDD585}"/>
          </ac:spMkLst>
        </pc:spChg>
      </pc:sldChg>
      <pc:sldChg chg="addSp modSp mod modAnim">
        <pc:chgData name="Long Nguyen" userId="f59fb8f3-a021-417a-8bc1-65c8d471c621" providerId="ADAL" clId="{4B780FC7-8874-E24A-B3D3-A543B66E1701}" dt="2023-03-28T16:11:39.613" v="793"/>
        <pc:sldMkLst>
          <pc:docMk/>
          <pc:sldMk cId="865366439" sldId="584"/>
        </pc:sldMkLst>
        <pc:spChg chg="add mod">
          <ac:chgData name="Long Nguyen" userId="f59fb8f3-a021-417a-8bc1-65c8d471c621" providerId="ADAL" clId="{4B780FC7-8874-E24A-B3D3-A543B66E1701}" dt="2023-03-28T16:08:18.064" v="417" actId="1076"/>
          <ac:spMkLst>
            <pc:docMk/>
            <pc:sldMk cId="865366439" sldId="584"/>
            <ac:spMk id="6" creationId="{2E18C90D-2BFF-59E3-59C0-39D2FBE6250E}"/>
          </ac:spMkLst>
        </pc:spChg>
        <pc:spChg chg="add mod">
          <ac:chgData name="Long Nguyen" userId="f59fb8f3-a021-417a-8bc1-65c8d471c621" providerId="ADAL" clId="{4B780FC7-8874-E24A-B3D3-A543B66E1701}" dt="2023-03-28T16:08:24.121" v="418" actId="1076"/>
          <ac:spMkLst>
            <pc:docMk/>
            <pc:sldMk cId="865366439" sldId="584"/>
            <ac:spMk id="7" creationId="{916A77F9-D82D-6159-575C-6A88C600E7EB}"/>
          </ac:spMkLst>
        </pc:spChg>
        <pc:spChg chg="add mod">
          <ac:chgData name="Long Nguyen" userId="f59fb8f3-a021-417a-8bc1-65c8d471c621" providerId="ADAL" clId="{4B780FC7-8874-E24A-B3D3-A543B66E1701}" dt="2023-03-28T16:08:45.931" v="470" actId="1076"/>
          <ac:spMkLst>
            <pc:docMk/>
            <pc:sldMk cId="865366439" sldId="584"/>
            <ac:spMk id="8" creationId="{272A257F-B941-88DD-9F6D-D6A63D0BB6FF}"/>
          </ac:spMkLst>
        </pc:spChg>
        <pc:spChg chg="add mod">
          <ac:chgData name="Long Nguyen" userId="f59fb8f3-a021-417a-8bc1-65c8d471c621" providerId="ADAL" clId="{4B780FC7-8874-E24A-B3D3-A543B66E1701}" dt="2023-03-28T16:09:29.831" v="587" actId="1076"/>
          <ac:spMkLst>
            <pc:docMk/>
            <pc:sldMk cId="865366439" sldId="584"/>
            <ac:spMk id="9" creationId="{30B4D5E8-01B8-1073-29E3-6E548164DC78}"/>
          </ac:spMkLst>
        </pc:spChg>
        <pc:spChg chg="add mod">
          <ac:chgData name="Long Nguyen" userId="f59fb8f3-a021-417a-8bc1-65c8d471c621" providerId="ADAL" clId="{4B780FC7-8874-E24A-B3D3-A543B66E1701}" dt="2023-03-28T16:11:36.014" v="792" actId="20577"/>
          <ac:spMkLst>
            <pc:docMk/>
            <pc:sldMk cId="865366439" sldId="584"/>
            <ac:spMk id="10" creationId="{F4E4211F-F408-9597-7B77-0A991284DB8B}"/>
          </ac:spMkLst>
        </pc:spChg>
      </pc:sldChg>
      <pc:sldChg chg="modSp mod">
        <pc:chgData name="Long Nguyen" userId="f59fb8f3-a021-417a-8bc1-65c8d471c621" providerId="ADAL" clId="{4B780FC7-8874-E24A-B3D3-A543B66E1701}" dt="2023-03-31T13:29:39.686" v="821" actId="20577"/>
        <pc:sldMkLst>
          <pc:docMk/>
          <pc:sldMk cId="3142613135" sldId="588"/>
        </pc:sldMkLst>
        <pc:spChg chg="mod">
          <ac:chgData name="Long Nguyen" userId="f59fb8f3-a021-417a-8bc1-65c8d471c621" providerId="ADAL" clId="{4B780FC7-8874-E24A-B3D3-A543B66E1701}" dt="2023-03-31T13:29:39.686" v="821" actId="20577"/>
          <ac:spMkLst>
            <pc:docMk/>
            <pc:sldMk cId="3142613135" sldId="588"/>
            <ac:spMk id="45057" creationId="{19D0F0DD-820D-1247-A6AE-CE798E9BA930}"/>
          </ac:spMkLst>
        </pc:spChg>
      </pc:sldChg>
      <pc:sldChg chg="modSp mod">
        <pc:chgData name="Long Nguyen" userId="f59fb8f3-a021-417a-8bc1-65c8d471c621" providerId="ADAL" clId="{4B780FC7-8874-E24A-B3D3-A543B66E1701}" dt="2023-03-31T13:29:50.469" v="823"/>
        <pc:sldMkLst>
          <pc:docMk/>
          <pc:sldMk cId="2428880685" sldId="589"/>
        </pc:sldMkLst>
        <pc:spChg chg="mod">
          <ac:chgData name="Long Nguyen" userId="f59fb8f3-a021-417a-8bc1-65c8d471c621" providerId="ADAL" clId="{4B780FC7-8874-E24A-B3D3-A543B66E1701}" dt="2023-03-31T13:29:50.469" v="823"/>
          <ac:spMkLst>
            <pc:docMk/>
            <pc:sldMk cId="2428880685" sldId="589"/>
            <ac:spMk id="49153" creationId="{F54483B9-1658-FE4F-8E2E-F3A29FFD393E}"/>
          </ac:spMkLst>
        </pc:spChg>
      </pc:sldChg>
      <pc:sldChg chg="addSp delSp modSp mod modAnim">
        <pc:chgData name="Long Nguyen" userId="f59fb8f3-a021-417a-8bc1-65c8d471c621" providerId="ADAL" clId="{4B780FC7-8874-E24A-B3D3-A543B66E1701}" dt="2023-03-31T13:29:54.202" v="825"/>
        <pc:sldMkLst>
          <pc:docMk/>
          <pc:sldMk cId="1250769370" sldId="590"/>
        </pc:sldMkLst>
        <pc:spChg chg="mod">
          <ac:chgData name="Long Nguyen" userId="f59fb8f3-a021-417a-8bc1-65c8d471c621" providerId="ADAL" clId="{4B780FC7-8874-E24A-B3D3-A543B66E1701}" dt="2023-03-28T15:58:24.584" v="8" actId="27636"/>
          <ac:spMkLst>
            <pc:docMk/>
            <pc:sldMk cId="1250769370" sldId="590"/>
            <ac:spMk id="16386" creationId="{D2C45497-8912-0F44-8527-E1D3516D268F}"/>
          </ac:spMkLst>
        </pc:spChg>
        <pc:spChg chg="mod">
          <ac:chgData name="Long Nguyen" userId="f59fb8f3-a021-417a-8bc1-65c8d471c621" providerId="ADAL" clId="{4B780FC7-8874-E24A-B3D3-A543B66E1701}" dt="2023-03-31T13:29:54.202" v="825"/>
          <ac:spMkLst>
            <pc:docMk/>
            <pc:sldMk cId="1250769370" sldId="590"/>
            <ac:spMk id="51201" creationId="{34CF5F37-80CE-C64F-905D-26669F2C2011}"/>
          </ac:spMkLst>
        </pc:spChg>
        <pc:picChg chg="add mod">
          <ac:chgData name="Long Nguyen" userId="f59fb8f3-a021-417a-8bc1-65c8d471c621" providerId="ADAL" clId="{4B780FC7-8874-E24A-B3D3-A543B66E1701}" dt="2023-03-28T15:58:15.634" v="5" actId="1076"/>
          <ac:picMkLst>
            <pc:docMk/>
            <pc:sldMk cId="1250769370" sldId="590"/>
            <ac:picMk id="3" creationId="{EA95BD60-69DC-F723-4000-EAEABA3FFF1B}"/>
          </ac:picMkLst>
        </pc:picChg>
        <pc:picChg chg="add mod">
          <ac:chgData name="Long Nguyen" userId="f59fb8f3-a021-417a-8bc1-65c8d471c621" providerId="ADAL" clId="{4B780FC7-8874-E24A-B3D3-A543B66E1701}" dt="2023-03-28T15:58:30.963" v="12" actId="1076"/>
          <ac:picMkLst>
            <pc:docMk/>
            <pc:sldMk cId="1250769370" sldId="590"/>
            <ac:picMk id="4" creationId="{00FA319E-16DA-6B80-DE69-F6D5B97B149C}"/>
          </ac:picMkLst>
        </pc:picChg>
        <pc:picChg chg="del">
          <ac:chgData name="Long Nguyen" userId="f59fb8f3-a021-417a-8bc1-65c8d471c621" providerId="ADAL" clId="{4B780FC7-8874-E24A-B3D3-A543B66E1701}" dt="2023-03-28T15:58:24.006" v="6" actId="478"/>
          <ac:picMkLst>
            <pc:docMk/>
            <pc:sldMk cId="1250769370" sldId="590"/>
            <ac:picMk id="51225" creationId="{583D12D5-C363-9E42-ACFC-AE28BDFF93B2}"/>
          </ac:picMkLst>
        </pc:picChg>
        <pc:picChg chg="del">
          <ac:chgData name="Long Nguyen" userId="f59fb8f3-a021-417a-8bc1-65c8d471c621" providerId="ADAL" clId="{4B780FC7-8874-E24A-B3D3-A543B66E1701}" dt="2023-03-28T15:58:25.153" v="9" actId="478"/>
          <ac:picMkLst>
            <pc:docMk/>
            <pc:sldMk cId="1250769370" sldId="590"/>
            <ac:picMk id="51226" creationId="{E655EF8F-0F8F-1045-8D44-03B6EDF43195}"/>
          </ac:picMkLst>
        </pc:picChg>
        <pc:picChg chg="del">
          <ac:chgData name="Long Nguyen" userId="f59fb8f3-a021-417a-8bc1-65c8d471c621" providerId="ADAL" clId="{4B780FC7-8874-E24A-B3D3-A543B66E1701}" dt="2023-03-28T15:58:26.081" v="10" actId="478"/>
          <ac:picMkLst>
            <pc:docMk/>
            <pc:sldMk cId="1250769370" sldId="590"/>
            <ac:picMk id="51227" creationId="{C668C262-A56F-4442-9BD0-2A4C49F217CB}"/>
          </ac:picMkLst>
        </pc:picChg>
        <pc:picChg chg="del">
          <ac:chgData name="Long Nguyen" userId="f59fb8f3-a021-417a-8bc1-65c8d471c621" providerId="ADAL" clId="{4B780FC7-8874-E24A-B3D3-A543B66E1701}" dt="2023-03-28T15:58:13.289" v="4" actId="478"/>
          <ac:picMkLst>
            <pc:docMk/>
            <pc:sldMk cId="1250769370" sldId="590"/>
            <ac:picMk id="51228" creationId="{33D929CD-26DF-7340-8B8E-5669709F7905}"/>
          </ac:picMkLst>
        </pc:picChg>
        <pc:picChg chg="del">
          <ac:chgData name="Long Nguyen" userId="f59fb8f3-a021-417a-8bc1-65c8d471c621" providerId="ADAL" clId="{4B780FC7-8874-E24A-B3D3-A543B66E1701}" dt="2023-03-28T15:58:12.562" v="3" actId="478"/>
          <ac:picMkLst>
            <pc:docMk/>
            <pc:sldMk cId="1250769370" sldId="590"/>
            <ac:picMk id="51229" creationId="{83836390-F08B-C94E-8D6C-F47B98E1E6EF}"/>
          </ac:picMkLst>
        </pc:picChg>
        <pc:picChg chg="del">
          <ac:chgData name="Long Nguyen" userId="f59fb8f3-a021-417a-8bc1-65c8d471c621" providerId="ADAL" clId="{4B780FC7-8874-E24A-B3D3-A543B66E1701}" dt="2023-03-28T15:58:11.682" v="2" actId="478"/>
          <ac:picMkLst>
            <pc:docMk/>
            <pc:sldMk cId="1250769370" sldId="590"/>
            <ac:picMk id="51230" creationId="{35A25109-8FB7-6940-8203-91236800A1E5}"/>
          </ac:picMkLst>
        </pc:picChg>
      </pc:sldChg>
      <pc:sldChg chg="modSp mod">
        <pc:chgData name="Long Nguyen" userId="f59fb8f3-a021-417a-8bc1-65c8d471c621" providerId="ADAL" clId="{4B780FC7-8874-E24A-B3D3-A543B66E1701}" dt="2023-03-31T13:30:36.933" v="846" actId="20577"/>
        <pc:sldMkLst>
          <pc:docMk/>
          <pc:sldMk cId="3535386674" sldId="593"/>
        </pc:sldMkLst>
        <pc:spChg chg="mod">
          <ac:chgData name="Long Nguyen" userId="f59fb8f3-a021-417a-8bc1-65c8d471c621" providerId="ADAL" clId="{4B780FC7-8874-E24A-B3D3-A543B66E1701}" dt="2023-03-31T13:30:36.933" v="846" actId="20577"/>
          <ac:spMkLst>
            <pc:docMk/>
            <pc:sldMk cId="3535386674" sldId="593"/>
            <ac:spMk id="65537" creationId="{07CB10DC-D333-F84F-AEFA-826E23CDD585}"/>
          </ac:spMkLst>
        </pc:spChg>
      </pc:sldChg>
    </pc:docChg>
  </pc:docChgLst>
  <pc:docChgLst>
    <pc:chgData name="Long B Nguyen" userId="f59fb8f3-a021-417a-8bc1-65c8d471c621" providerId="ADAL" clId="{E3DA9E26-CE90-3A40-9745-4D67E6DCA3BF}"/>
    <pc:docChg chg="custSel addSld delSld modSld">
      <pc:chgData name="Long B Nguyen" userId="f59fb8f3-a021-417a-8bc1-65c8d471c621" providerId="ADAL" clId="{E3DA9E26-CE90-3A40-9745-4D67E6DCA3BF}" dt="2020-03-31T22:15:23.810" v="680" actId="20577"/>
      <pc:docMkLst>
        <pc:docMk/>
      </pc:docMkLst>
      <pc:sldChg chg="modSp">
        <pc:chgData name="Long B Nguyen" userId="f59fb8f3-a021-417a-8bc1-65c8d471c621" providerId="ADAL" clId="{E3DA9E26-CE90-3A40-9745-4D67E6DCA3BF}" dt="2020-03-30T02:24:25.886" v="32" actId="20577"/>
        <pc:sldMkLst>
          <pc:docMk/>
          <pc:sldMk cId="4247104139" sldId="256"/>
        </pc:sldMkLst>
        <pc:spChg chg="mod">
          <ac:chgData name="Long B Nguyen" userId="f59fb8f3-a021-417a-8bc1-65c8d471c621" providerId="ADAL" clId="{E3DA9E26-CE90-3A40-9745-4D67E6DCA3BF}" dt="2020-03-30T02:24:25.886" v="32" actId="20577"/>
          <ac:spMkLst>
            <pc:docMk/>
            <pc:sldMk cId="4247104139" sldId="256"/>
            <ac:spMk id="2" creationId="{6117A749-B1BA-E24B-8FB0-0604EF651FB3}"/>
          </ac:spMkLst>
        </pc:spChg>
      </pc:sldChg>
      <pc:sldChg chg="del">
        <pc:chgData name="Long B Nguyen" userId="f59fb8f3-a021-417a-8bc1-65c8d471c621" providerId="ADAL" clId="{E3DA9E26-CE90-3A40-9745-4D67E6DCA3BF}" dt="2020-03-30T02:24:14.534" v="16" actId="2696"/>
        <pc:sldMkLst>
          <pc:docMk/>
          <pc:sldMk cId="2902676313" sldId="485"/>
        </pc:sldMkLst>
      </pc:sldChg>
      <pc:sldChg chg="add">
        <pc:chgData name="Long B Nguyen" userId="f59fb8f3-a021-417a-8bc1-65c8d471c621" providerId="ADAL" clId="{E3DA9E26-CE90-3A40-9745-4D67E6DCA3BF}" dt="2020-03-30T02:24:16.379" v="18"/>
        <pc:sldMkLst>
          <pc:docMk/>
          <pc:sldMk cId="3533528898" sldId="485"/>
        </pc:sldMkLst>
      </pc:sldChg>
      <pc:sldChg chg="modSp add modAnim">
        <pc:chgData name="Long B Nguyen" userId="f59fb8f3-a021-417a-8bc1-65c8d471c621" providerId="ADAL" clId="{E3DA9E26-CE90-3A40-9745-4D67E6DCA3BF}" dt="2020-03-30T02:26:11.243" v="75" actId="20577"/>
        <pc:sldMkLst>
          <pc:docMk/>
          <pc:sldMk cId="3162068906" sldId="527"/>
        </pc:sldMkLst>
        <pc:spChg chg="mod">
          <ac:chgData name="Long B Nguyen" userId="f59fb8f3-a021-417a-8bc1-65c8d471c621" providerId="ADAL" clId="{E3DA9E26-CE90-3A40-9745-4D67E6DCA3BF}" dt="2020-03-30T02:24:38.289" v="34" actId="1076"/>
          <ac:spMkLst>
            <pc:docMk/>
            <pc:sldMk cId="3162068906" sldId="527"/>
            <ac:spMk id="16385" creationId="{20481C6E-9468-904F-B39A-1BBDC3FBBF72}"/>
          </ac:spMkLst>
        </pc:spChg>
        <pc:spChg chg="mod">
          <ac:chgData name="Long B Nguyen" userId="f59fb8f3-a021-417a-8bc1-65c8d471c621" providerId="ADAL" clId="{E3DA9E26-CE90-3A40-9745-4D67E6DCA3BF}" dt="2020-03-30T02:26:11.243" v="75" actId="20577"/>
          <ac:spMkLst>
            <pc:docMk/>
            <pc:sldMk cId="3162068906" sldId="527"/>
            <ac:spMk id="16386" creationId="{68E5F79A-ADEF-9749-ACDC-BD05BB57A172}"/>
          </ac:spMkLst>
        </pc:spChg>
      </pc:sldChg>
      <pc:sldChg chg="add">
        <pc:chgData name="Long B Nguyen" userId="f59fb8f3-a021-417a-8bc1-65c8d471c621" providerId="ADAL" clId="{E3DA9E26-CE90-3A40-9745-4D67E6DCA3BF}" dt="2020-03-30T02:24:16.379" v="18"/>
        <pc:sldMkLst>
          <pc:docMk/>
          <pc:sldMk cId="3102825031" sldId="528"/>
        </pc:sldMkLst>
      </pc:sldChg>
      <pc:sldChg chg="modSp add modAnim">
        <pc:chgData name="Long B Nguyen" userId="f59fb8f3-a021-417a-8bc1-65c8d471c621" providerId="ADAL" clId="{E3DA9E26-CE90-3A40-9745-4D67E6DCA3BF}" dt="2020-03-30T02:30:12.894" v="213" actId="20577"/>
        <pc:sldMkLst>
          <pc:docMk/>
          <pc:sldMk cId="4057016805" sldId="529"/>
        </pc:sldMkLst>
        <pc:spChg chg="mod">
          <ac:chgData name="Long B Nguyen" userId="f59fb8f3-a021-417a-8bc1-65c8d471c621" providerId="ADAL" clId="{E3DA9E26-CE90-3A40-9745-4D67E6DCA3BF}" dt="2020-03-30T02:30:12.894" v="213" actId="20577"/>
          <ac:spMkLst>
            <pc:docMk/>
            <pc:sldMk cId="4057016805" sldId="529"/>
            <ac:spMk id="16386" creationId="{C8D6CAF5-AF75-C349-8DAC-5E7C5ABB4ADD}"/>
          </ac:spMkLst>
        </pc:spChg>
        <pc:spChg chg="mod">
          <ac:chgData name="Long B Nguyen" userId="f59fb8f3-a021-417a-8bc1-65c8d471c621" providerId="ADAL" clId="{E3DA9E26-CE90-3A40-9745-4D67E6DCA3BF}" dt="2020-03-30T02:29:11.134" v="142" actId="1076"/>
          <ac:spMkLst>
            <pc:docMk/>
            <pc:sldMk cId="4057016805" sldId="529"/>
            <ac:spMk id="26625" creationId="{D98E8C97-22A5-5648-8897-6FD0C34ABA7B}"/>
          </ac:spMkLst>
        </pc:spChg>
        <pc:picChg chg="mod">
          <ac:chgData name="Long B Nguyen" userId="f59fb8f3-a021-417a-8bc1-65c8d471c621" providerId="ADAL" clId="{E3DA9E26-CE90-3A40-9745-4D67E6DCA3BF}" dt="2020-03-30T02:30:10.872" v="212" actId="1076"/>
          <ac:picMkLst>
            <pc:docMk/>
            <pc:sldMk cId="4057016805" sldId="529"/>
            <ac:picMk id="26627" creationId="{9ED681A2-8B02-8143-B1FC-F86FC2BD5336}"/>
          </ac:picMkLst>
        </pc:picChg>
      </pc:sldChg>
      <pc:sldChg chg="modSp add modAnim">
        <pc:chgData name="Long B Nguyen" userId="f59fb8f3-a021-417a-8bc1-65c8d471c621" providerId="ADAL" clId="{E3DA9E26-CE90-3A40-9745-4D67E6DCA3BF}" dt="2020-03-30T02:26:55.226" v="88" actId="255"/>
        <pc:sldMkLst>
          <pc:docMk/>
          <pc:sldMk cId="1925924244" sldId="556"/>
        </pc:sldMkLst>
        <pc:spChg chg="mod">
          <ac:chgData name="Long B Nguyen" userId="f59fb8f3-a021-417a-8bc1-65c8d471c621" providerId="ADAL" clId="{E3DA9E26-CE90-3A40-9745-4D67E6DCA3BF}" dt="2020-03-30T02:26:55.226" v="88" actId="255"/>
          <ac:spMkLst>
            <pc:docMk/>
            <pc:sldMk cId="1925924244" sldId="556"/>
            <ac:spMk id="16386" creationId="{2A7E0F38-3D69-FA4C-A13E-BC74CAF926EB}"/>
          </ac:spMkLst>
        </pc:spChg>
        <pc:spChg chg="mod">
          <ac:chgData name="Long B Nguyen" userId="f59fb8f3-a021-417a-8bc1-65c8d471c621" providerId="ADAL" clId="{E3DA9E26-CE90-3A40-9745-4D67E6DCA3BF}" dt="2020-03-30T02:26:26.087" v="77" actId="1076"/>
          <ac:spMkLst>
            <pc:docMk/>
            <pc:sldMk cId="1925924244" sldId="556"/>
            <ac:spMk id="18433" creationId="{02AE339C-E512-214C-87AC-C7DED5975191}"/>
          </ac:spMkLst>
        </pc:spChg>
        <pc:picChg chg="mod">
          <ac:chgData name="Long B Nguyen" userId="f59fb8f3-a021-417a-8bc1-65c8d471c621" providerId="ADAL" clId="{E3DA9E26-CE90-3A40-9745-4D67E6DCA3BF}" dt="2020-03-30T02:26:48.286" v="87" actId="14100"/>
          <ac:picMkLst>
            <pc:docMk/>
            <pc:sldMk cId="1925924244" sldId="556"/>
            <ac:picMk id="3" creationId="{5F05013A-B779-4441-83CC-226A1BAC92E2}"/>
          </ac:picMkLst>
        </pc:picChg>
      </pc:sldChg>
      <pc:sldChg chg="add">
        <pc:chgData name="Long B Nguyen" userId="f59fb8f3-a021-417a-8bc1-65c8d471c621" providerId="ADAL" clId="{E3DA9E26-CE90-3A40-9745-4D67E6DCA3BF}" dt="2020-03-30T02:24:16.379" v="18"/>
        <pc:sldMkLst>
          <pc:docMk/>
          <pc:sldMk cId="1994733491" sldId="557"/>
        </pc:sldMkLst>
      </pc:sldChg>
      <pc:sldChg chg="modSp add">
        <pc:chgData name="Long B Nguyen" userId="f59fb8f3-a021-417a-8bc1-65c8d471c621" providerId="ADAL" clId="{E3DA9E26-CE90-3A40-9745-4D67E6DCA3BF}" dt="2020-03-30T02:30:43.362" v="220" actId="5793"/>
        <pc:sldMkLst>
          <pc:docMk/>
          <pc:sldMk cId="748879865" sldId="559"/>
        </pc:sldMkLst>
        <pc:spChg chg="mod">
          <ac:chgData name="Long B Nguyen" userId="f59fb8f3-a021-417a-8bc1-65c8d471c621" providerId="ADAL" clId="{E3DA9E26-CE90-3A40-9745-4D67E6DCA3BF}" dt="2020-03-30T02:30:43.362" v="220" actId="5793"/>
          <ac:spMkLst>
            <pc:docMk/>
            <pc:sldMk cId="748879865" sldId="559"/>
            <ac:spMk id="16386" creationId="{663BA5C3-BA40-5A4D-8A32-C7FE38AA5585}"/>
          </ac:spMkLst>
        </pc:spChg>
        <pc:spChg chg="mod">
          <ac:chgData name="Long B Nguyen" userId="f59fb8f3-a021-417a-8bc1-65c8d471c621" providerId="ADAL" clId="{E3DA9E26-CE90-3A40-9745-4D67E6DCA3BF}" dt="2020-03-30T02:30:31.126" v="216" actId="1076"/>
          <ac:spMkLst>
            <pc:docMk/>
            <pc:sldMk cId="748879865" sldId="559"/>
            <ac:spMk id="28673" creationId="{29C221BA-D3D7-5A49-A5D0-DC2CA4B3B469}"/>
          </ac:spMkLst>
        </pc:spChg>
      </pc:sldChg>
      <pc:sldChg chg="modSp add modAnim">
        <pc:chgData name="Long B Nguyen" userId="f59fb8f3-a021-417a-8bc1-65c8d471c621" providerId="ADAL" clId="{E3DA9E26-CE90-3A40-9745-4D67E6DCA3BF}" dt="2020-03-30T02:32:51.237" v="236" actId="14100"/>
        <pc:sldMkLst>
          <pc:docMk/>
          <pc:sldMk cId="3841479407" sldId="560"/>
        </pc:sldMkLst>
        <pc:spChg chg="mod">
          <ac:chgData name="Long B Nguyen" userId="f59fb8f3-a021-417a-8bc1-65c8d471c621" providerId="ADAL" clId="{E3DA9E26-CE90-3A40-9745-4D67E6DCA3BF}" dt="2020-03-30T02:32:51.237" v="236" actId="14100"/>
          <ac:spMkLst>
            <pc:docMk/>
            <pc:sldMk cId="3841479407" sldId="560"/>
            <ac:spMk id="16386" creationId="{F4A55099-1D6D-794F-86C3-1AE8A802E8FF}"/>
          </ac:spMkLst>
        </pc:spChg>
        <pc:spChg chg="mod">
          <ac:chgData name="Long B Nguyen" userId="f59fb8f3-a021-417a-8bc1-65c8d471c621" providerId="ADAL" clId="{E3DA9E26-CE90-3A40-9745-4D67E6DCA3BF}" dt="2020-03-30T02:32:48.374" v="235" actId="1076"/>
          <ac:spMkLst>
            <pc:docMk/>
            <pc:sldMk cId="3841479407" sldId="560"/>
            <ac:spMk id="30721" creationId="{21730CA2-2673-194A-BEF2-68659ADB5D96}"/>
          </ac:spMkLst>
        </pc:spChg>
      </pc:sldChg>
      <pc:sldChg chg="modSp add modAnim">
        <pc:chgData name="Long B Nguyen" userId="f59fb8f3-a021-417a-8bc1-65c8d471c621" providerId="ADAL" clId="{E3DA9E26-CE90-3A40-9745-4D67E6DCA3BF}" dt="2020-03-30T02:33:16.319" v="248" actId="20577"/>
        <pc:sldMkLst>
          <pc:docMk/>
          <pc:sldMk cId="558292674" sldId="561"/>
        </pc:sldMkLst>
        <pc:spChg chg="mod">
          <ac:chgData name="Long B Nguyen" userId="f59fb8f3-a021-417a-8bc1-65c8d471c621" providerId="ADAL" clId="{E3DA9E26-CE90-3A40-9745-4D67E6DCA3BF}" dt="2020-03-30T02:33:16.319" v="248" actId="20577"/>
          <ac:spMkLst>
            <pc:docMk/>
            <pc:sldMk cId="558292674" sldId="561"/>
            <ac:spMk id="16386" creationId="{3185AAF4-BE97-6F4A-B9F7-2CF7E78E26EA}"/>
          </ac:spMkLst>
        </pc:spChg>
        <pc:spChg chg="mod">
          <ac:chgData name="Long B Nguyen" userId="f59fb8f3-a021-417a-8bc1-65c8d471c621" providerId="ADAL" clId="{E3DA9E26-CE90-3A40-9745-4D67E6DCA3BF}" dt="2020-03-30T02:33:03.691" v="239" actId="1076"/>
          <ac:spMkLst>
            <pc:docMk/>
            <pc:sldMk cId="558292674" sldId="561"/>
            <ac:spMk id="32769" creationId="{1AAEA145-136D-F74A-BD41-5DFAA9C09F92}"/>
          </ac:spMkLst>
        </pc:spChg>
      </pc:sldChg>
      <pc:sldChg chg="modSp add modAnim">
        <pc:chgData name="Long B Nguyen" userId="f59fb8f3-a021-417a-8bc1-65c8d471c621" providerId="ADAL" clId="{E3DA9E26-CE90-3A40-9745-4D67E6DCA3BF}" dt="2020-03-30T02:33:48.312" v="256" actId="5793"/>
        <pc:sldMkLst>
          <pc:docMk/>
          <pc:sldMk cId="3239512120" sldId="562"/>
        </pc:sldMkLst>
        <pc:spChg chg="mod">
          <ac:chgData name="Long B Nguyen" userId="f59fb8f3-a021-417a-8bc1-65c8d471c621" providerId="ADAL" clId="{E3DA9E26-CE90-3A40-9745-4D67E6DCA3BF}" dt="2020-03-30T02:33:48.312" v="256" actId="5793"/>
          <ac:spMkLst>
            <pc:docMk/>
            <pc:sldMk cId="3239512120" sldId="562"/>
            <ac:spMk id="16386" creationId="{BEECF8C6-48A2-4844-8DE5-A821793BF5B7}"/>
          </ac:spMkLst>
        </pc:spChg>
        <pc:spChg chg="mod">
          <ac:chgData name="Long B Nguyen" userId="f59fb8f3-a021-417a-8bc1-65c8d471c621" providerId="ADAL" clId="{E3DA9E26-CE90-3A40-9745-4D67E6DCA3BF}" dt="2020-03-30T02:33:37.931" v="250" actId="1076"/>
          <ac:spMkLst>
            <pc:docMk/>
            <pc:sldMk cId="3239512120" sldId="562"/>
            <ac:spMk id="34817" creationId="{A0866BCF-5E35-B741-A5DE-A0C27EB5D25F}"/>
          </ac:spMkLst>
        </pc:spChg>
      </pc:sldChg>
      <pc:sldChg chg="modSp add">
        <pc:chgData name="Long B Nguyen" userId="f59fb8f3-a021-417a-8bc1-65c8d471c621" providerId="ADAL" clId="{E3DA9E26-CE90-3A40-9745-4D67E6DCA3BF}" dt="2020-03-30T02:36:37.565" v="348" actId="20577"/>
        <pc:sldMkLst>
          <pc:docMk/>
          <pc:sldMk cId="62561003" sldId="564"/>
        </pc:sldMkLst>
        <pc:spChg chg="mod">
          <ac:chgData name="Long B Nguyen" userId="f59fb8f3-a021-417a-8bc1-65c8d471c621" providerId="ADAL" clId="{E3DA9E26-CE90-3A40-9745-4D67E6DCA3BF}" dt="2020-03-30T02:36:09.987" v="332" actId="1076"/>
          <ac:spMkLst>
            <pc:docMk/>
            <pc:sldMk cId="62561003" sldId="564"/>
            <ac:spMk id="38913" creationId="{DAEFB4BB-DC31-B549-9EE1-1D17944461D0}"/>
          </ac:spMkLst>
        </pc:spChg>
        <pc:spChg chg="mod">
          <ac:chgData name="Long B Nguyen" userId="f59fb8f3-a021-417a-8bc1-65c8d471c621" providerId="ADAL" clId="{E3DA9E26-CE90-3A40-9745-4D67E6DCA3BF}" dt="2020-03-30T02:36:37.565" v="348" actId="20577"/>
          <ac:spMkLst>
            <pc:docMk/>
            <pc:sldMk cId="62561003" sldId="564"/>
            <ac:spMk id="38914" creationId="{C52A9286-7410-5345-BECD-ADFEC8E3A113}"/>
          </ac:spMkLst>
        </pc:spChg>
        <pc:picChg chg="mod">
          <ac:chgData name="Long B Nguyen" userId="f59fb8f3-a021-417a-8bc1-65c8d471c621" providerId="ADAL" clId="{E3DA9E26-CE90-3A40-9745-4D67E6DCA3BF}" dt="2020-03-30T02:36:26.918" v="342" actId="1076"/>
          <ac:picMkLst>
            <pc:docMk/>
            <pc:sldMk cId="62561003" sldId="564"/>
            <ac:picMk id="38915" creationId="{31163D27-FB0A-2947-8204-DB300563CD0E}"/>
          </ac:picMkLst>
        </pc:picChg>
      </pc:sldChg>
      <pc:sldChg chg="modSp add modAnim">
        <pc:chgData name="Long B Nguyen" userId="f59fb8f3-a021-417a-8bc1-65c8d471c621" providerId="ADAL" clId="{E3DA9E26-CE90-3A40-9745-4D67E6DCA3BF}" dt="2020-03-30T02:35:35.607" v="328" actId="20577"/>
        <pc:sldMkLst>
          <pc:docMk/>
          <pc:sldMk cId="1496186937" sldId="565"/>
        </pc:sldMkLst>
        <pc:spChg chg="mod">
          <ac:chgData name="Long B Nguyen" userId="f59fb8f3-a021-417a-8bc1-65c8d471c621" providerId="ADAL" clId="{E3DA9E26-CE90-3A40-9745-4D67E6DCA3BF}" dt="2020-03-30T02:35:35.607" v="328" actId="20577"/>
          <ac:spMkLst>
            <pc:docMk/>
            <pc:sldMk cId="1496186937" sldId="565"/>
            <ac:spMk id="16386" creationId="{D5C314AE-7E3E-9049-8D14-D91FF0323DDF}"/>
          </ac:spMkLst>
        </pc:spChg>
        <pc:spChg chg="mod">
          <ac:chgData name="Long B Nguyen" userId="f59fb8f3-a021-417a-8bc1-65c8d471c621" providerId="ADAL" clId="{E3DA9E26-CE90-3A40-9745-4D67E6DCA3BF}" dt="2020-03-30T02:34:07.720" v="259" actId="1076"/>
          <ac:spMkLst>
            <pc:docMk/>
            <pc:sldMk cId="1496186937" sldId="565"/>
            <ac:spMk id="36865" creationId="{F994A541-5449-9B46-AF88-7579EF6134B0}"/>
          </ac:spMkLst>
        </pc:spChg>
        <pc:picChg chg="mod">
          <ac:chgData name="Long B Nguyen" userId="f59fb8f3-a021-417a-8bc1-65c8d471c621" providerId="ADAL" clId="{E3DA9E26-CE90-3A40-9745-4D67E6DCA3BF}" dt="2020-03-30T02:34:22.591" v="262" actId="1076"/>
          <ac:picMkLst>
            <pc:docMk/>
            <pc:sldMk cId="1496186937" sldId="565"/>
            <ac:picMk id="2" creationId="{98A1C59E-79D9-AF4A-920B-640EF307C3F1}"/>
          </ac:picMkLst>
        </pc:picChg>
      </pc:sldChg>
      <pc:sldChg chg="modSp add">
        <pc:chgData name="Long B Nguyen" userId="f59fb8f3-a021-417a-8bc1-65c8d471c621" providerId="ADAL" clId="{E3DA9E26-CE90-3A40-9745-4D67E6DCA3BF}" dt="2020-03-30T02:37:08.542" v="359" actId="20577"/>
        <pc:sldMkLst>
          <pc:docMk/>
          <pc:sldMk cId="1123629102" sldId="566"/>
        </pc:sldMkLst>
        <pc:spChg chg="mod">
          <ac:chgData name="Long B Nguyen" userId="f59fb8f3-a021-417a-8bc1-65c8d471c621" providerId="ADAL" clId="{E3DA9E26-CE90-3A40-9745-4D67E6DCA3BF}" dt="2020-03-30T02:37:08.542" v="359" actId="20577"/>
          <ac:spMkLst>
            <pc:docMk/>
            <pc:sldMk cId="1123629102" sldId="566"/>
            <ac:spMk id="16386" creationId="{2DF216D7-8A85-6A4B-A2B3-8EE0E2D71E0D}"/>
          </ac:spMkLst>
        </pc:spChg>
        <pc:spChg chg="mod">
          <ac:chgData name="Long B Nguyen" userId="f59fb8f3-a021-417a-8bc1-65c8d471c621" providerId="ADAL" clId="{E3DA9E26-CE90-3A40-9745-4D67E6DCA3BF}" dt="2020-03-30T02:37:00.974" v="353" actId="1076"/>
          <ac:spMkLst>
            <pc:docMk/>
            <pc:sldMk cId="1123629102" sldId="566"/>
            <ac:spMk id="40961" creationId="{1FEDAAFA-F0E6-1146-9EA2-D4901F6BA1B3}"/>
          </ac:spMkLst>
        </pc:spChg>
        <pc:picChg chg="mod">
          <ac:chgData name="Long B Nguyen" userId="f59fb8f3-a021-417a-8bc1-65c8d471c621" providerId="ADAL" clId="{E3DA9E26-CE90-3A40-9745-4D67E6DCA3BF}" dt="2020-03-30T02:37:05.669" v="355" actId="1076"/>
          <ac:picMkLst>
            <pc:docMk/>
            <pc:sldMk cId="1123629102" sldId="566"/>
            <ac:picMk id="40963" creationId="{CBF3E8A9-6DD5-1B44-9FB5-7DB205C3F480}"/>
          </ac:picMkLst>
        </pc:picChg>
      </pc:sldChg>
      <pc:sldChg chg="modSp add">
        <pc:chgData name="Long B Nguyen" userId="f59fb8f3-a021-417a-8bc1-65c8d471c621" providerId="ADAL" clId="{E3DA9E26-CE90-3A40-9745-4D67E6DCA3BF}" dt="2020-03-30T02:37:55.628" v="370" actId="20577"/>
        <pc:sldMkLst>
          <pc:docMk/>
          <pc:sldMk cId="3949497385" sldId="567"/>
        </pc:sldMkLst>
        <pc:spChg chg="mod">
          <ac:chgData name="Long B Nguyen" userId="f59fb8f3-a021-417a-8bc1-65c8d471c621" providerId="ADAL" clId="{E3DA9E26-CE90-3A40-9745-4D67E6DCA3BF}" dt="2020-03-30T02:37:55.628" v="370" actId="20577"/>
          <ac:spMkLst>
            <pc:docMk/>
            <pc:sldMk cId="3949497385" sldId="567"/>
            <ac:spMk id="16386" creationId="{ABB9BDC1-08D7-8143-B399-6CBC458EF0C2}"/>
          </ac:spMkLst>
        </pc:spChg>
        <pc:spChg chg="mod">
          <ac:chgData name="Long B Nguyen" userId="f59fb8f3-a021-417a-8bc1-65c8d471c621" providerId="ADAL" clId="{E3DA9E26-CE90-3A40-9745-4D67E6DCA3BF}" dt="2020-03-30T02:37:43.097" v="362" actId="1076"/>
          <ac:spMkLst>
            <pc:docMk/>
            <pc:sldMk cId="3949497385" sldId="567"/>
            <ac:spMk id="43009" creationId="{D73127DF-5485-7648-9DD8-F565B7C20333}"/>
          </ac:spMkLst>
        </pc:spChg>
        <pc:picChg chg="mod">
          <ac:chgData name="Long B Nguyen" userId="f59fb8f3-a021-417a-8bc1-65c8d471c621" providerId="ADAL" clId="{E3DA9E26-CE90-3A40-9745-4D67E6DCA3BF}" dt="2020-03-30T02:37:49.960" v="364" actId="1076"/>
          <ac:picMkLst>
            <pc:docMk/>
            <pc:sldMk cId="3949497385" sldId="567"/>
            <ac:picMk id="43011" creationId="{3F30234C-2778-F247-82DB-EBC943CDA205}"/>
          </ac:picMkLst>
        </pc:picChg>
      </pc:sldChg>
      <pc:sldChg chg="modSp add modAnim">
        <pc:chgData name="Long B Nguyen" userId="f59fb8f3-a021-417a-8bc1-65c8d471c621" providerId="ADAL" clId="{E3DA9E26-CE90-3A40-9745-4D67E6DCA3BF}" dt="2020-03-30T02:39:19.976" v="384" actId="20577"/>
        <pc:sldMkLst>
          <pc:docMk/>
          <pc:sldMk cId="2869642700" sldId="568"/>
        </pc:sldMkLst>
        <pc:spChg chg="mod">
          <ac:chgData name="Long B Nguyen" userId="f59fb8f3-a021-417a-8bc1-65c8d471c621" providerId="ADAL" clId="{E3DA9E26-CE90-3A40-9745-4D67E6DCA3BF}" dt="2020-03-30T02:39:19.976" v="384" actId="20577"/>
          <ac:spMkLst>
            <pc:docMk/>
            <pc:sldMk cId="2869642700" sldId="568"/>
            <ac:spMk id="16386" creationId="{64803469-0351-BA45-ABE6-B6F61CAA9AC7}"/>
          </ac:spMkLst>
        </pc:spChg>
        <pc:spChg chg="mod">
          <ac:chgData name="Long B Nguyen" userId="f59fb8f3-a021-417a-8bc1-65c8d471c621" providerId="ADAL" clId="{E3DA9E26-CE90-3A40-9745-4D67E6DCA3BF}" dt="2020-03-30T02:38:33.138" v="374" actId="1076"/>
          <ac:spMkLst>
            <pc:docMk/>
            <pc:sldMk cId="2869642700" sldId="568"/>
            <ac:spMk id="45057" creationId="{19D0F0DD-820D-1247-A6AE-CE798E9BA930}"/>
          </ac:spMkLst>
        </pc:spChg>
      </pc:sldChg>
      <pc:sldChg chg="modSp add modAnim">
        <pc:chgData name="Long B Nguyen" userId="f59fb8f3-a021-417a-8bc1-65c8d471c621" providerId="ADAL" clId="{E3DA9E26-CE90-3A40-9745-4D67E6DCA3BF}" dt="2020-03-30T02:41:24.551" v="412" actId="20577"/>
        <pc:sldMkLst>
          <pc:docMk/>
          <pc:sldMk cId="3333082340" sldId="569"/>
        </pc:sldMkLst>
        <pc:spChg chg="mod">
          <ac:chgData name="Long B Nguyen" userId="f59fb8f3-a021-417a-8bc1-65c8d471c621" providerId="ADAL" clId="{E3DA9E26-CE90-3A40-9745-4D67E6DCA3BF}" dt="2020-03-30T02:41:24.551" v="412" actId="20577"/>
          <ac:spMkLst>
            <pc:docMk/>
            <pc:sldMk cId="3333082340" sldId="569"/>
            <ac:spMk id="16386" creationId="{971DAD30-53B6-3446-A665-81B33697B4B9}"/>
          </ac:spMkLst>
        </pc:spChg>
        <pc:spChg chg="mod">
          <ac:chgData name="Long B Nguyen" userId="f59fb8f3-a021-417a-8bc1-65c8d471c621" providerId="ADAL" clId="{E3DA9E26-CE90-3A40-9745-4D67E6DCA3BF}" dt="2020-03-30T02:40:08.125" v="388" actId="1076"/>
          <ac:spMkLst>
            <pc:docMk/>
            <pc:sldMk cId="3333082340" sldId="569"/>
            <ac:spMk id="47105" creationId="{741C59B0-DD4C-2549-9269-EB2C2DF6E577}"/>
          </ac:spMkLst>
        </pc:spChg>
      </pc:sldChg>
      <pc:sldChg chg="modSp add">
        <pc:chgData name="Long B Nguyen" userId="f59fb8f3-a021-417a-8bc1-65c8d471c621" providerId="ADAL" clId="{E3DA9E26-CE90-3A40-9745-4D67E6DCA3BF}" dt="2020-03-30T02:27:22.857" v="94" actId="5793"/>
        <pc:sldMkLst>
          <pc:docMk/>
          <pc:sldMk cId="2526255488" sldId="570"/>
        </pc:sldMkLst>
        <pc:spChg chg="mod">
          <ac:chgData name="Long B Nguyen" userId="f59fb8f3-a021-417a-8bc1-65c8d471c621" providerId="ADAL" clId="{E3DA9E26-CE90-3A40-9745-4D67E6DCA3BF}" dt="2020-03-30T02:27:10.180" v="89" actId="1076"/>
          <ac:spMkLst>
            <pc:docMk/>
            <pc:sldMk cId="2526255488" sldId="570"/>
            <ac:spMk id="20481" creationId="{5A3AE34F-9938-AB4E-97EB-92987E0698C0}"/>
          </ac:spMkLst>
        </pc:spChg>
        <pc:spChg chg="mod">
          <ac:chgData name="Long B Nguyen" userId="f59fb8f3-a021-417a-8bc1-65c8d471c621" providerId="ADAL" clId="{E3DA9E26-CE90-3A40-9745-4D67E6DCA3BF}" dt="2020-03-30T02:27:22.857" v="94" actId="5793"/>
          <ac:spMkLst>
            <pc:docMk/>
            <pc:sldMk cId="2526255488" sldId="570"/>
            <ac:spMk id="20482" creationId="{5E8218B3-465D-6F42-A92F-9D686809D45C}"/>
          </ac:spMkLst>
        </pc:spChg>
      </pc:sldChg>
      <pc:sldChg chg="modSp add">
        <pc:chgData name="Long B Nguyen" userId="f59fb8f3-a021-417a-8bc1-65c8d471c621" providerId="ADAL" clId="{E3DA9E26-CE90-3A40-9745-4D67E6DCA3BF}" dt="2020-03-30T02:42:54.505" v="430" actId="207"/>
        <pc:sldMkLst>
          <pc:docMk/>
          <pc:sldMk cId="2952073042" sldId="571"/>
        </pc:sldMkLst>
        <pc:spChg chg="mod">
          <ac:chgData name="Long B Nguyen" userId="f59fb8f3-a021-417a-8bc1-65c8d471c621" providerId="ADAL" clId="{E3DA9E26-CE90-3A40-9745-4D67E6DCA3BF}" dt="2020-03-30T02:42:54.505" v="430" actId="207"/>
          <ac:spMkLst>
            <pc:docMk/>
            <pc:sldMk cId="2952073042" sldId="571"/>
            <ac:spMk id="16386" creationId="{329B2B06-1922-5C41-84A6-22DCD0FD3F20}"/>
          </ac:spMkLst>
        </pc:spChg>
        <pc:spChg chg="mod">
          <ac:chgData name="Long B Nguyen" userId="f59fb8f3-a021-417a-8bc1-65c8d471c621" providerId="ADAL" clId="{E3DA9E26-CE90-3A40-9745-4D67E6DCA3BF}" dt="2020-03-30T02:42:02.067" v="416" actId="1076"/>
          <ac:spMkLst>
            <pc:docMk/>
            <pc:sldMk cId="2952073042" sldId="571"/>
            <ac:spMk id="49153" creationId="{F54483B9-1658-FE4F-8E2E-F3A29FFD393E}"/>
          </ac:spMkLst>
        </pc:spChg>
        <pc:spChg chg="mod">
          <ac:chgData name="Long B Nguyen" userId="f59fb8f3-a021-417a-8bc1-65c8d471c621" providerId="ADAL" clId="{E3DA9E26-CE90-3A40-9745-4D67E6DCA3BF}" dt="2020-03-30T02:42:16.874" v="423" actId="14100"/>
          <ac:spMkLst>
            <pc:docMk/>
            <pc:sldMk cId="2952073042" sldId="571"/>
            <ac:spMk id="49165" creationId="{CCF6A84E-52CA-FA40-BE94-3E4D8C7E82C5}"/>
          </ac:spMkLst>
        </pc:spChg>
      </pc:sldChg>
      <pc:sldChg chg="modSp add modAnim">
        <pc:chgData name="Long B Nguyen" userId="f59fb8f3-a021-417a-8bc1-65c8d471c621" providerId="ADAL" clId="{E3DA9E26-CE90-3A40-9745-4D67E6DCA3BF}" dt="2020-03-31T22:15:23.810" v="680" actId="20577"/>
        <pc:sldMkLst>
          <pc:docMk/>
          <pc:sldMk cId="270817839" sldId="572"/>
        </pc:sldMkLst>
        <pc:spChg chg="mod">
          <ac:chgData name="Long B Nguyen" userId="f59fb8f3-a021-417a-8bc1-65c8d471c621" providerId="ADAL" clId="{E3DA9E26-CE90-3A40-9745-4D67E6DCA3BF}" dt="2020-03-31T22:15:23.810" v="680" actId="20577"/>
          <ac:spMkLst>
            <pc:docMk/>
            <pc:sldMk cId="270817839" sldId="572"/>
            <ac:spMk id="16386" creationId="{D2C45497-8912-0F44-8527-E1D3516D268F}"/>
          </ac:spMkLst>
        </pc:spChg>
        <pc:spChg chg="mod">
          <ac:chgData name="Long B Nguyen" userId="f59fb8f3-a021-417a-8bc1-65c8d471c621" providerId="ADAL" clId="{E3DA9E26-CE90-3A40-9745-4D67E6DCA3BF}" dt="2020-03-30T02:43:10.028" v="434" actId="1076"/>
          <ac:spMkLst>
            <pc:docMk/>
            <pc:sldMk cId="270817839" sldId="572"/>
            <ac:spMk id="51201" creationId="{34CF5F37-80CE-C64F-905D-26669F2C2011}"/>
          </ac:spMkLst>
        </pc:spChg>
        <pc:spChg chg="mod">
          <ac:chgData name="Long B Nguyen" userId="f59fb8f3-a021-417a-8bc1-65c8d471c621" providerId="ADAL" clId="{E3DA9E26-CE90-3A40-9745-4D67E6DCA3BF}" dt="2020-03-30T02:43:19.171" v="436" actId="14100"/>
          <ac:spMkLst>
            <pc:docMk/>
            <pc:sldMk cId="270817839" sldId="572"/>
            <ac:spMk id="51213" creationId="{B43FFE58-E029-D14C-8250-0E69A0B99C42}"/>
          </ac:spMkLst>
        </pc:spChg>
      </pc:sldChg>
      <pc:sldChg chg="modSp add modAnim">
        <pc:chgData name="Long B Nguyen" userId="f59fb8f3-a021-417a-8bc1-65c8d471c621" providerId="ADAL" clId="{E3DA9E26-CE90-3A40-9745-4D67E6DCA3BF}" dt="2020-03-30T02:44:56.097" v="449" actId="20577"/>
        <pc:sldMkLst>
          <pc:docMk/>
          <pc:sldMk cId="4110945301" sldId="574"/>
        </pc:sldMkLst>
        <pc:spChg chg="mod">
          <ac:chgData name="Long B Nguyen" userId="f59fb8f3-a021-417a-8bc1-65c8d471c621" providerId="ADAL" clId="{E3DA9E26-CE90-3A40-9745-4D67E6DCA3BF}" dt="2020-03-30T02:44:56.097" v="449" actId="20577"/>
          <ac:spMkLst>
            <pc:docMk/>
            <pc:sldMk cId="4110945301" sldId="574"/>
            <ac:spMk id="16386" creationId="{A771A9EC-0DB4-C846-A010-6B39E76CB14D}"/>
          </ac:spMkLst>
        </pc:spChg>
        <pc:spChg chg="mod">
          <ac:chgData name="Long B Nguyen" userId="f59fb8f3-a021-417a-8bc1-65c8d471c621" providerId="ADAL" clId="{E3DA9E26-CE90-3A40-9745-4D67E6DCA3BF}" dt="2020-03-30T02:44:04.073" v="446" actId="1076"/>
          <ac:spMkLst>
            <pc:docMk/>
            <pc:sldMk cId="4110945301" sldId="574"/>
            <ac:spMk id="53249" creationId="{156C50AE-1816-7544-8B1D-90768E8FE77C}"/>
          </ac:spMkLst>
        </pc:spChg>
      </pc:sldChg>
      <pc:sldChg chg="modSp add">
        <pc:chgData name="Long B Nguyen" userId="f59fb8f3-a021-417a-8bc1-65c8d471c621" providerId="ADAL" clId="{E3DA9E26-CE90-3A40-9745-4D67E6DCA3BF}" dt="2020-03-30T02:45:29.891" v="457" actId="5793"/>
        <pc:sldMkLst>
          <pc:docMk/>
          <pc:sldMk cId="1553353509" sldId="575"/>
        </pc:sldMkLst>
        <pc:spChg chg="mod">
          <ac:chgData name="Long B Nguyen" userId="f59fb8f3-a021-417a-8bc1-65c8d471c621" providerId="ADAL" clId="{E3DA9E26-CE90-3A40-9745-4D67E6DCA3BF}" dt="2020-03-30T02:45:29.891" v="457" actId="5793"/>
          <ac:spMkLst>
            <pc:docMk/>
            <pc:sldMk cId="1553353509" sldId="575"/>
            <ac:spMk id="16386" creationId="{C563149A-FB03-7F41-801D-086D70B22CED}"/>
          </ac:spMkLst>
        </pc:spChg>
        <pc:spChg chg="mod">
          <ac:chgData name="Long B Nguyen" userId="f59fb8f3-a021-417a-8bc1-65c8d471c621" providerId="ADAL" clId="{E3DA9E26-CE90-3A40-9745-4D67E6DCA3BF}" dt="2020-03-30T02:45:22.067" v="453" actId="1076"/>
          <ac:spMkLst>
            <pc:docMk/>
            <pc:sldMk cId="1553353509" sldId="575"/>
            <ac:spMk id="55297" creationId="{1AF853D6-D0AB-854B-B143-5FDFC529A2E5}"/>
          </ac:spMkLst>
        </pc:spChg>
      </pc:sldChg>
      <pc:sldChg chg="addSp delSp modSp add">
        <pc:chgData name="Long B Nguyen" userId="f59fb8f3-a021-417a-8bc1-65c8d471c621" providerId="ADAL" clId="{E3DA9E26-CE90-3A40-9745-4D67E6DCA3BF}" dt="2020-03-30T02:49:46.797" v="479"/>
        <pc:sldMkLst>
          <pc:docMk/>
          <pc:sldMk cId="2954573052" sldId="576"/>
        </pc:sldMkLst>
        <pc:spChg chg="add del mod">
          <ac:chgData name="Long B Nguyen" userId="f59fb8f3-a021-417a-8bc1-65c8d471c621" providerId="ADAL" clId="{E3DA9E26-CE90-3A40-9745-4D67E6DCA3BF}" dt="2020-03-30T02:49:46.797" v="479"/>
          <ac:spMkLst>
            <pc:docMk/>
            <pc:sldMk cId="2954573052" sldId="576"/>
            <ac:spMk id="2" creationId="{D4D0B958-B73E-474A-8E9F-19903F8193B5}"/>
          </ac:spMkLst>
        </pc:spChg>
        <pc:spChg chg="mod">
          <ac:chgData name="Long B Nguyen" userId="f59fb8f3-a021-417a-8bc1-65c8d471c621" providerId="ADAL" clId="{E3DA9E26-CE90-3A40-9745-4D67E6DCA3BF}" dt="2020-03-30T02:49:34.607" v="475" actId="20577"/>
          <ac:spMkLst>
            <pc:docMk/>
            <pc:sldMk cId="2954573052" sldId="576"/>
            <ac:spMk id="16386" creationId="{69AB210F-7E66-6D48-B863-12C1BF9C1807}"/>
          </ac:spMkLst>
        </pc:spChg>
      </pc:sldChg>
      <pc:sldChg chg="modSp add">
        <pc:chgData name="Long B Nguyen" userId="f59fb8f3-a021-417a-8bc1-65c8d471c621" providerId="ADAL" clId="{E3DA9E26-CE90-3A40-9745-4D67E6DCA3BF}" dt="2020-03-30T02:49:55.663" v="484" actId="5793"/>
        <pc:sldMkLst>
          <pc:docMk/>
          <pc:sldMk cId="1547101256" sldId="577"/>
        </pc:sldMkLst>
        <pc:spChg chg="mod">
          <ac:chgData name="Long B Nguyen" userId="f59fb8f3-a021-417a-8bc1-65c8d471c621" providerId="ADAL" clId="{E3DA9E26-CE90-3A40-9745-4D67E6DCA3BF}" dt="2020-03-30T02:49:55.663" v="484" actId="5793"/>
          <ac:spMkLst>
            <pc:docMk/>
            <pc:sldMk cId="1547101256" sldId="577"/>
            <ac:spMk id="16386" creationId="{CC939BED-4BEB-8545-AC03-0CDF0017FCC9}"/>
          </ac:spMkLst>
        </pc:spChg>
      </pc:sldChg>
      <pc:sldChg chg="delSp modSp add modAnim">
        <pc:chgData name="Long B Nguyen" userId="f59fb8f3-a021-417a-8bc1-65c8d471c621" providerId="ADAL" clId="{E3DA9E26-CE90-3A40-9745-4D67E6DCA3BF}" dt="2020-03-30T02:53:08.569" v="632" actId="14100"/>
        <pc:sldMkLst>
          <pc:docMk/>
          <pc:sldMk cId="891751900" sldId="579"/>
        </pc:sldMkLst>
        <pc:spChg chg="mod">
          <ac:chgData name="Long B Nguyen" userId="f59fb8f3-a021-417a-8bc1-65c8d471c621" providerId="ADAL" clId="{E3DA9E26-CE90-3A40-9745-4D67E6DCA3BF}" dt="2020-03-30T02:53:08.569" v="632" actId="14100"/>
          <ac:spMkLst>
            <pc:docMk/>
            <pc:sldMk cId="891751900" sldId="579"/>
            <ac:spMk id="16386" creationId="{6B9A5847-1AA8-4A43-AE7E-BF49B20DE6A5}"/>
          </ac:spMkLst>
        </pc:spChg>
        <pc:spChg chg="del">
          <ac:chgData name="Long B Nguyen" userId="f59fb8f3-a021-417a-8bc1-65c8d471c621" providerId="ADAL" clId="{E3DA9E26-CE90-3A40-9745-4D67E6DCA3BF}" dt="2020-03-30T02:50:44.212" v="491" actId="478"/>
          <ac:spMkLst>
            <pc:docMk/>
            <pc:sldMk cId="891751900" sldId="579"/>
            <ac:spMk id="61441" creationId="{2E63A166-F43D-9C4C-A68A-7D4558E4615D}"/>
          </ac:spMkLst>
        </pc:spChg>
      </pc:sldChg>
      <pc:sldChg chg="modSp add modAnim">
        <pc:chgData name="Long B Nguyen" userId="f59fb8f3-a021-417a-8bc1-65c8d471c621" providerId="ADAL" clId="{E3DA9E26-CE90-3A40-9745-4D67E6DCA3BF}" dt="2020-03-30T02:58:26.541" v="656" actId="20577"/>
        <pc:sldMkLst>
          <pc:docMk/>
          <pc:sldMk cId="2483610180" sldId="580"/>
        </pc:sldMkLst>
        <pc:spChg chg="mod">
          <ac:chgData name="Long B Nguyen" userId="f59fb8f3-a021-417a-8bc1-65c8d471c621" providerId="ADAL" clId="{E3DA9E26-CE90-3A40-9745-4D67E6DCA3BF}" dt="2020-03-30T02:58:26.541" v="656" actId="20577"/>
          <ac:spMkLst>
            <pc:docMk/>
            <pc:sldMk cId="2483610180" sldId="580"/>
            <ac:spMk id="16386" creationId="{13E0CFFE-50A4-1C4C-9001-CF21878F6693}"/>
          </ac:spMkLst>
        </pc:spChg>
        <pc:spChg chg="mod">
          <ac:chgData name="Long B Nguyen" userId="f59fb8f3-a021-417a-8bc1-65c8d471c621" providerId="ADAL" clId="{E3DA9E26-CE90-3A40-9745-4D67E6DCA3BF}" dt="2020-03-30T02:53:25.214" v="636" actId="1076"/>
          <ac:spMkLst>
            <pc:docMk/>
            <pc:sldMk cId="2483610180" sldId="580"/>
            <ac:spMk id="63489" creationId="{0E7B4791-3A32-1042-A62C-C7EDD1EA9627}"/>
          </ac:spMkLst>
        </pc:spChg>
      </pc:sldChg>
      <pc:sldChg chg="modSp add">
        <pc:chgData name="Long B Nguyen" userId="f59fb8f3-a021-417a-8bc1-65c8d471c621" providerId="ADAL" clId="{E3DA9E26-CE90-3A40-9745-4D67E6DCA3BF}" dt="2020-03-30T02:58:07.071" v="646" actId="5793"/>
        <pc:sldMkLst>
          <pc:docMk/>
          <pc:sldMk cId="830544632" sldId="581"/>
        </pc:sldMkLst>
        <pc:spChg chg="mod">
          <ac:chgData name="Long B Nguyen" userId="f59fb8f3-a021-417a-8bc1-65c8d471c621" providerId="ADAL" clId="{E3DA9E26-CE90-3A40-9745-4D67E6DCA3BF}" dt="2020-03-30T02:58:07.071" v="646" actId="5793"/>
          <ac:spMkLst>
            <pc:docMk/>
            <pc:sldMk cId="830544632" sldId="581"/>
            <ac:spMk id="16386" creationId="{DCDEDE68-7370-A049-B607-4EE7C1C097CC}"/>
          </ac:spMkLst>
        </pc:spChg>
        <pc:spChg chg="mod">
          <ac:chgData name="Long B Nguyen" userId="f59fb8f3-a021-417a-8bc1-65c8d471c621" providerId="ADAL" clId="{E3DA9E26-CE90-3A40-9745-4D67E6DCA3BF}" dt="2020-03-30T02:57:53.663" v="641" actId="1076"/>
          <ac:spMkLst>
            <pc:docMk/>
            <pc:sldMk cId="830544632" sldId="581"/>
            <ac:spMk id="65537" creationId="{07CB10DC-D333-F84F-AEFA-826E23CDD585}"/>
          </ac:spMkLst>
        </pc:spChg>
        <pc:picChg chg="mod">
          <ac:chgData name="Long B Nguyen" userId="f59fb8f3-a021-417a-8bc1-65c8d471c621" providerId="ADAL" clId="{E3DA9E26-CE90-3A40-9745-4D67E6DCA3BF}" dt="2020-03-30T02:58:04.700" v="645" actId="1076"/>
          <ac:picMkLst>
            <pc:docMk/>
            <pc:sldMk cId="830544632" sldId="581"/>
            <ac:picMk id="65539" creationId="{E53CD132-E85D-D245-AAD8-83FB82CE3B68}"/>
          </ac:picMkLst>
        </pc:picChg>
      </pc:sldChg>
      <pc:sldChg chg="modSp add modAnim">
        <pc:chgData name="Long B Nguyen" userId="f59fb8f3-a021-417a-8bc1-65c8d471c621" providerId="ADAL" clId="{E3DA9E26-CE90-3A40-9745-4D67E6DCA3BF}" dt="2020-03-30T02:59:41.902" v="678" actId="20577"/>
        <pc:sldMkLst>
          <pc:docMk/>
          <pc:sldMk cId="1603111093" sldId="582"/>
        </pc:sldMkLst>
        <pc:spChg chg="mod">
          <ac:chgData name="Long B Nguyen" userId="f59fb8f3-a021-417a-8bc1-65c8d471c621" providerId="ADAL" clId="{E3DA9E26-CE90-3A40-9745-4D67E6DCA3BF}" dt="2020-03-30T02:59:41.902" v="678" actId="20577"/>
          <ac:spMkLst>
            <pc:docMk/>
            <pc:sldMk cId="1603111093" sldId="582"/>
            <ac:spMk id="16386" creationId="{114BB159-C41E-A046-9481-C57D33802B19}"/>
          </ac:spMkLst>
        </pc:spChg>
        <pc:spChg chg="mod">
          <ac:chgData name="Long B Nguyen" userId="f59fb8f3-a021-417a-8bc1-65c8d471c621" providerId="ADAL" clId="{E3DA9E26-CE90-3A40-9745-4D67E6DCA3BF}" dt="2020-03-30T02:59:23.703" v="660" actId="1076"/>
          <ac:spMkLst>
            <pc:docMk/>
            <pc:sldMk cId="1603111093" sldId="582"/>
            <ac:spMk id="67585" creationId="{300BB9E0-C0BE-124F-82D0-0DD61E546BD9}"/>
          </ac:spMkLst>
        </pc:spChg>
      </pc:sldChg>
      <pc:sldChg chg="add">
        <pc:chgData name="Long B Nguyen" userId="f59fb8f3-a021-417a-8bc1-65c8d471c621" providerId="ADAL" clId="{E3DA9E26-CE90-3A40-9745-4D67E6DCA3BF}" dt="2020-03-30T02:24:16.379" v="18"/>
        <pc:sldMkLst>
          <pc:docMk/>
          <pc:sldMk cId="788052383" sldId="583"/>
        </pc:sldMkLst>
      </pc:sldChg>
      <pc:sldChg chg="del">
        <pc:chgData name="Long B Nguyen" userId="f59fb8f3-a021-417a-8bc1-65c8d471c621" providerId="ADAL" clId="{E3DA9E26-CE90-3A40-9745-4D67E6DCA3BF}" dt="2020-03-30T02:24:14.222" v="0" actId="2696"/>
        <pc:sldMkLst>
          <pc:docMk/>
          <pc:sldMk cId="4205479306" sldId="594"/>
        </pc:sldMkLst>
      </pc:sldChg>
      <pc:sldChg chg="del">
        <pc:chgData name="Long B Nguyen" userId="f59fb8f3-a021-417a-8bc1-65c8d471c621" providerId="ADAL" clId="{E3DA9E26-CE90-3A40-9745-4D67E6DCA3BF}" dt="2020-03-30T02:24:14.242" v="1" actId="2696"/>
        <pc:sldMkLst>
          <pc:docMk/>
          <pc:sldMk cId="1994033935" sldId="595"/>
        </pc:sldMkLst>
      </pc:sldChg>
      <pc:sldChg chg="del">
        <pc:chgData name="Long B Nguyen" userId="f59fb8f3-a021-417a-8bc1-65c8d471c621" providerId="ADAL" clId="{E3DA9E26-CE90-3A40-9745-4D67E6DCA3BF}" dt="2020-03-30T02:24:14.265" v="2" actId="2696"/>
        <pc:sldMkLst>
          <pc:docMk/>
          <pc:sldMk cId="3986464372" sldId="596"/>
        </pc:sldMkLst>
      </pc:sldChg>
      <pc:sldChg chg="del">
        <pc:chgData name="Long B Nguyen" userId="f59fb8f3-a021-417a-8bc1-65c8d471c621" providerId="ADAL" clId="{E3DA9E26-CE90-3A40-9745-4D67E6DCA3BF}" dt="2020-03-30T02:24:14.287" v="3" actId="2696"/>
        <pc:sldMkLst>
          <pc:docMk/>
          <pc:sldMk cId="2566405133" sldId="597"/>
        </pc:sldMkLst>
      </pc:sldChg>
      <pc:sldChg chg="del">
        <pc:chgData name="Long B Nguyen" userId="f59fb8f3-a021-417a-8bc1-65c8d471c621" providerId="ADAL" clId="{E3DA9E26-CE90-3A40-9745-4D67E6DCA3BF}" dt="2020-03-30T02:24:14.307" v="4" actId="2696"/>
        <pc:sldMkLst>
          <pc:docMk/>
          <pc:sldMk cId="1098067599" sldId="598"/>
        </pc:sldMkLst>
      </pc:sldChg>
      <pc:sldChg chg="del">
        <pc:chgData name="Long B Nguyen" userId="f59fb8f3-a021-417a-8bc1-65c8d471c621" providerId="ADAL" clId="{E3DA9E26-CE90-3A40-9745-4D67E6DCA3BF}" dt="2020-03-30T02:24:14.334" v="5" actId="2696"/>
        <pc:sldMkLst>
          <pc:docMk/>
          <pc:sldMk cId="2135983872" sldId="599"/>
        </pc:sldMkLst>
      </pc:sldChg>
      <pc:sldChg chg="del">
        <pc:chgData name="Long B Nguyen" userId="f59fb8f3-a021-417a-8bc1-65c8d471c621" providerId="ADAL" clId="{E3DA9E26-CE90-3A40-9745-4D67E6DCA3BF}" dt="2020-03-30T02:24:14.358" v="6" actId="2696"/>
        <pc:sldMkLst>
          <pc:docMk/>
          <pc:sldMk cId="3082545194" sldId="600"/>
        </pc:sldMkLst>
      </pc:sldChg>
      <pc:sldChg chg="del">
        <pc:chgData name="Long B Nguyen" userId="f59fb8f3-a021-417a-8bc1-65c8d471c621" providerId="ADAL" clId="{E3DA9E26-CE90-3A40-9745-4D67E6DCA3BF}" dt="2020-03-30T02:24:14.375" v="7" actId="2696"/>
        <pc:sldMkLst>
          <pc:docMk/>
          <pc:sldMk cId="3805116294" sldId="601"/>
        </pc:sldMkLst>
      </pc:sldChg>
      <pc:sldChg chg="del">
        <pc:chgData name="Long B Nguyen" userId="f59fb8f3-a021-417a-8bc1-65c8d471c621" providerId="ADAL" clId="{E3DA9E26-CE90-3A40-9745-4D67E6DCA3BF}" dt="2020-03-30T02:24:14.390" v="8" actId="2696"/>
        <pc:sldMkLst>
          <pc:docMk/>
          <pc:sldMk cId="2482297390" sldId="602"/>
        </pc:sldMkLst>
      </pc:sldChg>
      <pc:sldChg chg="del">
        <pc:chgData name="Long B Nguyen" userId="f59fb8f3-a021-417a-8bc1-65c8d471c621" providerId="ADAL" clId="{E3DA9E26-CE90-3A40-9745-4D67E6DCA3BF}" dt="2020-03-30T02:24:14.410" v="9" actId="2696"/>
        <pc:sldMkLst>
          <pc:docMk/>
          <pc:sldMk cId="3316801220" sldId="603"/>
        </pc:sldMkLst>
      </pc:sldChg>
      <pc:sldChg chg="del">
        <pc:chgData name="Long B Nguyen" userId="f59fb8f3-a021-417a-8bc1-65c8d471c621" providerId="ADAL" clId="{E3DA9E26-CE90-3A40-9745-4D67E6DCA3BF}" dt="2020-03-30T02:24:14.428" v="10" actId="2696"/>
        <pc:sldMkLst>
          <pc:docMk/>
          <pc:sldMk cId="1665439849" sldId="605"/>
        </pc:sldMkLst>
      </pc:sldChg>
      <pc:sldChg chg="del">
        <pc:chgData name="Long B Nguyen" userId="f59fb8f3-a021-417a-8bc1-65c8d471c621" providerId="ADAL" clId="{E3DA9E26-CE90-3A40-9745-4D67E6DCA3BF}" dt="2020-03-30T02:24:14.443" v="11" actId="2696"/>
        <pc:sldMkLst>
          <pc:docMk/>
          <pc:sldMk cId="1196991583" sldId="606"/>
        </pc:sldMkLst>
      </pc:sldChg>
      <pc:sldChg chg="del">
        <pc:chgData name="Long B Nguyen" userId="f59fb8f3-a021-417a-8bc1-65c8d471c621" providerId="ADAL" clId="{E3DA9E26-CE90-3A40-9745-4D67E6DCA3BF}" dt="2020-03-30T02:24:14.466" v="12" actId="2696"/>
        <pc:sldMkLst>
          <pc:docMk/>
          <pc:sldMk cId="2747083858" sldId="607"/>
        </pc:sldMkLst>
      </pc:sldChg>
      <pc:sldChg chg="del">
        <pc:chgData name="Long B Nguyen" userId="f59fb8f3-a021-417a-8bc1-65c8d471c621" providerId="ADAL" clId="{E3DA9E26-CE90-3A40-9745-4D67E6DCA3BF}" dt="2020-03-30T02:24:14.485" v="13" actId="2696"/>
        <pc:sldMkLst>
          <pc:docMk/>
          <pc:sldMk cId="2430561500" sldId="609"/>
        </pc:sldMkLst>
      </pc:sldChg>
      <pc:sldChg chg="del">
        <pc:chgData name="Long B Nguyen" userId="f59fb8f3-a021-417a-8bc1-65c8d471c621" providerId="ADAL" clId="{E3DA9E26-CE90-3A40-9745-4D67E6DCA3BF}" dt="2020-03-30T02:24:14.498" v="14" actId="2696"/>
        <pc:sldMkLst>
          <pc:docMk/>
          <pc:sldMk cId="1660288031" sldId="610"/>
        </pc:sldMkLst>
      </pc:sldChg>
      <pc:sldChg chg="del">
        <pc:chgData name="Long B Nguyen" userId="f59fb8f3-a021-417a-8bc1-65c8d471c621" providerId="ADAL" clId="{E3DA9E26-CE90-3A40-9745-4D67E6DCA3BF}" dt="2020-03-30T02:24:14.522" v="15" actId="2696"/>
        <pc:sldMkLst>
          <pc:docMk/>
          <pc:sldMk cId="1203333742" sldId="611"/>
        </pc:sldMkLst>
      </pc:sldChg>
      <pc:sldChg chg="del">
        <pc:chgData name="Long B Nguyen" userId="f59fb8f3-a021-417a-8bc1-65c8d471c621" providerId="ADAL" clId="{E3DA9E26-CE90-3A40-9745-4D67E6DCA3BF}" dt="2020-03-30T02:24:14.544" v="17" actId="2696"/>
        <pc:sldMkLst>
          <pc:docMk/>
          <pc:sldMk cId="186989517" sldId="612"/>
        </pc:sldMkLst>
      </pc:sldChg>
    </pc:docChg>
  </pc:docChgLst>
  <pc:docChgLst>
    <pc:chgData name="Long B Nguyen" userId="f59fb8f3-a021-417a-8bc1-65c8d471c621" providerId="ADAL" clId="{A54A5039-9BC6-1548-AC61-7314DB675A9D}"/>
    <pc:docChg chg="undo custSel addSld delSld modSld">
      <pc:chgData name="Long B Nguyen" userId="f59fb8f3-a021-417a-8bc1-65c8d471c621" providerId="ADAL" clId="{A54A5039-9BC6-1548-AC61-7314DB675A9D}" dt="2019-09-25T14:26:33.714" v="2899" actId="20577"/>
      <pc:docMkLst>
        <pc:docMk/>
      </pc:docMkLst>
      <pc:sldChg chg="modSp">
        <pc:chgData name="Long B Nguyen" userId="f59fb8f3-a021-417a-8bc1-65c8d471c621" providerId="ADAL" clId="{A54A5039-9BC6-1548-AC61-7314DB675A9D}" dt="2019-09-25T14:17:33.020" v="2843" actId="20577"/>
        <pc:sldMkLst>
          <pc:docMk/>
          <pc:sldMk cId="4247104139" sldId="256"/>
        </pc:sldMkLst>
        <pc:spChg chg="mod">
          <ac:chgData name="Long B Nguyen" userId="f59fb8f3-a021-417a-8bc1-65c8d471c621" providerId="ADAL" clId="{A54A5039-9BC6-1548-AC61-7314DB675A9D}" dt="2019-09-25T14:17:33.020" v="2843" actId="20577"/>
          <ac:spMkLst>
            <pc:docMk/>
            <pc:sldMk cId="4247104139" sldId="256"/>
            <ac:spMk id="3" creationId="{1BDC47C8-6776-7B44-9CD4-95FC91452D62}"/>
          </ac:spMkLst>
        </pc:spChg>
      </pc:sldChg>
      <pc:sldChg chg="modSp modAnim">
        <pc:chgData name="Long B Nguyen" userId="f59fb8f3-a021-417a-8bc1-65c8d471c621" providerId="ADAL" clId="{A54A5039-9BC6-1548-AC61-7314DB675A9D}" dt="2019-09-24T11:45:26.007" v="2185" actId="20577"/>
        <pc:sldMkLst>
          <pc:docMk/>
          <pc:sldMk cId="1438711869" sldId="284"/>
        </pc:sldMkLst>
        <pc:spChg chg="mod">
          <ac:chgData name="Long B Nguyen" userId="f59fb8f3-a021-417a-8bc1-65c8d471c621" providerId="ADAL" clId="{A54A5039-9BC6-1548-AC61-7314DB675A9D}" dt="2019-09-24T11:43:23.898" v="2145" actId="20577"/>
          <ac:spMkLst>
            <pc:docMk/>
            <pc:sldMk cId="1438711869" sldId="284"/>
            <ac:spMk id="2" creationId="{AA3A228F-61D0-D949-A5E7-F83756230BF8}"/>
          </ac:spMkLst>
        </pc:spChg>
        <pc:spChg chg="mod">
          <ac:chgData name="Long B Nguyen" userId="f59fb8f3-a021-417a-8bc1-65c8d471c621" providerId="ADAL" clId="{A54A5039-9BC6-1548-AC61-7314DB675A9D}" dt="2019-09-24T11:45:26.007" v="2185" actId="20577"/>
          <ac:spMkLst>
            <pc:docMk/>
            <pc:sldMk cId="1438711869" sldId="284"/>
            <ac:spMk id="9" creationId="{E3B2E017-30B2-884B-A113-B419A2ED51AD}"/>
          </ac:spMkLst>
        </pc:spChg>
      </pc:sldChg>
      <pc:sldChg chg="modSp">
        <pc:chgData name="Long B Nguyen" userId="f59fb8f3-a021-417a-8bc1-65c8d471c621" providerId="ADAL" clId="{A54A5039-9BC6-1548-AC61-7314DB675A9D}" dt="2019-09-19T14:18:56.959" v="28" actId="20577"/>
        <pc:sldMkLst>
          <pc:docMk/>
          <pc:sldMk cId="131840209" sldId="286"/>
        </pc:sldMkLst>
        <pc:spChg chg="mod">
          <ac:chgData name="Long B Nguyen" userId="f59fb8f3-a021-417a-8bc1-65c8d471c621" providerId="ADAL" clId="{A54A5039-9BC6-1548-AC61-7314DB675A9D}" dt="2019-09-19T14:18:56.959" v="28" actId="20577"/>
          <ac:spMkLst>
            <pc:docMk/>
            <pc:sldMk cId="131840209" sldId="286"/>
            <ac:spMk id="9" creationId="{E3B2E017-30B2-884B-A113-B419A2ED51AD}"/>
          </ac:spMkLst>
        </pc:spChg>
      </pc:sldChg>
      <pc:sldChg chg="modSp add del modAnim">
        <pc:chgData name="Long B Nguyen" userId="f59fb8f3-a021-417a-8bc1-65c8d471c621" providerId="ADAL" clId="{A54A5039-9BC6-1548-AC61-7314DB675A9D}" dt="2019-09-24T11:43:26.738" v="2146" actId="2696"/>
        <pc:sldMkLst>
          <pc:docMk/>
          <pc:sldMk cId="3439768680" sldId="294"/>
        </pc:sldMkLst>
        <pc:spChg chg="mod">
          <ac:chgData name="Long B Nguyen" userId="f59fb8f3-a021-417a-8bc1-65c8d471c621" providerId="ADAL" clId="{A54A5039-9BC6-1548-AC61-7314DB675A9D}" dt="2019-09-24T11:40:12.100" v="2004"/>
          <ac:spMkLst>
            <pc:docMk/>
            <pc:sldMk cId="3439768680" sldId="294"/>
            <ac:spMk id="40963" creationId="{66AA56B3-AB86-6341-92AC-3BDB5774CCA3}"/>
          </ac:spMkLst>
        </pc:spChg>
      </pc:sldChg>
      <pc:sldChg chg="addSp modSp modAnim">
        <pc:chgData name="Long B Nguyen" userId="f59fb8f3-a021-417a-8bc1-65c8d471c621" providerId="ADAL" clId="{A54A5039-9BC6-1548-AC61-7314DB675A9D}" dt="2019-09-23T12:04:10.373" v="1911"/>
        <pc:sldMkLst>
          <pc:docMk/>
          <pc:sldMk cId="1816941262" sldId="295"/>
        </pc:sldMkLst>
        <pc:spChg chg="add mod">
          <ac:chgData name="Long B Nguyen" userId="f59fb8f3-a021-417a-8bc1-65c8d471c621" providerId="ADAL" clId="{A54A5039-9BC6-1548-AC61-7314DB675A9D}" dt="2019-09-23T12:03:30.239" v="1901" actId="1076"/>
          <ac:spMkLst>
            <pc:docMk/>
            <pc:sldMk cId="1816941262" sldId="295"/>
            <ac:spMk id="3" creationId="{53AD888D-2F6F-BB43-86CA-1A3B376061A2}"/>
          </ac:spMkLst>
        </pc:spChg>
        <pc:spChg chg="mod">
          <ac:chgData name="Long B Nguyen" userId="f59fb8f3-a021-417a-8bc1-65c8d471c621" providerId="ADAL" clId="{A54A5039-9BC6-1548-AC61-7314DB675A9D}" dt="2019-09-23T11:58:12.789" v="1765" actId="20577"/>
          <ac:spMkLst>
            <pc:docMk/>
            <pc:sldMk cId="1816941262" sldId="295"/>
            <ac:spMk id="9" creationId="{E3B2E017-30B2-884B-A113-B419A2ED51AD}"/>
          </ac:spMkLst>
        </pc:spChg>
        <pc:cxnChg chg="add mod">
          <ac:chgData name="Long B Nguyen" userId="f59fb8f3-a021-417a-8bc1-65c8d471c621" providerId="ADAL" clId="{A54A5039-9BC6-1548-AC61-7314DB675A9D}" dt="2019-09-23T12:03:49.489" v="1909" actId="692"/>
          <ac:cxnSpMkLst>
            <pc:docMk/>
            <pc:sldMk cId="1816941262" sldId="295"/>
            <ac:cxnSpMk id="5" creationId="{0FA56ED4-EC25-B14C-B73E-DC4E17ADBF86}"/>
          </ac:cxnSpMkLst>
        </pc:cxnChg>
      </pc:sldChg>
      <pc:sldChg chg="modSp modAnim">
        <pc:chgData name="Long B Nguyen" userId="f59fb8f3-a021-417a-8bc1-65c8d471c621" providerId="ADAL" clId="{A54A5039-9BC6-1548-AC61-7314DB675A9D}" dt="2019-09-23T11:59:17.508" v="1794"/>
        <pc:sldMkLst>
          <pc:docMk/>
          <pc:sldMk cId="553003360" sldId="296"/>
        </pc:sldMkLst>
        <pc:spChg chg="mod">
          <ac:chgData name="Long B Nguyen" userId="f59fb8f3-a021-417a-8bc1-65c8d471c621" providerId="ADAL" clId="{A54A5039-9BC6-1548-AC61-7314DB675A9D}" dt="2019-09-23T11:59:10.982" v="1792" actId="20577"/>
          <ac:spMkLst>
            <pc:docMk/>
            <pc:sldMk cId="553003360" sldId="296"/>
            <ac:spMk id="9" creationId="{E3B2E017-30B2-884B-A113-B419A2ED51AD}"/>
          </ac:spMkLst>
        </pc:spChg>
      </pc:sldChg>
      <pc:sldChg chg="modSp modAnim">
        <pc:chgData name="Long B Nguyen" userId="f59fb8f3-a021-417a-8bc1-65c8d471c621" providerId="ADAL" clId="{A54A5039-9BC6-1548-AC61-7314DB675A9D}" dt="2019-09-23T11:59:34.632" v="1798"/>
        <pc:sldMkLst>
          <pc:docMk/>
          <pc:sldMk cId="3006175481" sldId="297"/>
        </pc:sldMkLst>
        <pc:spChg chg="mod">
          <ac:chgData name="Long B Nguyen" userId="f59fb8f3-a021-417a-8bc1-65c8d471c621" providerId="ADAL" clId="{A54A5039-9BC6-1548-AC61-7314DB675A9D}" dt="2019-09-23T11:59:28.174" v="1796" actId="20577"/>
          <ac:spMkLst>
            <pc:docMk/>
            <pc:sldMk cId="3006175481" sldId="297"/>
            <ac:spMk id="9" creationId="{E3B2E017-30B2-884B-A113-B419A2ED51AD}"/>
          </ac:spMkLst>
        </pc:spChg>
      </pc:sldChg>
      <pc:sldChg chg="modSp modAnim">
        <pc:chgData name="Long B Nguyen" userId="f59fb8f3-a021-417a-8bc1-65c8d471c621" providerId="ADAL" clId="{A54A5039-9BC6-1548-AC61-7314DB675A9D}" dt="2019-09-23T12:06:41.861" v="1992"/>
        <pc:sldMkLst>
          <pc:docMk/>
          <pc:sldMk cId="3150557076" sldId="298"/>
        </pc:sldMkLst>
        <pc:spChg chg="mod">
          <ac:chgData name="Long B Nguyen" userId="f59fb8f3-a021-417a-8bc1-65c8d471c621" providerId="ADAL" clId="{A54A5039-9BC6-1548-AC61-7314DB675A9D}" dt="2019-09-23T12:05:19.573" v="1985" actId="20577"/>
          <ac:spMkLst>
            <pc:docMk/>
            <pc:sldMk cId="3150557076" sldId="298"/>
            <ac:spMk id="9" creationId="{E3B2E017-30B2-884B-A113-B419A2ED51AD}"/>
          </ac:spMkLst>
        </pc:spChg>
      </pc:sldChg>
      <pc:sldChg chg="addSp delSp modSp modAnim">
        <pc:chgData name="Long B Nguyen" userId="f59fb8f3-a021-417a-8bc1-65c8d471c621" providerId="ADAL" clId="{A54A5039-9BC6-1548-AC61-7314DB675A9D}" dt="2019-09-23T12:01:44.436" v="1840"/>
        <pc:sldMkLst>
          <pc:docMk/>
          <pc:sldMk cId="128704095" sldId="302"/>
        </pc:sldMkLst>
        <pc:spChg chg="add del">
          <ac:chgData name="Long B Nguyen" userId="f59fb8f3-a021-417a-8bc1-65c8d471c621" providerId="ADAL" clId="{A54A5039-9BC6-1548-AC61-7314DB675A9D}" dt="2019-09-19T16:47:34.465" v="464"/>
          <ac:spMkLst>
            <pc:docMk/>
            <pc:sldMk cId="128704095" sldId="302"/>
            <ac:spMk id="3" creationId="{EA19F625-AB76-8A4B-B39A-0F2D018DC68D}"/>
          </ac:spMkLst>
        </pc:spChg>
        <pc:spChg chg="mod">
          <ac:chgData name="Long B Nguyen" userId="f59fb8f3-a021-417a-8bc1-65c8d471c621" providerId="ADAL" clId="{A54A5039-9BC6-1548-AC61-7314DB675A9D}" dt="2019-09-23T12:01:36.243" v="1838" actId="20577"/>
          <ac:spMkLst>
            <pc:docMk/>
            <pc:sldMk cId="128704095" sldId="302"/>
            <ac:spMk id="9" creationId="{E3B2E017-30B2-884B-A113-B419A2ED51AD}"/>
          </ac:spMkLst>
        </pc:spChg>
      </pc:sldChg>
      <pc:sldChg chg="modSp add modAnim">
        <pc:chgData name="Long B Nguyen" userId="f59fb8f3-a021-417a-8bc1-65c8d471c621" providerId="ADAL" clId="{A54A5039-9BC6-1548-AC61-7314DB675A9D}" dt="2019-09-23T12:00:26.516" v="1826" actId="20577"/>
        <pc:sldMkLst>
          <pc:docMk/>
          <pc:sldMk cId="3275945509" sldId="303"/>
        </pc:sldMkLst>
        <pc:spChg chg="mod">
          <ac:chgData name="Long B Nguyen" userId="f59fb8f3-a021-417a-8bc1-65c8d471c621" providerId="ADAL" clId="{A54A5039-9BC6-1548-AC61-7314DB675A9D}" dt="2019-09-23T12:00:26.516" v="1826" actId="20577"/>
          <ac:spMkLst>
            <pc:docMk/>
            <pc:sldMk cId="3275945509" sldId="303"/>
            <ac:spMk id="9" creationId="{E3B2E017-30B2-884B-A113-B419A2ED51AD}"/>
          </ac:spMkLst>
        </pc:spChg>
      </pc:sldChg>
      <pc:sldChg chg="modSp add modAnim">
        <pc:chgData name="Long B Nguyen" userId="f59fb8f3-a021-417a-8bc1-65c8d471c621" providerId="ADAL" clId="{A54A5039-9BC6-1548-AC61-7314DB675A9D}" dt="2019-09-23T12:00:38.314" v="1827"/>
        <pc:sldMkLst>
          <pc:docMk/>
          <pc:sldMk cId="406772024" sldId="304"/>
        </pc:sldMkLst>
        <pc:spChg chg="mod">
          <ac:chgData name="Long B Nguyen" userId="f59fb8f3-a021-417a-8bc1-65c8d471c621" providerId="ADAL" clId="{A54A5039-9BC6-1548-AC61-7314DB675A9D}" dt="2019-09-23T12:00:12.500" v="1808" actId="20577"/>
          <ac:spMkLst>
            <pc:docMk/>
            <pc:sldMk cId="406772024" sldId="304"/>
            <ac:spMk id="9" creationId="{E3B2E017-30B2-884B-A113-B419A2ED51AD}"/>
          </ac:spMkLst>
        </pc:spChg>
      </pc:sldChg>
      <pc:sldChg chg="modSp add modAnim">
        <pc:chgData name="Long B Nguyen" userId="f59fb8f3-a021-417a-8bc1-65c8d471c621" providerId="ADAL" clId="{A54A5039-9BC6-1548-AC61-7314DB675A9D}" dt="2019-09-23T13:27:58.707" v="2000" actId="20577"/>
        <pc:sldMkLst>
          <pc:docMk/>
          <pc:sldMk cId="1703902501" sldId="305"/>
        </pc:sldMkLst>
        <pc:spChg chg="mod">
          <ac:chgData name="Long B Nguyen" userId="f59fb8f3-a021-417a-8bc1-65c8d471c621" providerId="ADAL" clId="{A54A5039-9BC6-1548-AC61-7314DB675A9D}" dt="2019-09-19T14:31:00.333" v="110" actId="20577"/>
          <ac:spMkLst>
            <pc:docMk/>
            <pc:sldMk cId="1703902501" sldId="305"/>
            <ac:spMk id="2" creationId="{AA3A228F-61D0-D949-A5E7-F83756230BF8}"/>
          </ac:spMkLst>
        </pc:spChg>
        <pc:spChg chg="mod">
          <ac:chgData name="Long B Nguyen" userId="f59fb8f3-a021-417a-8bc1-65c8d471c621" providerId="ADAL" clId="{A54A5039-9BC6-1548-AC61-7314DB675A9D}" dt="2019-09-23T13:27:58.707" v="2000" actId="20577"/>
          <ac:spMkLst>
            <pc:docMk/>
            <pc:sldMk cId="1703902501" sldId="305"/>
            <ac:spMk id="9" creationId="{E3B2E017-30B2-884B-A113-B419A2ED51AD}"/>
          </ac:spMkLst>
        </pc:spChg>
      </pc:sldChg>
      <pc:sldChg chg="modSp add modAnim">
        <pc:chgData name="Long B Nguyen" userId="f59fb8f3-a021-417a-8bc1-65c8d471c621" providerId="ADAL" clId="{A54A5039-9BC6-1548-AC61-7314DB675A9D}" dt="2019-09-23T12:01:58.728" v="1843"/>
        <pc:sldMkLst>
          <pc:docMk/>
          <pc:sldMk cId="3614829039" sldId="306"/>
        </pc:sldMkLst>
        <pc:spChg chg="mod">
          <ac:chgData name="Long B Nguyen" userId="f59fb8f3-a021-417a-8bc1-65c8d471c621" providerId="ADAL" clId="{A54A5039-9BC6-1548-AC61-7314DB675A9D}" dt="2019-09-19T16:51:57.917" v="536" actId="20577"/>
          <ac:spMkLst>
            <pc:docMk/>
            <pc:sldMk cId="3614829039" sldId="306"/>
            <ac:spMk id="2" creationId="{AA3A228F-61D0-D949-A5E7-F83756230BF8}"/>
          </ac:spMkLst>
        </pc:spChg>
        <pc:spChg chg="mod">
          <ac:chgData name="Long B Nguyen" userId="f59fb8f3-a021-417a-8bc1-65c8d471c621" providerId="ADAL" clId="{A54A5039-9BC6-1548-AC61-7314DB675A9D}" dt="2019-09-23T12:01:50.092" v="1842" actId="20577"/>
          <ac:spMkLst>
            <pc:docMk/>
            <pc:sldMk cId="3614829039" sldId="306"/>
            <ac:spMk id="9" creationId="{E3B2E017-30B2-884B-A113-B419A2ED51AD}"/>
          </ac:spMkLst>
        </pc:spChg>
      </pc:sldChg>
      <pc:sldChg chg="modSp add modAnim">
        <pc:chgData name="Long B Nguyen" userId="f59fb8f3-a021-417a-8bc1-65c8d471c621" providerId="ADAL" clId="{A54A5039-9BC6-1548-AC61-7314DB675A9D}" dt="2019-09-23T12:02:15.154" v="1846"/>
        <pc:sldMkLst>
          <pc:docMk/>
          <pc:sldMk cId="295911327" sldId="307"/>
        </pc:sldMkLst>
        <pc:spChg chg="mod">
          <ac:chgData name="Long B Nguyen" userId="f59fb8f3-a021-417a-8bc1-65c8d471c621" providerId="ADAL" clId="{A54A5039-9BC6-1548-AC61-7314DB675A9D}" dt="2019-09-19T17:17:25.590" v="539" actId="20577"/>
          <ac:spMkLst>
            <pc:docMk/>
            <pc:sldMk cId="295911327" sldId="307"/>
            <ac:spMk id="2" creationId="{AA3A228F-61D0-D949-A5E7-F83756230BF8}"/>
          </ac:spMkLst>
        </pc:spChg>
        <pc:spChg chg="mod">
          <ac:chgData name="Long B Nguyen" userId="f59fb8f3-a021-417a-8bc1-65c8d471c621" providerId="ADAL" clId="{A54A5039-9BC6-1548-AC61-7314DB675A9D}" dt="2019-09-23T12:02:10.526" v="1845" actId="20577"/>
          <ac:spMkLst>
            <pc:docMk/>
            <pc:sldMk cId="295911327" sldId="307"/>
            <ac:spMk id="9" creationId="{E3B2E017-30B2-884B-A113-B419A2ED51AD}"/>
          </ac:spMkLst>
        </pc:spChg>
      </pc:sldChg>
      <pc:sldChg chg="modSp add modAnim">
        <pc:chgData name="Long B Nguyen" userId="f59fb8f3-a021-417a-8bc1-65c8d471c621" providerId="ADAL" clId="{A54A5039-9BC6-1548-AC61-7314DB675A9D}" dt="2019-09-23T12:01:05.311" v="1832"/>
        <pc:sldMkLst>
          <pc:docMk/>
          <pc:sldMk cId="67957925" sldId="308"/>
        </pc:sldMkLst>
        <pc:spChg chg="mod">
          <ac:chgData name="Long B Nguyen" userId="f59fb8f3-a021-417a-8bc1-65c8d471c621" providerId="ADAL" clId="{A54A5039-9BC6-1548-AC61-7314DB675A9D}" dt="2019-09-20T12:22:34.233" v="599" actId="20577"/>
          <ac:spMkLst>
            <pc:docMk/>
            <pc:sldMk cId="67957925" sldId="308"/>
            <ac:spMk id="2" creationId="{AA3A228F-61D0-D949-A5E7-F83756230BF8}"/>
          </ac:spMkLst>
        </pc:spChg>
        <pc:spChg chg="mod">
          <ac:chgData name="Long B Nguyen" userId="f59fb8f3-a021-417a-8bc1-65c8d471c621" providerId="ADAL" clId="{A54A5039-9BC6-1548-AC61-7314DB675A9D}" dt="2019-09-20T12:37:26.490" v="1123" actId="20577"/>
          <ac:spMkLst>
            <pc:docMk/>
            <pc:sldMk cId="67957925" sldId="308"/>
            <ac:spMk id="9" creationId="{E3B2E017-30B2-884B-A113-B419A2ED51AD}"/>
          </ac:spMkLst>
        </pc:spChg>
      </pc:sldChg>
      <pc:sldChg chg="modSp add modAnim">
        <pc:chgData name="Long B Nguyen" userId="f59fb8f3-a021-417a-8bc1-65c8d471c621" providerId="ADAL" clId="{A54A5039-9BC6-1548-AC61-7314DB675A9D}" dt="2019-09-23T12:01:18.117" v="1835"/>
        <pc:sldMkLst>
          <pc:docMk/>
          <pc:sldMk cId="1872435103" sldId="309"/>
        </pc:sldMkLst>
        <pc:spChg chg="mod">
          <ac:chgData name="Long B Nguyen" userId="f59fb8f3-a021-417a-8bc1-65c8d471c621" providerId="ADAL" clId="{A54A5039-9BC6-1548-AC61-7314DB675A9D}" dt="2019-09-20T12:24:39.851" v="793" actId="20577"/>
          <ac:spMkLst>
            <pc:docMk/>
            <pc:sldMk cId="1872435103" sldId="309"/>
            <ac:spMk id="2" creationId="{AA3A228F-61D0-D949-A5E7-F83756230BF8}"/>
          </ac:spMkLst>
        </pc:spChg>
        <pc:spChg chg="mod">
          <ac:chgData name="Long B Nguyen" userId="f59fb8f3-a021-417a-8bc1-65c8d471c621" providerId="ADAL" clId="{A54A5039-9BC6-1548-AC61-7314DB675A9D}" dt="2019-09-20T12:37:20.580" v="1117" actId="20577"/>
          <ac:spMkLst>
            <pc:docMk/>
            <pc:sldMk cId="1872435103" sldId="309"/>
            <ac:spMk id="9" creationId="{E3B2E017-30B2-884B-A113-B419A2ED51AD}"/>
          </ac:spMkLst>
        </pc:spChg>
      </pc:sldChg>
      <pc:sldChg chg="modSp add">
        <pc:chgData name="Long B Nguyen" userId="f59fb8f3-a021-417a-8bc1-65c8d471c621" providerId="ADAL" clId="{A54A5039-9BC6-1548-AC61-7314DB675A9D}" dt="2019-09-20T12:40:48.118" v="1409" actId="20577"/>
        <pc:sldMkLst>
          <pc:docMk/>
          <pc:sldMk cId="4088965571" sldId="310"/>
        </pc:sldMkLst>
        <pc:spChg chg="mod">
          <ac:chgData name="Long B Nguyen" userId="f59fb8f3-a021-417a-8bc1-65c8d471c621" providerId="ADAL" clId="{A54A5039-9BC6-1548-AC61-7314DB675A9D}" dt="2019-09-20T12:40:48.118" v="1409" actId="20577"/>
          <ac:spMkLst>
            <pc:docMk/>
            <pc:sldMk cId="4088965571" sldId="310"/>
            <ac:spMk id="2" creationId="{AA3A228F-61D0-D949-A5E7-F83756230BF8}"/>
          </ac:spMkLst>
        </pc:spChg>
        <pc:spChg chg="mod">
          <ac:chgData name="Long B Nguyen" userId="f59fb8f3-a021-417a-8bc1-65c8d471c621" providerId="ADAL" clId="{A54A5039-9BC6-1548-AC61-7314DB675A9D}" dt="2019-09-20T12:40:27.809" v="1394" actId="255"/>
          <ac:spMkLst>
            <pc:docMk/>
            <pc:sldMk cId="4088965571" sldId="310"/>
            <ac:spMk id="9" creationId="{E3B2E017-30B2-884B-A113-B419A2ED51AD}"/>
          </ac:spMkLst>
        </pc:spChg>
      </pc:sldChg>
      <pc:sldChg chg="modSp add modAnim">
        <pc:chgData name="Long B Nguyen" userId="f59fb8f3-a021-417a-8bc1-65c8d471c621" providerId="ADAL" clId="{A54A5039-9BC6-1548-AC61-7314DB675A9D}" dt="2019-09-23T12:01:26.997" v="1836"/>
        <pc:sldMkLst>
          <pc:docMk/>
          <pc:sldMk cId="2255846137" sldId="311"/>
        </pc:sldMkLst>
        <pc:spChg chg="mod">
          <ac:chgData name="Long B Nguyen" userId="f59fb8f3-a021-417a-8bc1-65c8d471c621" providerId="ADAL" clId="{A54A5039-9BC6-1548-AC61-7314DB675A9D}" dt="2019-09-20T12:42:38.115" v="1565" actId="20577"/>
          <ac:spMkLst>
            <pc:docMk/>
            <pc:sldMk cId="2255846137" sldId="311"/>
            <ac:spMk id="2" creationId="{AA3A228F-61D0-D949-A5E7-F83756230BF8}"/>
          </ac:spMkLst>
        </pc:spChg>
        <pc:spChg chg="mod">
          <ac:chgData name="Long B Nguyen" userId="f59fb8f3-a021-417a-8bc1-65c8d471c621" providerId="ADAL" clId="{A54A5039-9BC6-1548-AC61-7314DB675A9D}" dt="2019-09-20T12:43:18.312" v="1623" actId="20577"/>
          <ac:spMkLst>
            <pc:docMk/>
            <pc:sldMk cId="2255846137" sldId="311"/>
            <ac:spMk id="9" creationId="{E3B2E017-30B2-884B-A113-B419A2ED51AD}"/>
          </ac:spMkLst>
        </pc:spChg>
      </pc:sldChg>
      <pc:sldChg chg="modSp add">
        <pc:chgData name="Long B Nguyen" userId="f59fb8f3-a021-417a-8bc1-65c8d471c621" providerId="ADAL" clId="{A54A5039-9BC6-1548-AC61-7314DB675A9D}" dt="2019-09-23T11:49:40.764" v="1759" actId="20577"/>
        <pc:sldMkLst>
          <pc:docMk/>
          <pc:sldMk cId="1513627164" sldId="312"/>
        </pc:sldMkLst>
        <pc:spChg chg="mod">
          <ac:chgData name="Long B Nguyen" userId="f59fb8f3-a021-417a-8bc1-65c8d471c621" providerId="ADAL" clId="{A54A5039-9BC6-1548-AC61-7314DB675A9D}" dt="2019-09-20T12:44:10.623" v="1625" actId="20577"/>
          <ac:spMkLst>
            <pc:docMk/>
            <pc:sldMk cId="1513627164" sldId="312"/>
            <ac:spMk id="2" creationId="{AA3A228F-61D0-D949-A5E7-F83756230BF8}"/>
          </ac:spMkLst>
        </pc:spChg>
        <pc:spChg chg="mod">
          <ac:chgData name="Long B Nguyen" userId="f59fb8f3-a021-417a-8bc1-65c8d471c621" providerId="ADAL" clId="{A54A5039-9BC6-1548-AC61-7314DB675A9D}" dt="2019-09-23T11:49:40.764" v="1759" actId="20577"/>
          <ac:spMkLst>
            <pc:docMk/>
            <pc:sldMk cId="1513627164" sldId="312"/>
            <ac:spMk id="9" creationId="{E3B2E017-30B2-884B-A113-B419A2ED51AD}"/>
          </ac:spMkLst>
        </pc:spChg>
      </pc:sldChg>
      <pc:sldChg chg="modSp add modAnim">
        <pc:chgData name="Long B Nguyen" userId="f59fb8f3-a021-417a-8bc1-65c8d471c621" providerId="ADAL" clId="{A54A5039-9BC6-1548-AC61-7314DB675A9D}" dt="2019-09-23T11:58:57.499" v="1789"/>
        <pc:sldMkLst>
          <pc:docMk/>
          <pc:sldMk cId="2097059918" sldId="313"/>
        </pc:sldMkLst>
        <pc:spChg chg="mod">
          <ac:chgData name="Long B Nguyen" userId="f59fb8f3-a021-417a-8bc1-65c8d471c621" providerId="ADAL" clId="{A54A5039-9BC6-1548-AC61-7314DB675A9D}" dt="2019-09-23T11:58:47.576" v="1783" actId="20577"/>
          <ac:spMkLst>
            <pc:docMk/>
            <pc:sldMk cId="2097059918" sldId="313"/>
            <ac:spMk id="9" creationId="{E3B2E017-30B2-884B-A113-B419A2ED51AD}"/>
          </ac:spMkLst>
        </pc:spChg>
      </pc:sldChg>
      <pc:sldChg chg="modSp add del">
        <pc:chgData name="Long B Nguyen" userId="f59fb8f3-a021-417a-8bc1-65c8d471c621" providerId="ADAL" clId="{A54A5039-9BC6-1548-AC61-7314DB675A9D}" dt="2019-09-24T11:43:27.284" v="2147" actId="2696"/>
        <pc:sldMkLst>
          <pc:docMk/>
          <pc:sldMk cId="3916896519" sldId="314"/>
        </pc:sldMkLst>
        <pc:spChg chg="mod">
          <ac:chgData name="Long B Nguyen" userId="f59fb8f3-a021-417a-8bc1-65c8d471c621" providerId="ADAL" clId="{A54A5039-9BC6-1548-AC61-7314DB675A9D}" dt="2019-09-24T11:40:07.514" v="2003"/>
          <ac:spMkLst>
            <pc:docMk/>
            <pc:sldMk cId="3916896519" sldId="314"/>
            <ac:spMk id="2" creationId="{AA3A228F-61D0-D949-A5E7-F83756230BF8}"/>
          </ac:spMkLst>
        </pc:spChg>
        <pc:spChg chg="mod">
          <ac:chgData name="Long B Nguyen" userId="f59fb8f3-a021-417a-8bc1-65c8d471c621" providerId="ADAL" clId="{A54A5039-9BC6-1548-AC61-7314DB675A9D}" dt="2019-09-24T11:41:32.486" v="2043"/>
          <ac:spMkLst>
            <pc:docMk/>
            <pc:sldMk cId="3916896519" sldId="314"/>
            <ac:spMk id="9" creationId="{E3B2E017-30B2-884B-A113-B419A2ED51AD}"/>
          </ac:spMkLst>
        </pc:spChg>
      </pc:sldChg>
      <pc:sldChg chg="modSp add del">
        <pc:chgData name="Long B Nguyen" userId="f59fb8f3-a021-417a-8bc1-65c8d471c621" providerId="ADAL" clId="{A54A5039-9BC6-1548-AC61-7314DB675A9D}" dt="2019-09-24T14:05:24.942" v="2839" actId="2696"/>
        <pc:sldMkLst>
          <pc:docMk/>
          <pc:sldMk cId="2798321153" sldId="315"/>
        </pc:sldMkLst>
        <pc:spChg chg="mod">
          <ac:chgData name="Long B Nguyen" userId="f59fb8f3-a021-417a-8bc1-65c8d471c621" providerId="ADAL" clId="{A54A5039-9BC6-1548-AC61-7314DB675A9D}" dt="2019-09-24T11:47:07.801" v="2189" actId="20577"/>
          <ac:spMkLst>
            <pc:docMk/>
            <pc:sldMk cId="2798321153" sldId="315"/>
            <ac:spMk id="2" creationId="{AA3A228F-61D0-D949-A5E7-F83756230BF8}"/>
          </ac:spMkLst>
        </pc:spChg>
        <pc:spChg chg="mod">
          <ac:chgData name="Long B Nguyen" userId="f59fb8f3-a021-417a-8bc1-65c8d471c621" providerId="ADAL" clId="{A54A5039-9BC6-1548-AC61-7314DB675A9D}" dt="2019-09-24T11:53:13.884" v="2630" actId="20577"/>
          <ac:spMkLst>
            <pc:docMk/>
            <pc:sldMk cId="2798321153" sldId="315"/>
            <ac:spMk id="9" creationId="{E3B2E017-30B2-884B-A113-B419A2ED51AD}"/>
          </ac:spMkLst>
        </pc:spChg>
      </pc:sldChg>
      <pc:sldChg chg="add">
        <pc:chgData name="Long B Nguyen" userId="f59fb8f3-a021-417a-8bc1-65c8d471c621" providerId="ADAL" clId="{A54A5039-9BC6-1548-AC61-7314DB675A9D}" dt="2019-09-24T11:47:01.081" v="2186"/>
        <pc:sldMkLst>
          <pc:docMk/>
          <pc:sldMk cId="1452600724" sldId="316"/>
        </pc:sldMkLst>
      </pc:sldChg>
      <pc:sldChg chg="modSp add">
        <pc:chgData name="Long B Nguyen" userId="f59fb8f3-a021-417a-8bc1-65c8d471c621" providerId="ADAL" clId="{A54A5039-9BC6-1548-AC61-7314DB675A9D}" dt="2019-09-25T14:26:33.714" v="2899" actId="20577"/>
        <pc:sldMkLst>
          <pc:docMk/>
          <pc:sldMk cId="1787114790" sldId="317"/>
        </pc:sldMkLst>
        <pc:spChg chg="mod">
          <ac:chgData name="Long B Nguyen" userId="f59fb8f3-a021-417a-8bc1-65c8d471c621" providerId="ADAL" clId="{A54A5039-9BC6-1548-AC61-7314DB675A9D}" dt="2019-09-24T11:53:24.383" v="2634" actId="20577"/>
          <ac:spMkLst>
            <pc:docMk/>
            <pc:sldMk cId="1787114790" sldId="317"/>
            <ac:spMk id="2" creationId="{AA3A228F-61D0-D949-A5E7-F83756230BF8}"/>
          </ac:spMkLst>
        </pc:spChg>
        <pc:spChg chg="mod">
          <ac:chgData name="Long B Nguyen" userId="f59fb8f3-a021-417a-8bc1-65c8d471c621" providerId="ADAL" clId="{A54A5039-9BC6-1548-AC61-7314DB675A9D}" dt="2019-09-25T14:26:33.714" v="2899" actId="20577"/>
          <ac:spMkLst>
            <pc:docMk/>
            <pc:sldMk cId="1787114790" sldId="317"/>
            <ac:spMk id="9" creationId="{E3B2E017-30B2-884B-A113-B419A2ED51AD}"/>
          </ac:spMkLst>
        </pc:spChg>
      </pc:sldChg>
      <pc:sldChg chg="modSp add">
        <pc:chgData name="Long B Nguyen" userId="f59fb8f3-a021-417a-8bc1-65c8d471c621" providerId="ADAL" clId="{A54A5039-9BC6-1548-AC61-7314DB675A9D}" dt="2019-09-24T13:44:10.963" v="2838" actId="20577"/>
        <pc:sldMkLst>
          <pc:docMk/>
          <pc:sldMk cId="1215229427" sldId="318"/>
        </pc:sldMkLst>
        <pc:spChg chg="mod">
          <ac:chgData name="Long B Nguyen" userId="f59fb8f3-a021-417a-8bc1-65c8d471c621" providerId="ADAL" clId="{A54A5039-9BC6-1548-AC61-7314DB675A9D}" dt="2019-09-24T13:44:10.963" v="2838" actId="20577"/>
          <ac:spMkLst>
            <pc:docMk/>
            <pc:sldMk cId="1215229427" sldId="318"/>
            <ac:spMk id="9" creationId="{E3B2E017-30B2-884B-A113-B419A2ED51AD}"/>
          </ac:spMkLst>
        </pc:spChg>
      </pc:sldChg>
    </pc:docChg>
  </pc:docChgLst>
  <pc:docChgLst>
    <pc:chgData name="Long Nguyen" userId="f59fb8f3-a021-417a-8bc1-65c8d471c621" providerId="ADAL" clId="{BCA44C60-9067-AD43-9FC3-07A19E402324}"/>
    <pc:docChg chg="custSel modSld">
      <pc:chgData name="Long Nguyen" userId="f59fb8f3-a021-417a-8bc1-65c8d471c621" providerId="ADAL" clId="{BCA44C60-9067-AD43-9FC3-07A19E402324}" dt="2022-04-01T14:48:25.487" v="665" actId="20577"/>
      <pc:docMkLst>
        <pc:docMk/>
      </pc:docMkLst>
      <pc:sldChg chg="modSp mod">
        <pc:chgData name="Long Nguyen" userId="f59fb8f3-a021-417a-8bc1-65c8d471c621" providerId="ADAL" clId="{BCA44C60-9067-AD43-9FC3-07A19E402324}" dt="2022-03-30T11:43:51.148" v="19" actId="20577"/>
        <pc:sldMkLst>
          <pc:docMk/>
          <pc:sldMk cId="3533528898" sldId="485"/>
        </pc:sldMkLst>
        <pc:spChg chg="mod">
          <ac:chgData name="Long Nguyen" userId="f59fb8f3-a021-417a-8bc1-65c8d471c621" providerId="ADAL" clId="{BCA44C60-9067-AD43-9FC3-07A19E402324}" dt="2022-03-30T11:43:51.148" v="19" actId="20577"/>
          <ac:spMkLst>
            <pc:docMk/>
            <pc:sldMk cId="3533528898" sldId="485"/>
            <ac:spMk id="69634" creationId="{73AC1D4A-738F-5940-8278-FCEBD5FB2B5A}"/>
          </ac:spMkLst>
        </pc:spChg>
      </pc:sldChg>
      <pc:sldChg chg="modSp mod">
        <pc:chgData name="Long Nguyen" userId="f59fb8f3-a021-417a-8bc1-65c8d471c621" providerId="ADAL" clId="{BCA44C60-9067-AD43-9FC3-07A19E402324}" dt="2022-03-30T13:41:23.620" v="62" actId="20577"/>
        <pc:sldMkLst>
          <pc:docMk/>
          <pc:sldMk cId="4057016805" sldId="529"/>
        </pc:sldMkLst>
        <pc:spChg chg="mod">
          <ac:chgData name="Long Nguyen" userId="f59fb8f3-a021-417a-8bc1-65c8d471c621" providerId="ADAL" clId="{BCA44C60-9067-AD43-9FC3-07A19E402324}" dt="2022-03-30T13:41:23.620" v="62" actId="20577"/>
          <ac:spMkLst>
            <pc:docMk/>
            <pc:sldMk cId="4057016805" sldId="529"/>
            <ac:spMk id="26625" creationId="{D98E8C97-22A5-5648-8897-6FD0C34ABA7B}"/>
          </ac:spMkLst>
        </pc:spChg>
      </pc:sldChg>
      <pc:sldChg chg="modSp mod">
        <pc:chgData name="Long Nguyen" userId="f59fb8f3-a021-417a-8bc1-65c8d471c621" providerId="ADAL" clId="{BCA44C60-9067-AD43-9FC3-07A19E402324}" dt="2022-03-30T13:41:12.528" v="36" actId="20577"/>
        <pc:sldMkLst>
          <pc:docMk/>
          <pc:sldMk cId="748879865" sldId="559"/>
        </pc:sldMkLst>
        <pc:spChg chg="mod">
          <ac:chgData name="Long Nguyen" userId="f59fb8f3-a021-417a-8bc1-65c8d471c621" providerId="ADAL" clId="{BCA44C60-9067-AD43-9FC3-07A19E402324}" dt="2022-03-30T13:41:12.528" v="36" actId="20577"/>
          <ac:spMkLst>
            <pc:docMk/>
            <pc:sldMk cId="748879865" sldId="559"/>
            <ac:spMk id="28673" creationId="{29C221BA-D3D7-5A49-A5D0-DC2CA4B3B469}"/>
          </ac:spMkLst>
        </pc:spChg>
      </pc:sldChg>
      <pc:sldChg chg="modSp mod">
        <pc:chgData name="Long Nguyen" userId="f59fb8f3-a021-417a-8bc1-65c8d471c621" providerId="ADAL" clId="{BCA44C60-9067-AD43-9FC3-07A19E402324}" dt="2022-03-30T13:41:17.484" v="48" actId="20577"/>
        <pc:sldMkLst>
          <pc:docMk/>
          <pc:sldMk cId="3841479407" sldId="560"/>
        </pc:sldMkLst>
        <pc:spChg chg="mod">
          <ac:chgData name="Long Nguyen" userId="f59fb8f3-a021-417a-8bc1-65c8d471c621" providerId="ADAL" clId="{BCA44C60-9067-AD43-9FC3-07A19E402324}" dt="2022-03-30T11:44:05.748" v="21" actId="27636"/>
          <ac:spMkLst>
            <pc:docMk/>
            <pc:sldMk cId="3841479407" sldId="560"/>
            <ac:spMk id="16386" creationId="{F4A55099-1D6D-794F-86C3-1AE8A802E8FF}"/>
          </ac:spMkLst>
        </pc:spChg>
        <pc:spChg chg="mod">
          <ac:chgData name="Long Nguyen" userId="f59fb8f3-a021-417a-8bc1-65c8d471c621" providerId="ADAL" clId="{BCA44C60-9067-AD43-9FC3-07A19E402324}" dt="2022-03-30T13:41:17.484" v="48" actId="20577"/>
          <ac:spMkLst>
            <pc:docMk/>
            <pc:sldMk cId="3841479407" sldId="560"/>
            <ac:spMk id="30721" creationId="{21730CA2-2673-194A-BEF2-68659ADB5D96}"/>
          </ac:spMkLst>
        </pc:spChg>
      </pc:sldChg>
      <pc:sldChg chg="modSp mod">
        <pc:chgData name="Long Nguyen" userId="f59fb8f3-a021-417a-8bc1-65c8d471c621" providerId="ADAL" clId="{BCA44C60-9067-AD43-9FC3-07A19E402324}" dt="2022-04-01T14:45:55.604" v="334" actId="21"/>
        <pc:sldMkLst>
          <pc:docMk/>
          <pc:sldMk cId="558292674" sldId="561"/>
        </pc:sldMkLst>
        <pc:spChg chg="mod">
          <ac:chgData name="Long Nguyen" userId="f59fb8f3-a021-417a-8bc1-65c8d471c621" providerId="ADAL" clId="{BCA44C60-9067-AD43-9FC3-07A19E402324}" dt="2022-04-01T14:45:55.604" v="334" actId="21"/>
          <ac:spMkLst>
            <pc:docMk/>
            <pc:sldMk cId="558292674" sldId="561"/>
            <ac:spMk id="16386" creationId="{3185AAF4-BE97-6F4A-B9F7-2CF7E78E26EA}"/>
          </ac:spMkLst>
        </pc:spChg>
      </pc:sldChg>
      <pc:sldChg chg="modSp mod">
        <pc:chgData name="Long Nguyen" userId="f59fb8f3-a021-417a-8bc1-65c8d471c621" providerId="ADAL" clId="{BCA44C60-9067-AD43-9FC3-07A19E402324}" dt="2022-03-30T11:44:05.775" v="23" actId="27636"/>
        <pc:sldMkLst>
          <pc:docMk/>
          <pc:sldMk cId="3239512120" sldId="562"/>
        </pc:sldMkLst>
        <pc:spChg chg="mod">
          <ac:chgData name="Long Nguyen" userId="f59fb8f3-a021-417a-8bc1-65c8d471c621" providerId="ADAL" clId="{BCA44C60-9067-AD43-9FC3-07A19E402324}" dt="2022-03-30T11:44:05.775" v="23" actId="27636"/>
          <ac:spMkLst>
            <pc:docMk/>
            <pc:sldMk cId="3239512120" sldId="562"/>
            <ac:spMk id="16386" creationId="{BEECF8C6-48A2-4844-8DE5-A821793BF5B7}"/>
          </ac:spMkLst>
        </pc:spChg>
      </pc:sldChg>
      <pc:sldChg chg="modSp mod">
        <pc:chgData name="Long Nguyen" userId="f59fb8f3-a021-417a-8bc1-65c8d471c621" providerId="ADAL" clId="{BCA44C60-9067-AD43-9FC3-07A19E402324}" dt="2022-03-30T11:44:05.788" v="24" actId="27636"/>
        <pc:sldMkLst>
          <pc:docMk/>
          <pc:sldMk cId="3949497385" sldId="567"/>
        </pc:sldMkLst>
        <pc:spChg chg="mod">
          <ac:chgData name="Long Nguyen" userId="f59fb8f3-a021-417a-8bc1-65c8d471c621" providerId="ADAL" clId="{BCA44C60-9067-AD43-9FC3-07A19E402324}" dt="2022-03-30T11:44:05.788" v="24" actId="27636"/>
          <ac:spMkLst>
            <pc:docMk/>
            <pc:sldMk cId="3949497385" sldId="567"/>
            <ac:spMk id="16386" creationId="{ABB9BDC1-08D7-8143-B399-6CBC458EF0C2}"/>
          </ac:spMkLst>
        </pc:spChg>
      </pc:sldChg>
      <pc:sldChg chg="modSp mod">
        <pc:chgData name="Long Nguyen" userId="f59fb8f3-a021-417a-8bc1-65c8d471c621" providerId="ADAL" clId="{BCA44C60-9067-AD43-9FC3-07A19E402324}" dt="2022-04-01T14:44:40.638" v="294" actId="20577"/>
        <pc:sldMkLst>
          <pc:docMk/>
          <pc:sldMk cId="3008892020" sldId="569"/>
        </pc:sldMkLst>
        <pc:spChg chg="mod">
          <ac:chgData name="Long Nguyen" userId="f59fb8f3-a021-417a-8bc1-65c8d471c621" providerId="ADAL" clId="{BCA44C60-9067-AD43-9FC3-07A19E402324}" dt="2022-03-30T13:44:49.197" v="142" actId="20577"/>
          <ac:spMkLst>
            <pc:docMk/>
            <pc:sldMk cId="3008892020" sldId="569"/>
            <ac:spMk id="16386" creationId="{971DAD30-53B6-3446-A665-81B33697B4B9}"/>
          </ac:spMkLst>
        </pc:spChg>
        <pc:spChg chg="mod">
          <ac:chgData name="Long Nguyen" userId="f59fb8f3-a021-417a-8bc1-65c8d471c621" providerId="ADAL" clId="{BCA44C60-9067-AD43-9FC3-07A19E402324}" dt="2022-04-01T14:44:40.638" v="294" actId="20577"/>
          <ac:spMkLst>
            <pc:docMk/>
            <pc:sldMk cId="3008892020" sldId="569"/>
            <ac:spMk id="47105" creationId="{741C59B0-DD4C-2549-9269-EB2C2DF6E577}"/>
          </ac:spMkLst>
        </pc:spChg>
      </pc:sldChg>
      <pc:sldChg chg="modSp mod">
        <pc:chgData name="Long Nguyen" userId="f59fb8f3-a021-417a-8bc1-65c8d471c621" providerId="ADAL" clId="{BCA44C60-9067-AD43-9FC3-07A19E402324}" dt="2022-03-30T13:41:34.727" v="72" actId="20577"/>
        <pc:sldMkLst>
          <pc:docMk/>
          <pc:sldMk cId="2526255488" sldId="570"/>
        </pc:sldMkLst>
        <pc:spChg chg="mod">
          <ac:chgData name="Long Nguyen" userId="f59fb8f3-a021-417a-8bc1-65c8d471c621" providerId="ADAL" clId="{BCA44C60-9067-AD43-9FC3-07A19E402324}" dt="2022-03-30T13:41:34.727" v="72" actId="20577"/>
          <ac:spMkLst>
            <pc:docMk/>
            <pc:sldMk cId="2526255488" sldId="570"/>
            <ac:spMk id="20481" creationId="{5A3AE34F-9938-AB4E-97EB-92987E0698C0}"/>
          </ac:spMkLst>
        </pc:spChg>
      </pc:sldChg>
      <pc:sldChg chg="modSp mod">
        <pc:chgData name="Long Nguyen" userId="f59fb8f3-a021-417a-8bc1-65c8d471c621" providerId="ADAL" clId="{BCA44C60-9067-AD43-9FC3-07A19E402324}" dt="2022-04-01T14:44:58.228" v="324" actId="20577"/>
        <pc:sldMkLst>
          <pc:docMk/>
          <pc:sldMk cId="4110945301" sldId="574"/>
        </pc:sldMkLst>
        <pc:spChg chg="mod">
          <ac:chgData name="Long Nguyen" userId="f59fb8f3-a021-417a-8bc1-65c8d471c621" providerId="ADAL" clId="{BCA44C60-9067-AD43-9FC3-07A19E402324}" dt="2022-04-01T14:44:58.228" v="324" actId="20577"/>
          <ac:spMkLst>
            <pc:docMk/>
            <pc:sldMk cId="4110945301" sldId="574"/>
            <ac:spMk id="53249" creationId="{156C50AE-1816-7544-8B1D-90768E8FE77C}"/>
          </ac:spMkLst>
        </pc:spChg>
      </pc:sldChg>
      <pc:sldChg chg="modSp mod modAnim">
        <pc:chgData name="Long Nguyen" userId="f59fb8f3-a021-417a-8bc1-65c8d471c621" providerId="ADAL" clId="{BCA44C60-9067-AD43-9FC3-07A19E402324}" dt="2022-04-01T14:48:01.748" v="653" actId="20577"/>
        <pc:sldMkLst>
          <pc:docMk/>
          <pc:sldMk cId="2483610180" sldId="580"/>
        </pc:sldMkLst>
        <pc:spChg chg="mod">
          <ac:chgData name="Long Nguyen" userId="f59fb8f3-a021-417a-8bc1-65c8d471c621" providerId="ADAL" clId="{BCA44C60-9067-AD43-9FC3-07A19E402324}" dt="2022-04-01T14:48:01.748" v="653" actId="20577"/>
          <ac:spMkLst>
            <pc:docMk/>
            <pc:sldMk cId="2483610180" sldId="580"/>
            <ac:spMk id="16386" creationId="{13E0CFFE-50A4-1C4C-9001-CF21878F6693}"/>
          </ac:spMkLst>
        </pc:spChg>
      </pc:sldChg>
      <pc:sldChg chg="modSp mod">
        <pc:chgData name="Long Nguyen" userId="f59fb8f3-a021-417a-8bc1-65c8d471c621" providerId="ADAL" clId="{BCA44C60-9067-AD43-9FC3-07A19E402324}" dt="2022-04-01T14:45:19.896" v="332" actId="20577"/>
        <pc:sldMkLst>
          <pc:docMk/>
          <pc:sldMk cId="830544632" sldId="581"/>
        </pc:sldMkLst>
        <pc:spChg chg="mod">
          <ac:chgData name="Long Nguyen" userId="f59fb8f3-a021-417a-8bc1-65c8d471c621" providerId="ADAL" clId="{BCA44C60-9067-AD43-9FC3-07A19E402324}" dt="2022-04-01T14:45:19.896" v="332" actId="20577"/>
          <ac:spMkLst>
            <pc:docMk/>
            <pc:sldMk cId="830544632" sldId="581"/>
            <ac:spMk id="65537" creationId="{07CB10DC-D333-F84F-AEFA-826E23CDD585}"/>
          </ac:spMkLst>
        </pc:spChg>
      </pc:sldChg>
      <pc:sldChg chg="modSp mod">
        <pc:chgData name="Long Nguyen" userId="f59fb8f3-a021-417a-8bc1-65c8d471c621" providerId="ADAL" clId="{BCA44C60-9067-AD43-9FC3-07A19E402324}" dt="2022-03-30T13:43:19.641" v="136" actId="20577"/>
        <pc:sldMkLst>
          <pc:docMk/>
          <pc:sldMk cId="1603111093" sldId="582"/>
        </pc:sldMkLst>
        <pc:spChg chg="mod">
          <ac:chgData name="Long Nguyen" userId="f59fb8f3-a021-417a-8bc1-65c8d471c621" providerId="ADAL" clId="{BCA44C60-9067-AD43-9FC3-07A19E402324}" dt="2022-03-30T11:44:05.656" v="20" actId="20577"/>
          <ac:spMkLst>
            <pc:docMk/>
            <pc:sldMk cId="1603111093" sldId="582"/>
            <ac:spMk id="16386" creationId="{114BB159-C41E-A046-9481-C57D33802B19}"/>
          </ac:spMkLst>
        </pc:spChg>
        <pc:spChg chg="mod">
          <ac:chgData name="Long Nguyen" userId="f59fb8f3-a021-417a-8bc1-65c8d471c621" providerId="ADAL" clId="{BCA44C60-9067-AD43-9FC3-07A19E402324}" dt="2022-03-30T13:43:19.641" v="136" actId="20577"/>
          <ac:spMkLst>
            <pc:docMk/>
            <pc:sldMk cId="1603111093" sldId="582"/>
            <ac:spMk id="67585" creationId="{300BB9E0-C0BE-124F-82D0-0DD61E546BD9}"/>
          </ac:spMkLst>
        </pc:spChg>
      </pc:sldChg>
      <pc:sldChg chg="modSp mod">
        <pc:chgData name="Long Nguyen" userId="f59fb8f3-a021-417a-8bc1-65c8d471c621" providerId="ADAL" clId="{BCA44C60-9067-AD43-9FC3-07A19E402324}" dt="2022-04-01T14:42:49.265" v="264" actId="20577"/>
        <pc:sldMkLst>
          <pc:docMk/>
          <pc:sldMk cId="1535655186" sldId="585"/>
        </pc:sldMkLst>
        <pc:spChg chg="mod">
          <ac:chgData name="Long Nguyen" userId="f59fb8f3-a021-417a-8bc1-65c8d471c621" providerId="ADAL" clId="{BCA44C60-9067-AD43-9FC3-07A19E402324}" dt="2022-03-30T13:43:00.249" v="112" actId="1035"/>
          <ac:spMkLst>
            <pc:docMk/>
            <pc:sldMk cId="1535655186" sldId="585"/>
            <ac:spMk id="2" creationId="{7668D50A-EA56-BD4E-A78A-4C323FD34BCE}"/>
          </ac:spMkLst>
        </pc:spChg>
        <pc:spChg chg="mod">
          <ac:chgData name="Long Nguyen" userId="f59fb8f3-a021-417a-8bc1-65c8d471c621" providerId="ADAL" clId="{BCA44C60-9067-AD43-9FC3-07A19E402324}" dt="2022-03-30T11:44:05.827" v="26" actId="27636"/>
          <ac:spMkLst>
            <pc:docMk/>
            <pc:sldMk cId="1535655186" sldId="585"/>
            <ac:spMk id="16386" creationId="{13E0CFFE-50A4-1C4C-9001-CF21878F6693}"/>
          </ac:spMkLst>
        </pc:spChg>
        <pc:spChg chg="mod">
          <ac:chgData name="Long Nguyen" userId="f59fb8f3-a021-417a-8bc1-65c8d471c621" providerId="ADAL" clId="{BCA44C60-9067-AD43-9FC3-07A19E402324}" dt="2022-04-01T14:42:49.265" v="264" actId="20577"/>
          <ac:spMkLst>
            <pc:docMk/>
            <pc:sldMk cId="1535655186" sldId="585"/>
            <ac:spMk id="63489" creationId="{0E7B4791-3A32-1042-A62C-C7EDD1EA9627}"/>
          </ac:spMkLst>
        </pc:spChg>
        <pc:cxnChg chg="mod">
          <ac:chgData name="Long Nguyen" userId="f59fb8f3-a021-417a-8bc1-65c8d471c621" providerId="ADAL" clId="{BCA44C60-9067-AD43-9FC3-07A19E402324}" dt="2022-03-30T13:43:00.249" v="112" actId="1035"/>
          <ac:cxnSpMkLst>
            <pc:docMk/>
            <pc:sldMk cId="1535655186" sldId="585"/>
            <ac:cxnSpMk id="5" creationId="{4EB4E3F9-93D8-EF44-A2B4-07208E731F75}"/>
          </ac:cxnSpMkLst>
        </pc:cxnChg>
        <pc:cxnChg chg="mod">
          <ac:chgData name="Long Nguyen" userId="f59fb8f3-a021-417a-8bc1-65c8d471c621" providerId="ADAL" clId="{BCA44C60-9067-AD43-9FC3-07A19E402324}" dt="2022-03-30T13:43:00.249" v="112" actId="1035"/>
          <ac:cxnSpMkLst>
            <pc:docMk/>
            <pc:sldMk cId="1535655186" sldId="585"/>
            <ac:cxnSpMk id="9" creationId="{198160DB-B61D-164D-B6C6-2DC056F1EEA5}"/>
          </ac:cxnSpMkLst>
        </pc:cxnChg>
      </pc:sldChg>
      <pc:sldChg chg="modSp mod">
        <pc:chgData name="Long Nguyen" userId="f59fb8f3-a021-417a-8bc1-65c8d471c621" providerId="ADAL" clId="{BCA44C60-9067-AD43-9FC3-07A19E402324}" dt="2022-03-30T13:43:08.865" v="126" actId="20577"/>
        <pc:sldMkLst>
          <pc:docMk/>
          <pc:sldMk cId="419832948" sldId="587"/>
        </pc:sldMkLst>
        <pc:spChg chg="mod">
          <ac:chgData name="Long Nguyen" userId="f59fb8f3-a021-417a-8bc1-65c8d471c621" providerId="ADAL" clId="{BCA44C60-9067-AD43-9FC3-07A19E402324}" dt="2022-03-30T13:43:08.865" v="126" actId="20577"/>
          <ac:spMkLst>
            <pc:docMk/>
            <pc:sldMk cId="419832948" sldId="587"/>
            <ac:spMk id="4" creationId="{453E49C2-6851-FC47-A951-35DFC9EACEBC}"/>
          </ac:spMkLst>
        </pc:spChg>
      </pc:sldChg>
      <pc:sldChg chg="modSp mod">
        <pc:chgData name="Long Nguyen" userId="f59fb8f3-a021-417a-8bc1-65c8d471c621" providerId="ADAL" clId="{BCA44C60-9067-AD43-9FC3-07A19E402324}" dt="2022-04-01T14:44:35.605" v="284" actId="20577"/>
        <pc:sldMkLst>
          <pc:docMk/>
          <pc:sldMk cId="3142613135" sldId="588"/>
        </pc:sldMkLst>
        <pc:spChg chg="mod">
          <ac:chgData name="Long Nguyen" userId="f59fb8f3-a021-417a-8bc1-65c8d471c621" providerId="ADAL" clId="{BCA44C60-9067-AD43-9FC3-07A19E402324}" dt="2022-03-30T13:44:35.369" v="140" actId="20577"/>
          <ac:spMkLst>
            <pc:docMk/>
            <pc:sldMk cId="3142613135" sldId="588"/>
            <ac:spMk id="16386" creationId="{64803469-0351-BA45-ABE6-B6F61CAA9AC7}"/>
          </ac:spMkLst>
        </pc:spChg>
        <pc:spChg chg="mod">
          <ac:chgData name="Long Nguyen" userId="f59fb8f3-a021-417a-8bc1-65c8d471c621" providerId="ADAL" clId="{BCA44C60-9067-AD43-9FC3-07A19E402324}" dt="2022-04-01T14:44:35.605" v="284" actId="20577"/>
          <ac:spMkLst>
            <pc:docMk/>
            <pc:sldMk cId="3142613135" sldId="588"/>
            <ac:spMk id="45057" creationId="{19D0F0DD-820D-1247-A6AE-CE798E9BA930}"/>
          </ac:spMkLst>
        </pc:spChg>
      </pc:sldChg>
      <pc:sldChg chg="modSp mod">
        <pc:chgData name="Long Nguyen" userId="f59fb8f3-a021-417a-8bc1-65c8d471c621" providerId="ADAL" clId="{BCA44C60-9067-AD43-9FC3-07A19E402324}" dt="2022-04-01T14:44:46.079" v="304" actId="20577"/>
        <pc:sldMkLst>
          <pc:docMk/>
          <pc:sldMk cId="2428880685" sldId="589"/>
        </pc:sldMkLst>
        <pc:spChg chg="mod">
          <ac:chgData name="Long Nguyen" userId="f59fb8f3-a021-417a-8bc1-65c8d471c621" providerId="ADAL" clId="{BCA44C60-9067-AD43-9FC3-07A19E402324}" dt="2022-04-01T14:44:46.079" v="304" actId="20577"/>
          <ac:spMkLst>
            <pc:docMk/>
            <pc:sldMk cId="2428880685" sldId="589"/>
            <ac:spMk id="49153" creationId="{F54483B9-1658-FE4F-8E2E-F3A29FFD393E}"/>
          </ac:spMkLst>
        </pc:spChg>
      </pc:sldChg>
      <pc:sldChg chg="modSp mod">
        <pc:chgData name="Long Nguyen" userId="f59fb8f3-a021-417a-8bc1-65c8d471c621" providerId="ADAL" clId="{BCA44C60-9067-AD43-9FC3-07A19E402324}" dt="2022-04-01T14:44:52.429" v="314" actId="20577"/>
        <pc:sldMkLst>
          <pc:docMk/>
          <pc:sldMk cId="1250769370" sldId="590"/>
        </pc:sldMkLst>
        <pc:spChg chg="mod">
          <ac:chgData name="Long Nguyen" userId="f59fb8f3-a021-417a-8bc1-65c8d471c621" providerId="ADAL" clId="{BCA44C60-9067-AD43-9FC3-07A19E402324}" dt="2022-03-30T11:44:05.801" v="25" actId="27636"/>
          <ac:spMkLst>
            <pc:docMk/>
            <pc:sldMk cId="1250769370" sldId="590"/>
            <ac:spMk id="16386" creationId="{D2C45497-8912-0F44-8527-E1D3516D268F}"/>
          </ac:spMkLst>
        </pc:spChg>
        <pc:spChg chg="mod">
          <ac:chgData name="Long Nguyen" userId="f59fb8f3-a021-417a-8bc1-65c8d471c621" providerId="ADAL" clId="{BCA44C60-9067-AD43-9FC3-07A19E402324}" dt="2022-04-01T14:44:52.429" v="314" actId="20577"/>
          <ac:spMkLst>
            <pc:docMk/>
            <pc:sldMk cId="1250769370" sldId="590"/>
            <ac:spMk id="51201" creationId="{34CF5F37-80CE-C64F-905D-26669F2C2011}"/>
          </ac:spMkLst>
        </pc:spChg>
      </pc:sldChg>
      <pc:sldChg chg="modSp mod">
        <pc:chgData name="Long Nguyen" userId="f59fb8f3-a021-417a-8bc1-65c8d471c621" providerId="ADAL" clId="{BCA44C60-9067-AD43-9FC3-07A19E402324}" dt="2022-04-01T14:48:25.487" v="665" actId="20577"/>
        <pc:sldMkLst>
          <pc:docMk/>
          <pc:sldMk cId="3535386674" sldId="593"/>
        </pc:sldMkLst>
        <pc:spChg chg="mod">
          <ac:chgData name="Long Nguyen" userId="f59fb8f3-a021-417a-8bc1-65c8d471c621" providerId="ADAL" clId="{BCA44C60-9067-AD43-9FC3-07A19E402324}" dt="2022-04-01T14:48:25.487" v="665" actId="20577"/>
          <ac:spMkLst>
            <pc:docMk/>
            <pc:sldMk cId="3535386674" sldId="593"/>
            <ac:spMk id="65537" creationId="{07CB10DC-D333-F84F-AEFA-826E23CDD585}"/>
          </ac:spMkLst>
        </pc:spChg>
      </pc:sldChg>
      <pc:sldChg chg="modSp mod">
        <pc:chgData name="Long Nguyen" userId="f59fb8f3-a021-417a-8bc1-65c8d471c621" providerId="ADAL" clId="{BCA44C60-9067-AD43-9FC3-07A19E402324}" dt="2022-03-31T13:45:26.679" v="188" actId="20577"/>
        <pc:sldMkLst>
          <pc:docMk/>
          <pc:sldMk cId="1476079720" sldId="594"/>
        </pc:sldMkLst>
        <pc:spChg chg="mod">
          <ac:chgData name="Long Nguyen" userId="f59fb8f3-a021-417a-8bc1-65c8d471c621" providerId="ADAL" clId="{BCA44C60-9067-AD43-9FC3-07A19E402324}" dt="2022-03-31T13:45:26.679" v="188" actId="20577"/>
          <ac:spMkLst>
            <pc:docMk/>
            <pc:sldMk cId="1476079720" sldId="594"/>
            <ac:spMk id="65537" creationId="{07CB10DC-D333-F84F-AEFA-826E23CDD585}"/>
          </ac:spMkLst>
        </pc:spChg>
      </pc:sldChg>
    </pc:docChg>
  </pc:docChgLst>
  <pc:docChgLst>
    <pc:chgData name="Long B Nguyen" userId="f59fb8f3-a021-417a-8bc1-65c8d471c621" providerId="ADAL" clId="{34A2CF11-652E-6345-AC5C-A89FACA07C4E}"/>
    <pc:docChg chg="custSel addSld delSld modSld">
      <pc:chgData name="Long B Nguyen" userId="f59fb8f3-a021-417a-8bc1-65c8d471c621" providerId="ADAL" clId="{34A2CF11-652E-6345-AC5C-A89FACA07C4E}" dt="2020-03-05T10:05:57.927" v="1422" actId="20577"/>
      <pc:docMkLst>
        <pc:docMk/>
      </pc:docMkLst>
      <pc:sldChg chg="del">
        <pc:chgData name="Long B Nguyen" userId="f59fb8f3-a021-417a-8bc1-65c8d471c621" providerId="ADAL" clId="{34A2CF11-652E-6345-AC5C-A89FACA07C4E}" dt="2020-02-25T16:20:06.450" v="1360" actId="2696"/>
        <pc:sldMkLst>
          <pc:docMk/>
          <pc:sldMk cId="623736032" sldId="485"/>
        </pc:sldMkLst>
      </pc:sldChg>
      <pc:sldChg chg="modSp modAnim">
        <pc:chgData name="Long B Nguyen" userId="f59fb8f3-a021-417a-8bc1-65c8d471c621" providerId="ADAL" clId="{34A2CF11-652E-6345-AC5C-A89FACA07C4E}" dt="2020-02-28T13:54:19.243" v="1410" actId="20577"/>
        <pc:sldMkLst>
          <pc:docMk/>
          <pc:sldMk cId="3813527744" sldId="527"/>
        </pc:sldMkLst>
        <pc:spChg chg="mod">
          <ac:chgData name="Long B Nguyen" userId="f59fb8f3-a021-417a-8bc1-65c8d471c621" providerId="ADAL" clId="{34A2CF11-652E-6345-AC5C-A89FACA07C4E}" dt="2020-02-28T13:54:19.243" v="1410" actId="20577"/>
          <ac:spMkLst>
            <pc:docMk/>
            <pc:sldMk cId="3813527744" sldId="527"/>
            <ac:spMk id="17410" creationId="{C9772176-DC13-F64D-AC00-58F2A4791B97}"/>
          </ac:spMkLst>
        </pc:spChg>
      </pc:sldChg>
      <pc:sldChg chg="modSp">
        <pc:chgData name="Long B Nguyen" userId="f59fb8f3-a021-417a-8bc1-65c8d471c621" providerId="ADAL" clId="{34A2CF11-652E-6345-AC5C-A89FACA07C4E}" dt="2020-02-25T15:08:00.858" v="55" actId="255"/>
        <pc:sldMkLst>
          <pc:docMk/>
          <pc:sldMk cId="1445950413" sldId="528"/>
        </pc:sldMkLst>
        <pc:spChg chg="mod">
          <ac:chgData name="Long B Nguyen" userId="f59fb8f3-a021-417a-8bc1-65c8d471c621" providerId="ADAL" clId="{34A2CF11-652E-6345-AC5C-A89FACA07C4E}" dt="2020-02-25T15:08:00.858" v="55" actId="255"/>
          <ac:spMkLst>
            <pc:docMk/>
            <pc:sldMk cId="1445950413" sldId="528"/>
            <ac:spMk id="27651" creationId="{DCF5F58B-FD97-FE43-BD35-9AA575595114}"/>
          </ac:spMkLst>
        </pc:spChg>
      </pc:sldChg>
      <pc:sldChg chg="modSp modAnim">
        <pc:chgData name="Long B Nguyen" userId="f59fb8f3-a021-417a-8bc1-65c8d471c621" providerId="ADAL" clId="{34A2CF11-652E-6345-AC5C-A89FACA07C4E}" dt="2020-02-28T13:56:32.314" v="1412" actId="20577"/>
        <pc:sldMkLst>
          <pc:docMk/>
          <pc:sldMk cId="1720314276" sldId="566"/>
        </pc:sldMkLst>
        <pc:spChg chg="mod">
          <ac:chgData name="Long B Nguyen" userId="f59fb8f3-a021-417a-8bc1-65c8d471c621" providerId="ADAL" clId="{34A2CF11-652E-6345-AC5C-A89FACA07C4E}" dt="2020-02-25T15:07:35.151" v="50" actId="1076"/>
          <ac:spMkLst>
            <pc:docMk/>
            <pc:sldMk cId="1720314276" sldId="566"/>
            <ac:spMk id="25601" creationId="{DE009A6C-99D8-1641-8A8A-B18B81FC62CD}"/>
          </ac:spMkLst>
        </pc:spChg>
        <pc:spChg chg="mod">
          <ac:chgData name="Long B Nguyen" userId="f59fb8f3-a021-417a-8bc1-65c8d471c621" providerId="ADAL" clId="{34A2CF11-652E-6345-AC5C-A89FACA07C4E}" dt="2020-02-28T13:56:32.314" v="1412" actId="20577"/>
          <ac:spMkLst>
            <pc:docMk/>
            <pc:sldMk cId="1720314276" sldId="566"/>
            <ac:spMk id="25602" creationId="{CB052219-FFAE-0F41-8A86-C30BB9EF6F35}"/>
          </ac:spMkLst>
        </pc:spChg>
      </pc:sldChg>
      <pc:sldChg chg="modSp modAnim">
        <pc:chgData name="Long B Nguyen" userId="f59fb8f3-a021-417a-8bc1-65c8d471c621" providerId="ADAL" clId="{34A2CF11-652E-6345-AC5C-A89FACA07C4E}" dt="2020-02-25T15:09:21.882" v="167" actId="20577"/>
        <pc:sldMkLst>
          <pc:docMk/>
          <pc:sldMk cId="198395083" sldId="567"/>
        </pc:sldMkLst>
        <pc:spChg chg="mod">
          <ac:chgData name="Long B Nguyen" userId="f59fb8f3-a021-417a-8bc1-65c8d471c621" providerId="ADAL" clId="{34A2CF11-652E-6345-AC5C-A89FACA07C4E}" dt="2020-02-25T15:04:29.039" v="8" actId="1076"/>
          <ac:spMkLst>
            <pc:docMk/>
            <pc:sldMk cId="198395083" sldId="567"/>
            <ac:spMk id="27649" creationId="{84C172EC-4FFF-674B-98FB-C1FB0C2BD605}"/>
          </ac:spMkLst>
        </pc:spChg>
        <pc:spChg chg="mod">
          <ac:chgData name="Long B Nguyen" userId="f59fb8f3-a021-417a-8bc1-65c8d471c621" providerId="ADAL" clId="{34A2CF11-652E-6345-AC5C-A89FACA07C4E}" dt="2020-02-25T15:09:21.882" v="167" actId="20577"/>
          <ac:spMkLst>
            <pc:docMk/>
            <pc:sldMk cId="198395083" sldId="567"/>
            <ac:spMk id="27650" creationId="{5760563D-95CB-F842-9A06-99DB9A606240}"/>
          </ac:spMkLst>
        </pc:spChg>
      </pc:sldChg>
      <pc:sldChg chg="modSp">
        <pc:chgData name="Long B Nguyen" userId="f59fb8f3-a021-417a-8bc1-65c8d471c621" providerId="ADAL" clId="{34A2CF11-652E-6345-AC5C-A89FACA07C4E}" dt="2020-02-25T15:05:17.624" v="22" actId="1076"/>
        <pc:sldMkLst>
          <pc:docMk/>
          <pc:sldMk cId="1070622160" sldId="568"/>
        </pc:sldMkLst>
        <pc:spChg chg="mod">
          <ac:chgData name="Long B Nguyen" userId="f59fb8f3-a021-417a-8bc1-65c8d471c621" providerId="ADAL" clId="{34A2CF11-652E-6345-AC5C-A89FACA07C4E}" dt="2020-02-25T15:04:56.343" v="16" actId="1076"/>
          <ac:spMkLst>
            <pc:docMk/>
            <pc:sldMk cId="1070622160" sldId="568"/>
            <ac:spMk id="29697" creationId="{FE344302-6250-2241-8F6D-C448D16804F4}"/>
          </ac:spMkLst>
        </pc:spChg>
        <pc:spChg chg="mod">
          <ac:chgData name="Long B Nguyen" userId="f59fb8f3-a021-417a-8bc1-65c8d471c621" providerId="ADAL" clId="{34A2CF11-652E-6345-AC5C-A89FACA07C4E}" dt="2020-02-25T15:05:08.271" v="21" actId="5793"/>
          <ac:spMkLst>
            <pc:docMk/>
            <pc:sldMk cId="1070622160" sldId="568"/>
            <ac:spMk id="29698" creationId="{E66559DC-645B-874B-9A56-EC803A4B4B92}"/>
          </ac:spMkLst>
        </pc:spChg>
        <pc:picChg chg="mod">
          <ac:chgData name="Long B Nguyen" userId="f59fb8f3-a021-417a-8bc1-65c8d471c621" providerId="ADAL" clId="{34A2CF11-652E-6345-AC5C-A89FACA07C4E}" dt="2020-02-25T15:05:17.624" v="22" actId="1076"/>
          <ac:picMkLst>
            <pc:docMk/>
            <pc:sldMk cId="1070622160" sldId="568"/>
            <ac:picMk id="29699" creationId="{090A5754-8CAB-3747-8068-84BA02EDFD26}"/>
          </ac:picMkLst>
        </pc:picChg>
      </pc:sldChg>
      <pc:sldChg chg="modSp modAnim">
        <pc:chgData name="Long B Nguyen" userId="f59fb8f3-a021-417a-8bc1-65c8d471c621" providerId="ADAL" clId="{34A2CF11-652E-6345-AC5C-A89FACA07C4E}" dt="2020-02-25T15:11:25.959" v="181" actId="20577"/>
        <pc:sldMkLst>
          <pc:docMk/>
          <pc:sldMk cId="4001486838" sldId="570"/>
        </pc:sldMkLst>
        <pc:spChg chg="mod">
          <ac:chgData name="Long B Nguyen" userId="f59fb8f3-a021-417a-8bc1-65c8d471c621" providerId="ADAL" clId="{34A2CF11-652E-6345-AC5C-A89FACA07C4E}" dt="2020-02-25T15:10:37.671" v="176" actId="1076"/>
          <ac:spMkLst>
            <pc:docMk/>
            <pc:sldMk cId="4001486838" sldId="570"/>
            <ac:spMk id="39937" creationId="{7CD89787-5856-7640-A8D5-FF2B48692349}"/>
          </ac:spMkLst>
        </pc:spChg>
        <pc:spChg chg="mod">
          <ac:chgData name="Long B Nguyen" userId="f59fb8f3-a021-417a-8bc1-65c8d471c621" providerId="ADAL" clId="{34A2CF11-652E-6345-AC5C-A89FACA07C4E}" dt="2020-02-25T15:11:25.959" v="181" actId="20577"/>
          <ac:spMkLst>
            <pc:docMk/>
            <pc:sldMk cId="4001486838" sldId="570"/>
            <ac:spMk id="39938" creationId="{6D60C863-7ABD-3143-ABF5-601EEB054571}"/>
          </ac:spMkLst>
        </pc:spChg>
      </pc:sldChg>
      <pc:sldChg chg="modSp">
        <pc:chgData name="Long B Nguyen" userId="f59fb8f3-a021-417a-8bc1-65c8d471c621" providerId="ADAL" clId="{34A2CF11-652E-6345-AC5C-A89FACA07C4E}" dt="2020-02-25T15:05:41.826" v="30" actId="5793"/>
        <pc:sldMkLst>
          <pc:docMk/>
          <pc:sldMk cId="2901569448" sldId="571"/>
        </pc:sldMkLst>
        <pc:spChg chg="mod">
          <ac:chgData name="Long B Nguyen" userId="f59fb8f3-a021-417a-8bc1-65c8d471c621" providerId="ADAL" clId="{34A2CF11-652E-6345-AC5C-A89FACA07C4E}" dt="2020-02-25T15:05:31.134" v="26" actId="1076"/>
          <ac:spMkLst>
            <pc:docMk/>
            <pc:sldMk cId="2901569448" sldId="571"/>
            <ac:spMk id="31745" creationId="{C5308C83-3686-0243-B14A-C98C71EB681A}"/>
          </ac:spMkLst>
        </pc:spChg>
        <pc:spChg chg="mod">
          <ac:chgData name="Long B Nguyen" userId="f59fb8f3-a021-417a-8bc1-65c8d471c621" providerId="ADAL" clId="{34A2CF11-652E-6345-AC5C-A89FACA07C4E}" dt="2020-02-25T15:05:41.826" v="30" actId="5793"/>
          <ac:spMkLst>
            <pc:docMk/>
            <pc:sldMk cId="2901569448" sldId="571"/>
            <ac:spMk id="31746" creationId="{CA1C5CB3-5B3D-4641-9849-F15DD036946A}"/>
          </ac:spMkLst>
        </pc:spChg>
      </pc:sldChg>
      <pc:sldChg chg="modSp">
        <pc:chgData name="Long B Nguyen" userId="f59fb8f3-a021-417a-8bc1-65c8d471c621" providerId="ADAL" clId="{34A2CF11-652E-6345-AC5C-A89FACA07C4E}" dt="2020-02-25T15:10:25.707" v="172" actId="14100"/>
        <pc:sldMkLst>
          <pc:docMk/>
          <pc:sldMk cId="2135159274" sldId="573"/>
        </pc:sldMkLst>
        <pc:spChg chg="mod">
          <ac:chgData name="Long B Nguyen" userId="f59fb8f3-a021-417a-8bc1-65c8d471c621" providerId="ADAL" clId="{34A2CF11-652E-6345-AC5C-A89FACA07C4E}" dt="2020-02-25T15:10:25.707" v="172" actId="14100"/>
          <ac:spMkLst>
            <pc:docMk/>
            <pc:sldMk cId="2135159274" sldId="573"/>
            <ac:spMk id="37890" creationId="{D5A7A0E7-48AA-5144-A3FE-3363DFC01CF5}"/>
          </ac:spMkLst>
        </pc:spChg>
      </pc:sldChg>
      <pc:sldChg chg="modSp">
        <pc:chgData name="Long B Nguyen" userId="f59fb8f3-a021-417a-8bc1-65c8d471c621" providerId="ADAL" clId="{34A2CF11-652E-6345-AC5C-A89FACA07C4E}" dt="2020-02-25T15:15:06.511" v="228" actId="1076"/>
        <pc:sldMkLst>
          <pc:docMk/>
          <pc:sldMk cId="3391101355" sldId="575"/>
        </pc:sldMkLst>
        <pc:spChg chg="mod">
          <ac:chgData name="Long B Nguyen" userId="f59fb8f3-a021-417a-8bc1-65c8d471c621" providerId="ADAL" clId="{34A2CF11-652E-6345-AC5C-A89FACA07C4E}" dt="2020-02-25T15:15:00.887" v="226" actId="5793"/>
          <ac:spMkLst>
            <pc:docMk/>
            <pc:sldMk cId="3391101355" sldId="575"/>
            <ac:spMk id="27651" creationId="{47FD0DF8-5133-F34E-AB80-6AF0E271D1FF}"/>
          </ac:spMkLst>
        </pc:spChg>
        <pc:spChg chg="mod">
          <ac:chgData name="Long B Nguyen" userId="f59fb8f3-a021-417a-8bc1-65c8d471c621" providerId="ADAL" clId="{34A2CF11-652E-6345-AC5C-A89FACA07C4E}" dt="2020-02-25T15:15:06.511" v="228" actId="1076"/>
          <ac:spMkLst>
            <pc:docMk/>
            <pc:sldMk cId="3391101355" sldId="575"/>
            <ac:spMk id="59393" creationId="{0845453A-A29A-9A42-9905-72E41E15DA8F}"/>
          </ac:spMkLst>
        </pc:spChg>
      </pc:sldChg>
      <pc:sldChg chg="modSp">
        <pc:chgData name="Long B Nguyen" userId="f59fb8f3-a021-417a-8bc1-65c8d471c621" providerId="ADAL" clId="{34A2CF11-652E-6345-AC5C-A89FACA07C4E}" dt="2020-02-25T15:13:13.689" v="198" actId="5793"/>
        <pc:sldMkLst>
          <pc:docMk/>
          <pc:sldMk cId="3275116272" sldId="576"/>
        </pc:sldMkLst>
        <pc:spChg chg="mod">
          <ac:chgData name="Long B Nguyen" userId="f59fb8f3-a021-417a-8bc1-65c8d471c621" providerId="ADAL" clId="{34A2CF11-652E-6345-AC5C-A89FACA07C4E}" dt="2020-02-25T15:13:13.689" v="198" actId="5793"/>
          <ac:spMkLst>
            <pc:docMk/>
            <pc:sldMk cId="3275116272" sldId="576"/>
            <ac:spMk id="54274" creationId="{6A77A454-E9F7-204D-9394-2BA466B041AA}"/>
          </ac:spMkLst>
        </pc:spChg>
        <pc:spChg chg="mod">
          <ac:chgData name="Long B Nguyen" userId="f59fb8f3-a021-417a-8bc1-65c8d471c621" providerId="ADAL" clId="{34A2CF11-652E-6345-AC5C-A89FACA07C4E}" dt="2020-02-25T15:13:00.991" v="192" actId="1076"/>
          <ac:spMkLst>
            <pc:docMk/>
            <pc:sldMk cId="3275116272" sldId="576"/>
            <ac:spMk id="55297" creationId="{D1309B3C-E6F6-2741-82EB-369B5DBEE833}"/>
          </ac:spMkLst>
        </pc:spChg>
      </pc:sldChg>
      <pc:sldChg chg="modSp modAnim">
        <pc:chgData name="Long B Nguyen" userId="f59fb8f3-a021-417a-8bc1-65c8d471c621" providerId="ADAL" clId="{34A2CF11-652E-6345-AC5C-A89FACA07C4E}" dt="2020-02-25T15:06:05.921" v="39" actId="20577"/>
        <pc:sldMkLst>
          <pc:docMk/>
          <pc:sldMk cId="1727266702" sldId="578"/>
        </pc:sldMkLst>
        <pc:spChg chg="mod">
          <ac:chgData name="Long B Nguyen" userId="f59fb8f3-a021-417a-8bc1-65c8d471c621" providerId="ADAL" clId="{34A2CF11-652E-6345-AC5C-A89FACA07C4E}" dt="2020-02-25T15:05:51.316" v="32" actId="1076"/>
          <ac:spMkLst>
            <pc:docMk/>
            <pc:sldMk cId="1727266702" sldId="578"/>
            <ac:spMk id="33793" creationId="{3553DE6C-30A9-C943-BBC0-80F5551E5745}"/>
          </ac:spMkLst>
        </pc:spChg>
        <pc:spChg chg="mod">
          <ac:chgData name="Long B Nguyen" userId="f59fb8f3-a021-417a-8bc1-65c8d471c621" providerId="ADAL" clId="{34A2CF11-652E-6345-AC5C-A89FACA07C4E}" dt="2020-02-25T15:06:05.921" v="39" actId="20577"/>
          <ac:spMkLst>
            <pc:docMk/>
            <pc:sldMk cId="1727266702" sldId="578"/>
            <ac:spMk id="33794" creationId="{1B9931B8-23E4-C546-8529-25A8A3CB57FD}"/>
          </ac:spMkLst>
        </pc:spChg>
      </pc:sldChg>
      <pc:sldChg chg="modSp">
        <pc:chgData name="Long B Nguyen" userId="f59fb8f3-a021-417a-8bc1-65c8d471c621" providerId="ADAL" clId="{34A2CF11-652E-6345-AC5C-A89FACA07C4E}" dt="2020-02-25T15:10:09.921" v="168" actId="2711"/>
        <pc:sldMkLst>
          <pc:docMk/>
          <pc:sldMk cId="665490485" sldId="579"/>
        </pc:sldMkLst>
        <pc:spChg chg="mod">
          <ac:chgData name="Long B Nguyen" userId="f59fb8f3-a021-417a-8bc1-65c8d471c621" providerId="ADAL" clId="{34A2CF11-652E-6345-AC5C-A89FACA07C4E}" dt="2020-02-25T15:06:19.876" v="43" actId="1076"/>
          <ac:spMkLst>
            <pc:docMk/>
            <pc:sldMk cId="665490485" sldId="579"/>
            <ac:spMk id="35841" creationId="{10C91E1B-6F62-5440-A8B3-71AEF2909C3E}"/>
          </ac:spMkLst>
        </pc:spChg>
        <pc:spChg chg="mod">
          <ac:chgData name="Long B Nguyen" userId="f59fb8f3-a021-417a-8bc1-65c8d471c621" providerId="ADAL" clId="{34A2CF11-652E-6345-AC5C-A89FACA07C4E}" dt="2020-02-25T15:10:09.921" v="168" actId="2711"/>
          <ac:spMkLst>
            <pc:docMk/>
            <pc:sldMk cId="665490485" sldId="579"/>
            <ac:spMk id="35842" creationId="{C6DC7E6C-DF38-9748-B0D1-7D7B63795E45}"/>
          </ac:spMkLst>
        </pc:spChg>
      </pc:sldChg>
      <pc:sldChg chg="addSp delSp modSp modAnim">
        <pc:chgData name="Long B Nguyen" userId="f59fb8f3-a021-417a-8bc1-65c8d471c621" providerId="ADAL" clId="{34A2CF11-652E-6345-AC5C-A89FACA07C4E}" dt="2020-02-28T14:46:23.469" v="1418" actId="113"/>
        <pc:sldMkLst>
          <pc:docMk/>
          <pc:sldMk cId="1237537268" sldId="583"/>
        </pc:sldMkLst>
        <pc:spChg chg="add del mod">
          <ac:chgData name="Long B Nguyen" userId="f59fb8f3-a021-417a-8bc1-65c8d471c621" providerId="ADAL" clId="{34A2CF11-652E-6345-AC5C-A89FACA07C4E}" dt="2020-02-25T15:14:51.352" v="222"/>
          <ac:spMkLst>
            <pc:docMk/>
            <pc:sldMk cId="1237537268" sldId="583"/>
            <ac:spMk id="2" creationId="{ED646CD3-F452-494F-9C6B-294938DD2A28}"/>
          </ac:spMkLst>
        </pc:spChg>
        <pc:spChg chg="mod">
          <ac:chgData name="Long B Nguyen" userId="f59fb8f3-a021-417a-8bc1-65c8d471c621" providerId="ADAL" clId="{34A2CF11-652E-6345-AC5C-A89FACA07C4E}" dt="2020-02-28T14:46:23.469" v="1418" actId="113"/>
          <ac:spMkLst>
            <pc:docMk/>
            <pc:sldMk cId="1237537268" sldId="583"/>
            <ac:spMk id="56322" creationId="{C6A7743F-88FF-7C47-8B09-99222CD5E28E}"/>
          </ac:spMkLst>
        </pc:spChg>
        <pc:spChg chg="mod">
          <ac:chgData name="Long B Nguyen" userId="f59fb8f3-a021-417a-8bc1-65c8d471c621" providerId="ADAL" clId="{34A2CF11-652E-6345-AC5C-A89FACA07C4E}" dt="2020-02-25T15:14:05.982" v="209" actId="1076"/>
          <ac:spMkLst>
            <pc:docMk/>
            <pc:sldMk cId="1237537268" sldId="583"/>
            <ac:spMk id="57345" creationId="{CDA4A9B2-8639-C840-B975-2791E963EF68}"/>
          </ac:spMkLst>
        </pc:spChg>
      </pc:sldChg>
      <pc:sldChg chg="modSp">
        <pc:chgData name="Long B Nguyen" userId="f59fb8f3-a021-417a-8bc1-65c8d471c621" providerId="ADAL" clId="{34A2CF11-652E-6345-AC5C-A89FACA07C4E}" dt="2020-02-25T15:15:56.112" v="245" actId="20577"/>
        <pc:sldMkLst>
          <pc:docMk/>
          <pc:sldMk cId="4256317276" sldId="584"/>
        </pc:sldMkLst>
        <pc:spChg chg="mod">
          <ac:chgData name="Long B Nguyen" userId="f59fb8f3-a021-417a-8bc1-65c8d471c621" providerId="ADAL" clId="{34A2CF11-652E-6345-AC5C-A89FACA07C4E}" dt="2020-02-25T15:15:56.112" v="245" actId="20577"/>
          <ac:spMkLst>
            <pc:docMk/>
            <pc:sldMk cId="4256317276" sldId="584"/>
            <ac:spMk id="62466" creationId="{000A13C9-560A-5C49-962A-A1D927D320E7}"/>
          </ac:spMkLst>
        </pc:spChg>
        <pc:spChg chg="mod">
          <ac:chgData name="Long B Nguyen" userId="f59fb8f3-a021-417a-8bc1-65c8d471c621" providerId="ADAL" clId="{34A2CF11-652E-6345-AC5C-A89FACA07C4E}" dt="2020-02-25T15:15:43.613" v="238" actId="1076"/>
          <ac:spMkLst>
            <pc:docMk/>
            <pc:sldMk cId="4256317276" sldId="584"/>
            <ac:spMk id="63489" creationId="{06AE9859-A2B0-6240-B232-7259A57B6F5E}"/>
          </ac:spMkLst>
        </pc:spChg>
      </pc:sldChg>
      <pc:sldChg chg="modSp modAnim">
        <pc:chgData name="Long B Nguyen" userId="f59fb8f3-a021-417a-8bc1-65c8d471c621" providerId="ADAL" clId="{34A2CF11-652E-6345-AC5C-A89FACA07C4E}" dt="2020-02-25T15:23:21.337" v="341" actId="255"/>
        <pc:sldMkLst>
          <pc:docMk/>
          <pc:sldMk cId="3977893820" sldId="585"/>
        </pc:sldMkLst>
        <pc:spChg chg="mod">
          <ac:chgData name="Long B Nguyen" userId="f59fb8f3-a021-417a-8bc1-65c8d471c621" providerId="ADAL" clId="{34A2CF11-652E-6345-AC5C-A89FACA07C4E}" dt="2020-02-25T15:23:21.337" v="341" actId="255"/>
          <ac:spMkLst>
            <pc:docMk/>
            <pc:sldMk cId="3977893820" sldId="585"/>
            <ac:spMk id="64514" creationId="{7788F03B-8D64-E645-BC3F-DBD76C93C456}"/>
          </ac:spMkLst>
        </pc:spChg>
        <pc:spChg chg="mod">
          <ac:chgData name="Long B Nguyen" userId="f59fb8f3-a021-417a-8bc1-65c8d471c621" providerId="ADAL" clId="{34A2CF11-652E-6345-AC5C-A89FACA07C4E}" dt="2020-02-25T15:16:10.848" v="249" actId="1076"/>
          <ac:spMkLst>
            <pc:docMk/>
            <pc:sldMk cId="3977893820" sldId="585"/>
            <ac:spMk id="65537" creationId="{86430671-77D5-6E4C-94A5-D61EB184D3ED}"/>
          </ac:spMkLst>
        </pc:spChg>
      </pc:sldChg>
      <pc:sldChg chg="modSp modAnim">
        <pc:chgData name="Long B Nguyen" userId="f59fb8f3-a021-417a-8bc1-65c8d471c621" providerId="ADAL" clId="{34A2CF11-652E-6345-AC5C-A89FACA07C4E}" dt="2020-02-25T15:47:51.312" v="428" actId="20577"/>
        <pc:sldMkLst>
          <pc:docMk/>
          <pc:sldMk cId="1319289224" sldId="586"/>
        </pc:sldMkLst>
        <pc:spChg chg="mod">
          <ac:chgData name="Long B Nguyen" userId="f59fb8f3-a021-417a-8bc1-65c8d471c621" providerId="ADAL" clId="{34A2CF11-652E-6345-AC5C-A89FACA07C4E}" dt="2020-02-25T15:47:51.312" v="428" actId="20577"/>
          <ac:spMkLst>
            <pc:docMk/>
            <pc:sldMk cId="1319289224" sldId="586"/>
            <ac:spMk id="66562" creationId="{6FAB6F92-236E-CB4C-AAB0-F158777360DD}"/>
          </ac:spMkLst>
        </pc:spChg>
        <pc:spChg chg="mod">
          <ac:chgData name="Long B Nguyen" userId="f59fb8f3-a021-417a-8bc1-65c8d471c621" providerId="ADAL" clId="{34A2CF11-652E-6345-AC5C-A89FACA07C4E}" dt="2020-02-25T15:46:37.078" v="420" actId="1076"/>
          <ac:spMkLst>
            <pc:docMk/>
            <pc:sldMk cId="1319289224" sldId="586"/>
            <ac:spMk id="67585" creationId="{6089FBFB-967C-FD45-992B-EB81E5CF2976}"/>
          </ac:spMkLst>
        </pc:spChg>
      </pc:sldChg>
      <pc:sldChg chg="modSp">
        <pc:chgData name="Long B Nguyen" userId="f59fb8f3-a021-417a-8bc1-65c8d471c621" providerId="ADAL" clId="{34A2CF11-652E-6345-AC5C-A89FACA07C4E}" dt="2020-02-28T14:52:08.779" v="1420" actId="113"/>
        <pc:sldMkLst>
          <pc:docMk/>
          <pc:sldMk cId="2894020677" sldId="587"/>
        </pc:sldMkLst>
        <pc:spChg chg="mod">
          <ac:chgData name="Long B Nguyen" userId="f59fb8f3-a021-417a-8bc1-65c8d471c621" providerId="ADAL" clId="{34A2CF11-652E-6345-AC5C-A89FACA07C4E}" dt="2020-02-28T14:52:08.779" v="1420" actId="113"/>
          <ac:spMkLst>
            <pc:docMk/>
            <pc:sldMk cId="2894020677" sldId="587"/>
            <ac:spMk id="68610" creationId="{A4345070-62DC-4946-AD43-299FA9B490E0}"/>
          </ac:spMkLst>
        </pc:spChg>
        <pc:spChg chg="mod">
          <ac:chgData name="Long B Nguyen" userId="f59fb8f3-a021-417a-8bc1-65c8d471c621" providerId="ADAL" clId="{34A2CF11-652E-6345-AC5C-A89FACA07C4E}" dt="2020-02-25T15:48:01.085" v="430" actId="1076"/>
          <ac:spMkLst>
            <pc:docMk/>
            <pc:sldMk cId="2894020677" sldId="587"/>
            <ac:spMk id="69633" creationId="{8C113226-FF22-D946-A8D9-BF2B6BAC62D2}"/>
          </ac:spMkLst>
        </pc:spChg>
      </pc:sldChg>
      <pc:sldChg chg="modSp">
        <pc:chgData name="Long B Nguyen" userId="f59fb8f3-a021-417a-8bc1-65c8d471c621" providerId="ADAL" clId="{34A2CF11-652E-6345-AC5C-A89FACA07C4E}" dt="2020-02-25T15:15:28.597" v="236" actId="5793"/>
        <pc:sldMkLst>
          <pc:docMk/>
          <pc:sldMk cId="3609960584" sldId="588"/>
        </pc:sldMkLst>
        <pc:spChg chg="mod">
          <ac:chgData name="Long B Nguyen" userId="f59fb8f3-a021-417a-8bc1-65c8d471c621" providerId="ADAL" clId="{34A2CF11-652E-6345-AC5C-A89FACA07C4E}" dt="2020-02-25T15:15:28.597" v="236" actId="5793"/>
          <ac:spMkLst>
            <pc:docMk/>
            <pc:sldMk cId="3609960584" sldId="588"/>
            <ac:spMk id="27651" creationId="{D2E8AD57-ED30-A247-A629-D196B221ADDD}"/>
          </ac:spMkLst>
        </pc:spChg>
        <pc:spChg chg="mod">
          <ac:chgData name="Long B Nguyen" userId="f59fb8f3-a021-417a-8bc1-65c8d471c621" providerId="ADAL" clId="{34A2CF11-652E-6345-AC5C-A89FACA07C4E}" dt="2020-02-25T15:15:15.892" v="230" actId="1076"/>
          <ac:spMkLst>
            <pc:docMk/>
            <pc:sldMk cId="3609960584" sldId="588"/>
            <ac:spMk id="61441" creationId="{5D868FC1-4364-924A-9574-ECC30E407753}"/>
          </ac:spMkLst>
        </pc:spChg>
      </pc:sldChg>
      <pc:sldChg chg="modSp">
        <pc:chgData name="Long B Nguyen" userId="f59fb8f3-a021-417a-8bc1-65c8d471c621" providerId="ADAL" clId="{34A2CF11-652E-6345-AC5C-A89FACA07C4E}" dt="2020-02-25T15:49:00.714" v="453" actId="20577"/>
        <pc:sldMkLst>
          <pc:docMk/>
          <pc:sldMk cId="2527578196" sldId="589"/>
        </pc:sldMkLst>
        <pc:spChg chg="mod">
          <ac:chgData name="Long B Nguyen" userId="f59fb8f3-a021-417a-8bc1-65c8d471c621" providerId="ADAL" clId="{34A2CF11-652E-6345-AC5C-A89FACA07C4E}" dt="2020-02-25T15:49:00.714" v="453" actId="20577"/>
          <ac:spMkLst>
            <pc:docMk/>
            <pc:sldMk cId="2527578196" sldId="589"/>
            <ac:spMk id="75777" creationId="{188EB92C-DDEE-294E-96AE-5B2F5541A13E}"/>
          </ac:spMkLst>
        </pc:spChg>
        <pc:spChg chg="mod">
          <ac:chgData name="Long B Nguyen" userId="f59fb8f3-a021-417a-8bc1-65c8d471c621" providerId="ADAL" clId="{34A2CF11-652E-6345-AC5C-A89FACA07C4E}" dt="2020-02-25T15:48:49.697" v="436" actId="14100"/>
          <ac:spMkLst>
            <pc:docMk/>
            <pc:sldMk cId="2527578196" sldId="589"/>
            <ac:spMk id="75778" creationId="{23AB5E3C-D5D9-064C-9574-DFF97AF265D0}"/>
          </ac:spMkLst>
        </pc:spChg>
      </pc:sldChg>
      <pc:sldChg chg="modSp">
        <pc:chgData name="Long B Nguyen" userId="f59fb8f3-a021-417a-8bc1-65c8d471c621" providerId="ADAL" clId="{34A2CF11-652E-6345-AC5C-A89FACA07C4E}" dt="2020-02-25T15:49:55.314" v="492" actId="1076"/>
        <pc:sldMkLst>
          <pc:docMk/>
          <pc:sldMk cId="3609937493" sldId="590"/>
        </pc:sldMkLst>
        <pc:spChg chg="mod">
          <ac:chgData name="Long B Nguyen" userId="f59fb8f3-a021-417a-8bc1-65c8d471c621" providerId="ADAL" clId="{34A2CF11-652E-6345-AC5C-A89FACA07C4E}" dt="2020-02-25T15:49:55.314" v="492" actId="1076"/>
          <ac:spMkLst>
            <pc:docMk/>
            <pc:sldMk cId="3609937493" sldId="590"/>
            <ac:spMk id="79873" creationId="{E8B36DA1-FD32-914E-8D09-91D267F39A7A}"/>
          </ac:spMkLst>
        </pc:spChg>
        <pc:spChg chg="mod">
          <ac:chgData name="Long B Nguyen" userId="f59fb8f3-a021-417a-8bc1-65c8d471c621" providerId="ADAL" clId="{34A2CF11-652E-6345-AC5C-A89FACA07C4E}" dt="2020-02-25T15:49:50.463" v="490" actId="14100"/>
          <ac:spMkLst>
            <pc:docMk/>
            <pc:sldMk cId="3609937493" sldId="590"/>
            <ac:spMk id="79874" creationId="{C365A828-14EF-694A-9BBF-E18CC423E31B}"/>
          </ac:spMkLst>
        </pc:spChg>
        <pc:picChg chg="mod">
          <ac:chgData name="Long B Nguyen" userId="f59fb8f3-a021-417a-8bc1-65c8d471c621" providerId="ADAL" clId="{34A2CF11-652E-6345-AC5C-A89FACA07C4E}" dt="2020-02-25T15:49:43.277" v="488" actId="14100"/>
          <ac:picMkLst>
            <pc:docMk/>
            <pc:sldMk cId="3609937493" sldId="590"/>
            <ac:picMk id="79875" creationId="{CE627FFA-2BD4-3244-9CFB-E9A8530A32E1}"/>
          </ac:picMkLst>
        </pc:picChg>
      </pc:sldChg>
      <pc:sldChg chg="modSp">
        <pc:chgData name="Long B Nguyen" userId="f59fb8f3-a021-417a-8bc1-65c8d471c621" providerId="ADAL" clId="{34A2CF11-652E-6345-AC5C-A89FACA07C4E}" dt="2020-02-25T15:49:31.728" v="486" actId="1036"/>
        <pc:sldMkLst>
          <pc:docMk/>
          <pc:sldMk cId="4266553646" sldId="591"/>
        </pc:sldMkLst>
        <pc:spChg chg="mod">
          <ac:chgData name="Long B Nguyen" userId="f59fb8f3-a021-417a-8bc1-65c8d471c621" providerId="ADAL" clId="{34A2CF11-652E-6345-AC5C-A89FACA07C4E}" dt="2020-02-25T15:49:31.728" v="486" actId="1036"/>
          <ac:spMkLst>
            <pc:docMk/>
            <pc:sldMk cId="4266553646" sldId="591"/>
            <ac:spMk id="77825" creationId="{21CC4A42-EA8F-BF47-ADD5-B721E414F5F2}"/>
          </ac:spMkLst>
        </pc:spChg>
        <pc:spChg chg="mod">
          <ac:chgData name="Long B Nguyen" userId="f59fb8f3-a021-417a-8bc1-65c8d471c621" providerId="ADAL" clId="{34A2CF11-652E-6345-AC5C-A89FACA07C4E}" dt="2020-02-25T15:49:20.882" v="474" actId="14100"/>
          <ac:spMkLst>
            <pc:docMk/>
            <pc:sldMk cId="4266553646" sldId="591"/>
            <ac:spMk id="77826" creationId="{07CDE7D8-6D62-BA4B-8A6C-4F0744144459}"/>
          </ac:spMkLst>
        </pc:spChg>
      </pc:sldChg>
      <pc:sldChg chg="delSp modSp del">
        <pc:chgData name="Long B Nguyen" userId="f59fb8f3-a021-417a-8bc1-65c8d471c621" providerId="ADAL" clId="{34A2CF11-652E-6345-AC5C-A89FACA07C4E}" dt="2020-02-28T14:52:21.453" v="1421" actId="2696"/>
        <pc:sldMkLst>
          <pc:docMk/>
          <pc:sldMk cId="4126212206" sldId="592"/>
        </pc:sldMkLst>
        <pc:spChg chg="mod">
          <ac:chgData name="Long B Nguyen" userId="f59fb8f3-a021-417a-8bc1-65c8d471c621" providerId="ADAL" clId="{34A2CF11-652E-6345-AC5C-A89FACA07C4E}" dt="2020-02-25T15:50:54.514" v="505" actId="1076"/>
          <ac:spMkLst>
            <pc:docMk/>
            <pc:sldMk cId="4126212206" sldId="592"/>
            <ac:spMk id="84993" creationId="{C169A412-E2F9-004D-A0EF-86F1C409823C}"/>
          </ac:spMkLst>
        </pc:spChg>
        <pc:spChg chg="mod">
          <ac:chgData name="Long B Nguyen" userId="f59fb8f3-a021-417a-8bc1-65c8d471c621" providerId="ADAL" clId="{34A2CF11-652E-6345-AC5C-A89FACA07C4E}" dt="2020-02-25T15:54:31.469" v="526" actId="113"/>
          <ac:spMkLst>
            <pc:docMk/>
            <pc:sldMk cId="4126212206" sldId="592"/>
            <ac:spMk id="84994" creationId="{6971D443-43C5-2E43-8019-712D595D62F2}"/>
          </ac:spMkLst>
        </pc:spChg>
        <pc:picChg chg="del mod">
          <ac:chgData name="Long B Nguyen" userId="f59fb8f3-a021-417a-8bc1-65c8d471c621" providerId="ADAL" clId="{34A2CF11-652E-6345-AC5C-A89FACA07C4E}" dt="2020-02-25T15:53:53.262" v="513" actId="478"/>
          <ac:picMkLst>
            <pc:docMk/>
            <pc:sldMk cId="4126212206" sldId="592"/>
            <ac:picMk id="84995" creationId="{D74B79FF-3957-A841-989F-1A7CCA0A7940}"/>
          </ac:picMkLst>
        </pc:picChg>
      </pc:sldChg>
      <pc:sldChg chg="del">
        <pc:chgData name="Long B Nguyen" userId="f59fb8f3-a021-417a-8bc1-65c8d471c621" providerId="ADAL" clId="{34A2CF11-652E-6345-AC5C-A89FACA07C4E}" dt="2020-02-25T15:53:20.954" v="511" actId="2696"/>
        <pc:sldMkLst>
          <pc:docMk/>
          <pc:sldMk cId="2279088232" sldId="595"/>
        </pc:sldMkLst>
      </pc:sldChg>
      <pc:sldChg chg="del">
        <pc:chgData name="Long B Nguyen" userId="f59fb8f3-a021-417a-8bc1-65c8d471c621" providerId="ADAL" clId="{34A2CF11-652E-6345-AC5C-A89FACA07C4E}" dt="2020-02-25T15:53:19.581" v="510" actId="2696"/>
        <pc:sldMkLst>
          <pc:docMk/>
          <pc:sldMk cId="1584709501" sldId="596"/>
        </pc:sldMkLst>
      </pc:sldChg>
      <pc:sldChg chg="modSp del modAnim">
        <pc:chgData name="Long B Nguyen" userId="f59fb8f3-a021-417a-8bc1-65c8d471c621" providerId="ADAL" clId="{34A2CF11-652E-6345-AC5C-A89FACA07C4E}" dt="2020-02-25T15:12:52.196" v="190" actId="2696"/>
        <pc:sldMkLst>
          <pc:docMk/>
          <pc:sldMk cId="3065633131" sldId="604"/>
        </pc:sldMkLst>
        <pc:spChg chg="mod">
          <ac:chgData name="Long B Nguyen" userId="f59fb8f3-a021-417a-8bc1-65c8d471c621" providerId="ADAL" clId="{34A2CF11-652E-6345-AC5C-A89FACA07C4E}" dt="2020-02-25T15:12:43.957" v="189" actId="20577"/>
          <ac:spMkLst>
            <pc:docMk/>
            <pc:sldMk cId="3065633131" sldId="604"/>
            <ac:spMk id="50178" creationId="{14937878-A5BD-0443-8F34-B0A863A78864}"/>
          </ac:spMkLst>
        </pc:spChg>
        <pc:spChg chg="mod">
          <ac:chgData name="Long B Nguyen" userId="f59fb8f3-a021-417a-8bc1-65c8d471c621" providerId="ADAL" clId="{34A2CF11-652E-6345-AC5C-A89FACA07C4E}" dt="2020-02-25T15:12:31.849" v="183" actId="1076"/>
          <ac:spMkLst>
            <pc:docMk/>
            <pc:sldMk cId="3065633131" sldId="604"/>
            <ac:spMk id="51201" creationId="{197E898E-0251-DF4C-8E64-7B1D3BF0CA82}"/>
          </ac:spMkLst>
        </pc:spChg>
      </pc:sldChg>
      <pc:sldChg chg="modSp del">
        <pc:chgData name="Long B Nguyen" userId="f59fb8f3-a021-417a-8bc1-65c8d471c621" providerId="ADAL" clId="{34A2CF11-652E-6345-AC5C-A89FACA07C4E}" dt="2020-02-25T15:13:53.707" v="206" actId="2696"/>
        <pc:sldMkLst>
          <pc:docMk/>
          <pc:sldMk cId="2263416976" sldId="605"/>
        </pc:sldMkLst>
        <pc:spChg chg="mod">
          <ac:chgData name="Long B Nguyen" userId="f59fb8f3-a021-417a-8bc1-65c8d471c621" providerId="ADAL" clId="{34A2CF11-652E-6345-AC5C-A89FACA07C4E}" dt="2020-02-25T15:13:34.457" v="205" actId="5793"/>
          <ac:spMkLst>
            <pc:docMk/>
            <pc:sldMk cId="2263416976" sldId="605"/>
            <ac:spMk id="27651" creationId="{8414F638-A0BF-1B4A-9444-E7D185E09B3C}"/>
          </ac:spMkLst>
        </pc:spChg>
        <pc:spChg chg="mod">
          <ac:chgData name="Long B Nguyen" userId="f59fb8f3-a021-417a-8bc1-65c8d471c621" providerId="ADAL" clId="{34A2CF11-652E-6345-AC5C-A89FACA07C4E}" dt="2020-02-25T15:13:32.062" v="204" actId="1076"/>
          <ac:spMkLst>
            <pc:docMk/>
            <pc:sldMk cId="2263416976" sldId="605"/>
            <ac:spMk id="53249" creationId="{E45DFD43-86E0-7C46-B672-4F88F0E2A548}"/>
          </ac:spMkLst>
        </pc:spChg>
      </pc:sldChg>
      <pc:sldChg chg="modSp">
        <pc:chgData name="Long B Nguyen" userId="f59fb8f3-a021-417a-8bc1-65c8d471c621" providerId="ADAL" clId="{34A2CF11-652E-6345-AC5C-A89FACA07C4E}" dt="2020-02-25T16:21:01.033" v="1409"/>
        <pc:sldMkLst>
          <pc:docMk/>
          <pc:sldMk cId="2319263073" sldId="610"/>
        </pc:sldMkLst>
        <pc:spChg chg="mod">
          <ac:chgData name="Long B Nguyen" userId="f59fb8f3-a021-417a-8bc1-65c8d471c621" providerId="ADAL" clId="{34A2CF11-652E-6345-AC5C-A89FACA07C4E}" dt="2020-02-25T16:21:01.033" v="1409"/>
          <ac:spMkLst>
            <pc:docMk/>
            <pc:sldMk cId="2319263073" sldId="610"/>
            <ac:spMk id="92162" creationId="{DFA6F312-AB30-8341-AC59-361BA5365D65}"/>
          </ac:spMkLst>
        </pc:spChg>
      </pc:sldChg>
      <pc:sldChg chg="modSp add modAnim">
        <pc:chgData name="Long B Nguyen" userId="f59fb8f3-a021-417a-8bc1-65c8d471c621" providerId="ADAL" clId="{34A2CF11-652E-6345-AC5C-A89FACA07C4E}" dt="2020-02-25T15:18:40.361" v="298" actId="20577"/>
        <pc:sldMkLst>
          <pc:docMk/>
          <pc:sldMk cId="1558241323" sldId="613"/>
        </pc:sldMkLst>
        <pc:spChg chg="mod">
          <ac:chgData name="Long B Nguyen" userId="f59fb8f3-a021-417a-8bc1-65c8d471c621" providerId="ADAL" clId="{34A2CF11-652E-6345-AC5C-A89FACA07C4E}" dt="2020-02-25T15:18:19.998" v="281" actId="20577"/>
          <ac:spMkLst>
            <pc:docMk/>
            <pc:sldMk cId="1558241323" sldId="613"/>
            <ac:spMk id="64514" creationId="{7788F03B-8D64-E645-BC3F-DBD76C93C456}"/>
          </ac:spMkLst>
        </pc:spChg>
        <pc:spChg chg="mod">
          <ac:chgData name="Long B Nguyen" userId="f59fb8f3-a021-417a-8bc1-65c8d471c621" providerId="ADAL" clId="{34A2CF11-652E-6345-AC5C-A89FACA07C4E}" dt="2020-02-25T15:18:40.361" v="298" actId="20577"/>
          <ac:spMkLst>
            <pc:docMk/>
            <pc:sldMk cId="1558241323" sldId="613"/>
            <ac:spMk id="65537" creationId="{86430671-77D5-6E4C-94A5-D61EB184D3ED}"/>
          </ac:spMkLst>
        </pc:spChg>
      </pc:sldChg>
      <pc:sldChg chg="modSp add del">
        <pc:chgData name="Long B Nguyen" userId="f59fb8f3-a021-417a-8bc1-65c8d471c621" providerId="ADAL" clId="{34A2CF11-652E-6345-AC5C-A89FACA07C4E}" dt="2020-02-25T15:19:10.925" v="318" actId="2696"/>
        <pc:sldMkLst>
          <pc:docMk/>
          <pc:sldMk cId="3595252648" sldId="614"/>
        </pc:sldMkLst>
        <pc:spChg chg="mod">
          <ac:chgData name="Long B Nguyen" userId="f59fb8f3-a021-417a-8bc1-65c8d471c621" providerId="ADAL" clId="{34A2CF11-652E-6345-AC5C-A89FACA07C4E}" dt="2020-02-25T15:19:07.869" v="317"/>
          <ac:spMkLst>
            <pc:docMk/>
            <pc:sldMk cId="3595252648" sldId="614"/>
            <ac:spMk id="64514" creationId="{7788F03B-8D64-E645-BC3F-DBD76C93C456}"/>
          </ac:spMkLst>
        </pc:spChg>
        <pc:spChg chg="mod">
          <ac:chgData name="Long B Nguyen" userId="f59fb8f3-a021-417a-8bc1-65c8d471c621" providerId="ADAL" clId="{34A2CF11-652E-6345-AC5C-A89FACA07C4E}" dt="2020-02-25T15:18:46.486" v="310" actId="20577"/>
          <ac:spMkLst>
            <pc:docMk/>
            <pc:sldMk cId="3595252648" sldId="614"/>
            <ac:spMk id="65537" creationId="{86430671-77D5-6E4C-94A5-D61EB184D3ED}"/>
          </ac:spMkLst>
        </pc:spChg>
      </pc:sldChg>
      <pc:sldChg chg="modSp add">
        <pc:chgData name="Long B Nguyen" userId="f59fb8f3-a021-417a-8bc1-65c8d471c621" providerId="ADAL" clId="{34A2CF11-652E-6345-AC5C-A89FACA07C4E}" dt="2020-02-25T15:21:23.981" v="339" actId="20577"/>
        <pc:sldMkLst>
          <pc:docMk/>
          <pc:sldMk cId="1678415157" sldId="615"/>
        </pc:sldMkLst>
        <pc:spChg chg="mod">
          <ac:chgData name="Long B Nguyen" userId="f59fb8f3-a021-417a-8bc1-65c8d471c621" providerId="ADAL" clId="{34A2CF11-652E-6345-AC5C-A89FACA07C4E}" dt="2020-02-25T15:19:50.819" v="327"/>
          <ac:spMkLst>
            <pc:docMk/>
            <pc:sldMk cId="1678415157" sldId="615"/>
            <ac:spMk id="64514" creationId="{7788F03B-8D64-E645-BC3F-DBD76C93C456}"/>
          </ac:spMkLst>
        </pc:spChg>
        <pc:spChg chg="mod">
          <ac:chgData name="Long B Nguyen" userId="f59fb8f3-a021-417a-8bc1-65c8d471c621" providerId="ADAL" clId="{34A2CF11-652E-6345-AC5C-A89FACA07C4E}" dt="2020-02-25T15:21:23.981" v="339" actId="20577"/>
          <ac:spMkLst>
            <pc:docMk/>
            <pc:sldMk cId="1678415157" sldId="615"/>
            <ac:spMk id="65537" creationId="{86430671-77D5-6E4C-94A5-D61EB184D3ED}"/>
          </ac:spMkLst>
        </pc:spChg>
      </pc:sldChg>
      <pc:sldChg chg="modSp add modAnim">
        <pc:chgData name="Long B Nguyen" userId="f59fb8f3-a021-417a-8bc1-65c8d471c621" providerId="ADAL" clId="{34A2CF11-652E-6345-AC5C-A89FACA07C4E}" dt="2020-02-25T15:26:12.917" v="395" actId="20577"/>
        <pc:sldMkLst>
          <pc:docMk/>
          <pc:sldMk cId="827202224" sldId="616"/>
        </pc:sldMkLst>
        <pc:spChg chg="mod">
          <ac:chgData name="Long B Nguyen" userId="f59fb8f3-a021-417a-8bc1-65c8d471c621" providerId="ADAL" clId="{34A2CF11-652E-6345-AC5C-A89FACA07C4E}" dt="2020-02-25T15:25:36.066" v="381" actId="14100"/>
          <ac:spMkLst>
            <pc:docMk/>
            <pc:sldMk cId="827202224" sldId="616"/>
            <ac:spMk id="56322" creationId="{C6A7743F-88FF-7C47-8B09-99222CD5E28E}"/>
          </ac:spMkLst>
        </pc:spChg>
        <pc:spChg chg="mod">
          <ac:chgData name="Long B Nguyen" userId="f59fb8f3-a021-417a-8bc1-65c8d471c621" providerId="ADAL" clId="{34A2CF11-652E-6345-AC5C-A89FACA07C4E}" dt="2020-02-25T15:26:12.917" v="395" actId="20577"/>
          <ac:spMkLst>
            <pc:docMk/>
            <pc:sldMk cId="827202224" sldId="616"/>
            <ac:spMk id="57345" creationId="{CDA4A9B2-8639-C840-B975-2791E963EF68}"/>
          </ac:spMkLst>
        </pc:spChg>
      </pc:sldChg>
      <pc:sldChg chg="modSp add del">
        <pc:chgData name="Long B Nguyen" userId="f59fb8f3-a021-417a-8bc1-65c8d471c621" providerId="ADAL" clId="{34A2CF11-652E-6345-AC5C-A89FACA07C4E}" dt="2020-02-25T15:24:04.912" v="356" actId="2696"/>
        <pc:sldMkLst>
          <pc:docMk/>
          <pc:sldMk cId="2019408601" sldId="616"/>
        </pc:sldMkLst>
        <pc:spChg chg="mod">
          <ac:chgData name="Long B Nguyen" userId="f59fb8f3-a021-417a-8bc1-65c8d471c621" providerId="ADAL" clId="{34A2CF11-652E-6345-AC5C-A89FACA07C4E}" dt="2020-02-25T15:23:49.972" v="355" actId="20577"/>
          <ac:spMkLst>
            <pc:docMk/>
            <pc:sldMk cId="2019408601" sldId="616"/>
            <ac:spMk id="57345" creationId="{CDA4A9B2-8639-C840-B975-2791E963EF68}"/>
          </ac:spMkLst>
        </pc:spChg>
      </pc:sldChg>
      <pc:sldChg chg="modSp add">
        <pc:chgData name="Long B Nguyen" userId="f59fb8f3-a021-417a-8bc1-65c8d471c621" providerId="ADAL" clId="{34A2CF11-652E-6345-AC5C-A89FACA07C4E}" dt="2020-02-25T15:28:05.754" v="418" actId="14100"/>
        <pc:sldMkLst>
          <pc:docMk/>
          <pc:sldMk cId="971732716" sldId="617"/>
        </pc:sldMkLst>
        <pc:spChg chg="mod">
          <ac:chgData name="Long B Nguyen" userId="f59fb8f3-a021-417a-8bc1-65c8d471c621" providerId="ADAL" clId="{34A2CF11-652E-6345-AC5C-A89FACA07C4E}" dt="2020-02-25T15:28:05.754" v="418" actId="14100"/>
          <ac:spMkLst>
            <pc:docMk/>
            <pc:sldMk cId="971732716" sldId="617"/>
            <ac:spMk id="56322" creationId="{C6A7743F-88FF-7C47-8B09-99222CD5E28E}"/>
          </ac:spMkLst>
        </pc:spChg>
        <pc:spChg chg="mod">
          <ac:chgData name="Long B Nguyen" userId="f59fb8f3-a021-417a-8bc1-65c8d471c621" providerId="ADAL" clId="{34A2CF11-652E-6345-AC5C-A89FACA07C4E}" dt="2020-02-25T15:26:18.595" v="404" actId="20577"/>
          <ac:spMkLst>
            <pc:docMk/>
            <pc:sldMk cId="971732716" sldId="617"/>
            <ac:spMk id="57345" creationId="{CDA4A9B2-8639-C840-B975-2791E963EF68}"/>
          </ac:spMkLst>
        </pc:spChg>
      </pc:sldChg>
      <pc:sldChg chg="addSp modSp add">
        <pc:chgData name="Long B Nguyen" userId="f59fb8f3-a021-417a-8bc1-65c8d471c621" providerId="ADAL" clId="{34A2CF11-652E-6345-AC5C-A89FACA07C4E}" dt="2020-02-25T16:13:27.291" v="1080" actId="692"/>
        <pc:sldMkLst>
          <pc:docMk/>
          <pc:sldMk cId="1047995035" sldId="618"/>
        </pc:sldMkLst>
        <pc:spChg chg="add mod">
          <ac:chgData name="Long B Nguyen" userId="f59fb8f3-a021-417a-8bc1-65c8d471c621" providerId="ADAL" clId="{34A2CF11-652E-6345-AC5C-A89FACA07C4E}" dt="2020-02-25T16:12:56.188" v="1066" actId="1076"/>
          <ac:spMkLst>
            <pc:docMk/>
            <pc:sldMk cId="1047995035" sldId="618"/>
            <ac:spMk id="2" creationId="{D2A0B21C-9D88-4849-A345-13DA31B7BEBE}"/>
          </ac:spMkLst>
        </pc:spChg>
        <pc:cxnChg chg="add mod">
          <ac:chgData name="Long B Nguyen" userId="f59fb8f3-a021-417a-8bc1-65c8d471c621" providerId="ADAL" clId="{34A2CF11-652E-6345-AC5C-A89FACA07C4E}" dt="2020-02-25T16:13:27.291" v="1080" actId="692"/>
          <ac:cxnSpMkLst>
            <pc:docMk/>
            <pc:sldMk cId="1047995035" sldId="618"/>
            <ac:cxnSpMk id="4" creationId="{804AE6D5-7B42-A24B-B53A-7220982FA483}"/>
          </ac:cxnSpMkLst>
        </pc:cxnChg>
      </pc:sldChg>
      <pc:sldChg chg="modSp add">
        <pc:chgData name="Long B Nguyen" userId="f59fb8f3-a021-417a-8bc1-65c8d471c621" providerId="ADAL" clId="{34A2CF11-652E-6345-AC5C-A89FACA07C4E}" dt="2020-03-05T10:05:57.927" v="1422" actId="20577"/>
        <pc:sldMkLst>
          <pc:docMk/>
          <pc:sldMk cId="1016158355" sldId="619"/>
        </pc:sldMkLst>
        <pc:spChg chg="mod">
          <ac:chgData name="Long B Nguyen" userId="f59fb8f3-a021-417a-8bc1-65c8d471c621" providerId="ADAL" clId="{34A2CF11-652E-6345-AC5C-A89FACA07C4E}" dt="2020-03-05T10:05:57.927" v="1422" actId="20577"/>
          <ac:spMkLst>
            <pc:docMk/>
            <pc:sldMk cId="1016158355" sldId="619"/>
            <ac:spMk id="84994" creationId="{6971D443-43C5-2E43-8019-712D595D62F2}"/>
          </ac:spMkLst>
        </pc:spChg>
      </pc:sldChg>
      <pc:sldChg chg="modSp add">
        <pc:chgData name="Long B Nguyen" userId="f59fb8f3-a021-417a-8bc1-65c8d471c621" providerId="ADAL" clId="{34A2CF11-652E-6345-AC5C-A89FACA07C4E}" dt="2020-02-25T16:00:03.623" v="759" actId="20577"/>
        <pc:sldMkLst>
          <pc:docMk/>
          <pc:sldMk cId="4204323314" sldId="620"/>
        </pc:sldMkLst>
        <pc:spChg chg="mod">
          <ac:chgData name="Long B Nguyen" userId="f59fb8f3-a021-417a-8bc1-65c8d471c621" providerId="ADAL" clId="{34A2CF11-652E-6345-AC5C-A89FACA07C4E}" dt="2020-02-25T16:00:03.623" v="759" actId="20577"/>
          <ac:spMkLst>
            <pc:docMk/>
            <pc:sldMk cId="4204323314" sldId="620"/>
            <ac:spMk id="84994" creationId="{6971D443-43C5-2E43-8019-712D595D62F2}"/>
          </ac:spMkLst>
        </pc:spChg>
      </pc:sldChg>
      <pc:sldChg chg="modSp add">
        <pc:chgData name="Long B Nguyen" userId="f59fb8f3-a021-417a-8bc1-65c8d471c621" providerId="ADAL" clId="{34A2CF11-652E-6345-AC5C-A89FACA07C4E}" dt="2020-02-25T16:05:30.380" v="1035" actId="20577"/>
        <pc:sldMkLst>
          <pc:docMk/>
          <pc:sldMk cId="1162857972" sldId="621"/>
        </pc:sldMkLst>
        <pc:spChg chg="mod">
          <ac:chgData name="Long B Nguyen" userId="f59fb8f3-a021-417a-8bc1-65c8d471c621" providerId="ADAL" clId="{34A2CF11-652E-6345-AC5C-A89FACA07C4E}" dt="2020-02-25T16:05:30.380" v="1035" actId="20577"/>
          <ac:spMkLst>
            <pc:docMk/>
            <pc:sldMk cId="1162857972" sldId="621"/>
            <ac:spMk id="84994" creationId="{6971D443-43C5-2E43-8019-712D595D62F2}"/>
          </ac:spMkLst>
        </pc:spChg>
      </pc:sldChg>
      <pc:sldChg chg="add del">
        <pc:chgData name="Long B Nguyen" userId="f59fb8f3-a021-417a-8bc1-65c8d471c621" providerId="ADAL" clId="{34A2CF11-652E-6345-AC5C-A89FACA07C4E}" dt="2020-02-25T16:03:03.964" v="864"/>
        <pc:sldMkLst>
          <pc:docMk/>
          <pc:sldMk cId="800137632" sldId="622"/>
        </pc:sldMkLst>
      </pc:sldChg>
      <pc:sldChg chg="add del">
        <pc:chgData name="Long B Nguyen" userId="f59fb8f3-a021-417a-8bc1-65c8d471c621" providerId="ADAL" clId="{34A2CF11-652E-6345-AC5C-A89FACA07C4E}" dt="2020-02-25T16:03:17.168" v="866"/>
        <pc:sldMkLst>
          <pc:docMk/>
          <pc:sldMk cId="2516517495" sldId="622"/>
        </pc:sldMkLst>
      </pc:sldChg>
      <pc:sldChg chg="delSp modSp add">
        <pc:chgData name="Long B Nguyen" userId="f59fb8f3-a021-417a-8bc1-65c8d471c621" providerId="ADAL" clId="{34A2CF11-652E-6345-AC5C-A89FACA07C4E}" dt="2020-02-25T16:19:48.413" v="1359" actId="20577"/>
        <pc:sldMkLst>
          <pc:docMk/>
          <pc:sldMk cId="2765543401" sldId="622"/>
        </pc:sldMkLst>
        <pc:spChg chg="del">
          <ac:chgData name="Long B Nguyen" userId="f59fb8f3-a021-417a-8bc1-65c8d471c621" providerId="ADAL" clId="{34A2CF11-652E-6345-AC5C-A89FACA07C4E}" dt="2020-02-25T16:14:55.037" v="1083" actId="478"/>
          <ac:spMkLst>
            <pc:docMk/>
            <pc:sldMk cId="2765543401" sldId="622"/>
            <ac:spMk id="2" creationId="{D2A0B21C-9D88-4849-A345-13DA31B7BEBE}"/>
          </ac:spMkLst>
        </pc:spChg>
        <pc:spChg chg="mod">
          <ac:chgData name="Long B Nguyen" userId="f59fb8f3-a021-417a-8bc1-65c8d471c621" providerId="ADAL" clId="{34A2CF11-652E-6345-AC5C-A89FACA07C4E}" dt="2020-02-25T16:19:48.413" v="1359" actId="20577"/>
          <ac:spMkLst>
            <pc:docMk/>
            <pc:sldMk cId="2765543401" sldId="622"/>
            <ac:spMk id="84993" creationId="{C169A412-E2F9-004D-A0EF-86F1C409823C}"/>
          </ac:spMkLst>
        </pc:spChg>
        <pc:spChg chg="mod">
          <ac:chgData name="Long B Nguyen" userId="f59fb8f3-a021-417a-8bc1-65c8d471c621" providerId="ADAL" clId="{34A2CF11-652E-6345-AC5C-A89FACA07C4E}" dt="2020-02-25T16:15:58.869" v="1141" actId="20577"/>
          <ac:spMkLst>
            <pc:docMk/>
            <pc:sldMk cId="2765543401" sldId="622"/>
            <ac:spMk id="84994" creationId="{6971D443-43C5-2E43-8019-712D595D62F2}"/>
          </ac:spMkLst>
        </pc:spChg>
        <pc:picChg chg="del">
          <ac:chgData name="Long B Nguyen" userId="f59fb8f3-a021-417a-8bc1-65c8d471c621" providerId="ADAL" clId="{34A2CF11-652E-6345-AC5C-A89FACA07C4E}" dt="2020-02-25T16:14:53.215" v="1082" actId="478"/>
          <ac:picMkLst>
            <pc:docMk/>
            <pc:sldMk cId="2765543401" sldId="622"/>
            <ac:picMk id="84995" creationId="{D74B79FF-3957-A841-989F-1A7CCA0A7940}"/>
          </ac:picMkLst>
        </pc:picChg>
        <pc:cxnChg chg="del">
          <ac:chgData name="Long B Nguyen" userId="f59fb8f3-a021-417a-8bc1-65c8d471c621" providerId="ADAL" clId="{34A2CF11-652E-6345-AC5C-A89FACA07C4E}" dt="2020-02-25T16:14:56.245" v="1084" actId="478"/>
          <ac:cxnSpMkLst>
            <pc:docMk/>
            <pc:sldMk cId="2765543401" sldId="622"/>
            <ac:cxnSpMk id="4" creationId="{804AE6D5-7B42-A24B-B53A-7220982FA483}"/>
          </ac:cxnSpMkLst>
        </pc:cxnChg>
      </pc:sldChg>
      <pc:sldChg chg="modSp add">
        <pc:chgData name="Long B Nguyen" userId="f59fb8f3-a021-417a-8bc1-65c8d471c621" providerId="ADAL" clId="{34A2CF11-652E-6345-AC5C-A89FACA07C4E}" dt="2020-02-25T16:19:36.680" v="1349" actId="20577"/>
        <pc:sldMkLst>
          <pc:docMk/>
          <pc:sldMk cId="3553270583" sldId="623"/>
        </pc:sldMkLst>
        <pc:spChg chg="mod">
          <ac:chgData name="Long B Nguyen" userId="f59fb8f3-a021-417a-8bc1-65c8d471c621" providerId="ADAL" clId="{34A2CF11-652E-6345-AC5C-A89FACA07C4E}" dt="2020-02-25T16:19:36.680" v="1349" actId="20577"/>
          <ac:spMkLst>
            <pc:docMk/>
            <pc:sldMk cId="3553270583" sldId="623"/>
            <ac:spMk id="84993" creationId="{C169A412-E2F9-004D-A0EF-86F1C409823C}"/>
          </ac:spMkLst>
        </pc:spChg>
        <pc:spChg chg="mod">
          <ac:chgData name="Long B Nguyen" userId="f59fb8f3-a021-417a-8bc1-65c8d471c621" providerId="ADAL" clId="{34A2CF11-652E-6345-AC5C-A89FACA07C4E}" dt="2020-02-25T16:19:30.447" v="1328" actId="20577"/>
          <ac:spMkLst>
            <pc:docMk/>
            <pc:sldMk cId="3553270583" sldId="623"/>
            <ac:spMk id="84994" creationId="{6971D443-43C5-2E43-8019-712D595D62F2}"/>
          </ac:spMkLst>
        </pc:spChg>
      </pc:sldChg>
    </pc:docChg>
  </pc:docChgLst>
  <pc:docChgLst>
    <pc:chgData name="Long B Nguyen" userId="f59fb8f3-a021-417a-8bc1-65c8d471c621" providerId="ADAL" clId="{6AC26564-89E3-E046-BFB4-F80582D7E17B}"/>
    <pc:docChg chg="custSel addSld delSld modSld">
      <pc:chgData name="Long B Nguyen" userId="f59fb8f3-a021-417a-8bc1-65c8d471c621" providerId="ADAL" clId="{6AC26564-89E3-E046-BFB4-F80582D7E17B}" dt="2020-01-13T13:46:56.810" v="92" actId="2696"/>
      <pc:docMkLst>
        <pc:docMk/>
      </pc:docMkLst>
      <pc:sldChg chg="modSp">
        <pc:chgData name="Long B Nguyen" userId="f59fb8f3-a021-417a-8bc1-65c8d471c621" providerId="ADAL" clId="{6AC26564-89E3-E046-BFB4-F80582D7E17B}" dt="2020-01-13T13:44:20.464" v="85" actId="20577"/>
        <pc:sldMkLst>
          <pc:docMk/>
          <pc:sldMk cId="4247104139" sldId="256"/>
        </pc:sldMkLst>
        <pc:spChg chg="mod">
          <ac:chgData name="Long B Nguyen" userId="f59fb8f3-a021-417a-8bc1-65c8d471c621" providerId="ADAL" clId="{6AC26564-89E3-E046-BFB4-F80582D7E17B}" dt="2020-01-13T13:43:45.441" v="40" actId="20577"/>
          <ac:spMkLst>
            <pc:docMk/>
            <pc:sldMk cId="4247104139" sldId="256"/>
            <ac:spMk id="2" creationId="{6117A749-B1BA-E24B-8FB0-0604EF651FB3}"/>
          </ac:spMkLst>
        </pc:spChg>
        <pc:spChg chg="mod">
          <ac:chgData name="Long B Nguyen" userId="f59fb8f3-a021-417a-8bc1-65c8d471c621" providerId="ADAL" clId="{6AC26564-89E3-E046-BFB4-F80582D7E17B}" dt="2020-01-13T13:44:20.464" v="85" actId="20577"/>
          <ac:spMkLst>
            <pc:docMk/>
            <pc:sldMk cId="4247104139" sldId="256"/>
            <ac:spMk id="3" creationId="{1BDC47C8-6776-7B44-9CD4-95FC91452D62}"/>
          </ac:spMkLst>
        </pc:spChg>
      </pc:sldChg>
      <pc:sldChg chg="add del">
        <pc:chgData name="Long B Nguyen" userId="f59fb8f3-a021-417a-8bc1-65c8d471c621" providerId="ADAL" clId="{6AC26564-89E3-E046-BFB4-F80582D7E17B}" dt="2020-01-13T13:46:54.924" v="89" actId="2696"/>
        <pc:sldMkLst>
          <pc:docMk/>
          <pc:sldMk cId="2869331202" sldId="257"/>
        </pc:sldMkLst>
      </pc:sldChg>
      <pc:sldChg chg="add">
        <pc:chgData name="Long B Nguyen" userId="f59fb8f3-a021-417a-8bc1-65c8d471c621" providerId="ADAL" clId="{6AC26564-89E3-E046-BFB4-F80582D7E17B}" dt="2020-01-13T13:43:29.420" v="22"/>
        <pc:sldMkLst>
          <pc:docMk/>
          <pc:sldMk cId="1758448129" sldId="309"/>
        </pc:sldMkLst>
      </pc:sldChg>
      <pc:sldChg chg="modSp add del">
        <pc:chgData name="Long B Nguyen" userId="f59fb8f3-a021-417a-8bc1-65c8d471c621" providerId="ADAL" clId="{6AC26564-89E3-E046-BFB4-F80582D7E17B}" dt="2020-01-13T13:46:55.484" v="90" actId="2696"/>
        <pc:sldMkLst>
          <pc:docMk/>
          <pc:sldMk cId="174202529" sldId="310"/>
        </pc:sldMkLst>
        <pc:spChg chg="mod">
          <ac:chgData name="Long B Nguyen" userId="f59fb8f3-a021-417a-8bc1-65c8d471c621" providerId="ADAL" clId="{6AC26564-89E3-E046-BFB4-F80582D7E17B}" dt="2020-01-13T13:44:35.816" v="86" actId="20577"/>
          <ac:spMkLst>
            <pc:docMk/>
            <pc:sldMk cId="174202529" sldId="310"/>
            <ac:spMk id="18434" creationId="{72F3E48A-CDFA-CE46-B991-D35BF55EC8E6}"/>
          </ac:spMkLst>
        </pc:spChg>
      </pc:sldChg>
      <pc:sldChg chg="add del">
        <pc:chgData name="Long B Nguyen" userId="f59fb8f3-a021-417a-8bc1-65c8d471c621" providerId="ADAL" clId="{6AC26564-89E3-E046-BFB4-F80582D7E17B}" dt="2020-01-13T13:46:56.092" v="91" actId="2696"/>
        <pc:sldMkLst>
          <pc:docMk/>
          <pc:sldMk cId="1098579697" sldId="311"/>
        </pc:sldMkLst>
      </pc:sldChg>
      <pc:sldChg chg="add del">
        <pc:chgData name="Long B Nguyen" userId="f59fb8f3-a021-417a-8bc1-65c8d471c621" providerId="ADAL" clId="{6AC26564-89E3-E046-BFB4-F80582D7E17B}" dt="2020-01-13T13:46:56.810" v="92" actId="2696"/>
        <pc:sldMkLst>
          <pc:docMk/>
          <pc:sldMk cId="585175195" sldId="312"/>
        </pc:sldMkLst>
      </pc:sldChg>
      <pc:sldChg chg="add">
        <pc:chgData name="Long B Nguyen" userId="f59fb8f3-a021-417a-8bc1-65c8d471c621" providerId="ADAL" clId="{6AC26564-89E3-E046-BFB4-F80582D7E17B}" dt="2020-01-13T13:43:29.420" v="22"/>
        <pc:sldMkLst>
          <pc:docMk/>
          <pc:sldMk cId="3947558204" sldId="313"/>
        </pc:sldMkLst>
      </pc:sldChg>
      <pc:sldChg chg="add">
        <pc:chgData name="Long B Nguyen" userId="f59fb8f3-a021-417a-8bc1-65c8d471c621" providerId="ADAL" clId="{6AC26564-89E3-E046-BFB4-F80582D7E17B}" dt="2020-01-13T13:43:29.420" v="22"/>
        <pc:sldMkLst>
          <pc:docMk/>
          <pc:sldMk cId="2054265466" sldId="314"/>
        </pc:sldMkLst>
      </pc:sldChg>
      <pc:sldChg chg="add">
        <pc:chgData name="Long B Nguyen" userId="f59fb8f3-a021-417a-8bc1-65c8d471c621" providerId="ADAL" clId="{6AC26564-89E3-E046-BFB4-F80582D7E17B}" dt="2020-01-13T13:43:29.420" v="22"/>
        <pc:sldMkLst>
          <pc:docMk/>
          <pc:sldMk cId="917461937" sldId="315"/>
        </pc:sldMkLst>
      </pc:sldChg>
      <pc:sldChg chg="del">
        <pc:chgData name="Long B Nguyen" userId="f59fb8f3-a021-417a-8bc1-65c8d471c621" providerId="ADAL" clId="{6AC26564-89E3-E046-BFB4-F80582D7E17B}" dt="2020-01-13T13:43:17.195" v="13" actId="2696"/>
        <pc:sldMkLst>
          <pc:docMk/>
          <pc:sldMk cId="1452600724" sldId="316"/>
        </pc:sldMkLst>
      </pc:sldChg>
      <pc:sldChg chg="add">
        <pc:chgData name="Long B Nguyen" userId="f59fb8f3-a021-417a-8bc1-65c8d471c621" providerId="ADAL" clId="{6AC26564-89E3-E046-BFB4-F80582D7E17B}" dt="2020-01-13T13:43:29.420" v="22"/>
        <pc:sldMkLst>
          <pc:docMk/>
          <pc:sldMk cId="3266234076" sldId="316"/>
        </pc:sldMkLst>
      </pc:sldChg>
      <pc:sldChg chg="add">
        <pc:chgData name="Long B Nguyen" userId="f59fb8f3-a021-417a-8bc1-65c8d471c621" providerId="ADAL" clId="{6AC26564-89E3-E046-BFB4-F80582D7E17B}" dt="2020-01-13T13:43:29.420" v="22"/>
        <pc:sldMkLst>
          <pc:docMk/>
          <pc:sldMk cId="2886319738" sldId="317"/>
        </pc:sldMkLst>
      </pc:sldChg>
      <pc:sldChg chg="del">
        <pc:chgData name="Long B Nguyen" userId="f59fb8f3-a021-417a-8bc1-65c8d471c621" providerId="ADAL" clId="{6AC26564-89E3-E046-BFB4-F80582D7E17B}" dt="2020-01-13T13:43:16.993" v="0" actId="2696"/>
        <pc:sldMkLst>
          <pc:docMk/>
          <pc:sldMk cId="924617162" sldId="319"/>
        </pc:sldMkLst>
      </pc:sldChg>
      <pc:sldChg chg="add">
        <pc:chgData name="Long B Nguyen" userId="f59fb8f3-a021-417a-8bc1-65c8d471c621" providerId="ADAL" clId="{6AC26564-89E3-E046-BFB4-F80582D7E17B}" dt="2020-01-13T13:43:29.420" v="22"/>
        <pc:sldMkLst>
          <pc:docMk/>
          <pc:sldMk cId="3906700287" sldId="319"/>
        </pc:sldMkLst>
      </pc:sldChg>
      <pc:sldChg chg="add">
        <pc:chgData name="Long B Nguyen" userId="f59fb8f3-a021-417a-8bc1-65c8d471c621" providerId="ADAL" clId="{6AC26564-89E3-E046-BFB4-F80582D7E17B}" dt="2020-01-13T13:43:29.420" v="22"/>
        <pc:sldMkLst>
          <pc:docMk/>
          <pc:sldMk cId="1810541734" sldId="320"/>
        </pc:sldMkLst>
      </pc:sldChg>
      <pc:sldChg chg="del">
        <pc:chgData name="Long B Nguyen" userId="f59fb8f3-a021-417a-8bc1-65c8d471c621" providerId="ADAL" clId="{6AC26564-89E3-E046-BFB4-F80582D7E17B}" dt="2020-01-13T13:43:17.009" v="1" actId="2696"/>
        <pc:sldMkLst>
          <pc:docMk/>
          <pc:sldMk cId="3758830494" sldId="320"/>
        </pc:sldMkLst>
      </pc:sldChg>
      <pc:sldChg chg="del">
        <pc:chgData name="Long B Nguyen" userId="f59fb8f3-a021-417a-8bc1-65c8d471c621" providerId="ADAL" clId="{6AC26564-89E3-E046-BFB4-F80582D7E17B}" dt="2020-01-13T13:43:17.029" v="2" actId="2696"/>
        <pc:sldMkLst>
          <pc:docMk/>
          <pc:sldMk cId="1022945305" sldId="321"/>
        </pc:sldMkLst>
      </pc:sldChg>
      <pc:sldChg chg="add">
        <pc:chgData name="Long B Nguyen" userId="f59fb8f3-a021-417a-8bc1-65c8d471c621" providerId="ADAL" clId="{6AC26564-89E3-E046-BFB4-F80582D7E17B}" dt="2020-01-13T13:43:29.420" v="22"/>
        <pc:sldMkLst>
          <pc:docMk/>
          <pc:sldMk cId="1359731776" sldId="321"/>
        </pc:sldMkLst>
      </pc:sldChg>
      <pc:sldChg chg="del">
        <pc:chgData name="Long B Nguyen" userId="f59fb8f3-a021-417a-8bc1-65c8d471c621" providerId="ADAL" clId="{6AC26564-89E3-E046-BFB4-F80582D7E17B}" dt="2020-01-13T13:43:17.080" v="5" actId="2696"/>
        <pc:sldMkLst>
          <pc:docMk/>
          <pc:sldMk cId="3456840474" sldId="322"/>
        </pc:sldMkLst>
      </pc:sldChg>
      <pc:sldChg chg="add">
        <pc:chgData name="Long B Nguyen" userId="f59fb8f3-a021-417a-8bc1-65c8d471c621" providerId="ADAL" clId="{6AC26564-89E3-E046-BFB4-F80582D7E17B}" dt="2020-01-13T13:43:29.420" v="22"/>
        <pc:sldMkLst>
          <pc:docMk/>
          <pc:sldMk cId="3651577480" sldId="322"/>
        </pc:sldMkLst>
      </pc:sldChg>
      <pc:sldChg chg="del">
        <pc:chgData name="Long B Nguyen" userId="f59fb8f3-a021-417a-8bc1-65c8d471c621" providerId="ADAL" clId="{6AC26564-89E3-E046-BFB4-F80582D7E17B}" dt="2020-01-13T13:43:17.097" v="6" actId="2696"/>
        <pc:sldMkLst>
          <pc:docMk/>
          <pc:sldMk cId="1062075874" sldId="323"/>
        </pc:sldMkLst>
      </pc:sldChg>
      <pc:sldChg chg="add">
        <pc:chgData name="Long B Nguyen" userId="f59fb8f3-a021-417a-8bc1-65c8d471c621" providerId="ADAL" clId="{6AC26564-89E3-E046-BFB4-F80582D7E17B}" dt="2020-01-13T13:43:29.420" v="22"/>
        <pc:sldMkLst>
          <pc:docMk/>
          <pc:sldMk cId="1496564367" sldId="323"/>
        </pc:sldMkLst>
      </pc:sldChg>
      <pc:sldChg chg="add">
        <pc:chgData name="Long B Nguyen" userId="f59fb8f3-a021-417a-8bc1-65c8d471c621" providerId="ADAL" clId="{6AC26564-89E3-E046-BFB4-F80582D7E17B}" dt="2020-01-13T13:46:19.952" v="88"/>
        <pc:sldMkLst>
          <pc:docMk/>
          <pc:sldMk cId="771866096" sldId="324"/>
        </pc:sldMkLst>
      </pc:sldChg>
      <pc:sldChg chg="del">
        <pc:chgData name="Long B Nguyen" userId="f59fb8f3-a021-417a-8bc1-65c8d471c621" providerId="ADAL" clId="{6AC26564-89E3-E046-BFB4-F80582D7E17B}" dt="2020-01-13T13:43:17.152" v="9" actId="2696"/>
        <pc:sldMkLst>
          <pc:docMk/>
          <pc:sldMk cId="1310010799" sldId="324"/>
        </pc:sldMkLst>
      </pc:sldChg>
      <pc:sldChg chg="add del">
        <pc:chgData name="Long B Nguyen" userId="f59fb8f3-a021-417a-8bc1-65c8d471c621" providerId="ADAL" clId="{6AC26564-89E3-E046-BFB4-F80582D7E17B}" dt="2020-01-13T13:46:07.690" v="87" actId="2696"/>
        <pc:sldMkLst>
          <pc:docMk/>
          <pc:sldMk cId="3999804732" sldId="324"/>
        </pc:sldMkLst>
      </pc:sldChg>
      <pc:sldChg chg="add">
        <pc:chgData name="Long B Nguyen" userId="f59fb8f3-a021-417a-8bc1-65c8d471c621" providerId="ADAL" clId="{6AC26564-89E3-E046-BFB4-F80582D7E17B}" dt="2020-01-13T13:43:29.420" v="22"/>
        <pc:sldMkLst>
          <pc:docMk/>
          <pc:sldMk cId="1025355635" sldId="325"/>
        </pc:sldMkLst>
      </pc:sldChg>
      <pc:sldChg chg="del">
        <pc:chgData name="Long B Nguyen" userId="f59fb8f3-a021-417a-8bc1-65c8d471c621" providerId="ADAL" clId="{6AC26564-89E3-E046-BFB4-F80582D7E17B}" dt="2020-01-13T13:43:17.177" v="11" actId="2696"/>
        <pc:sldMkLst>
          <pc:docMk/>
          <pc:sldMk cId="3314372952" sldId="325"/>
        </pc:sldMkLst>
      </pc:sldChg>
      <pc:sldChg chg="del">
        <pc:chgData name="Long B Nguyen" userId="f59fb8f3-a021-417a-8bc1-65c8d471c621" providerId="ADAL" clId="{6AC26564-89E3-E046-BFB4-F80582D7E17B}" dt="2020-01-13T13:43:17.116" v="7" actId="2696"/>
        <pc:sldMkLst>
          <pc:docMk/>
          <pc:sldMk cId="1724104636" sldId="327"/>
        </pc:sldMkLst>
      </pc:sldChg>
      <pc:sldChg chg="add">
        <pc:chgData name="Long B Nguyen" userId="f59fb8f3-a021-417a-8bc1-65c8d471c621" providerId="ADAL" clId="{6AC26564-89E3-E046-BFB4-F80582D7E17B}" dt="2020-01-13T13:43:29.420" v="22"/>
        <pc:sldMkLst>
          <pc:docMk/>
          <pc:sldMk cId="4174920299" sldId="327"/>
        </pc:sldMkLst>
      </pc:sldChg>
      <pc:sldChg chg="add">
        <pc:chgData name="Long B Nguyen" userId="f59fb8f3-a021-417a-8bc1-65c8d471c621" providerId="ADAL" clId="{6AC26564-89E3-E046-BFB4-F80582D7E17B}" dt="2020-01-13T13:43:29.420" v="22"/>
        <pc:sldMkLst>
          <pc:docMk/>
          <pc:sldMk cId="2756462650" sldId="328"/>
        </pc:sldMkLst>
      </pc:sldChg>
      <pc:sldChg chg="del">
        <pc:chgData name="Long B Nguyen" userId="f59fb8f3-a021-417a-8bc1-65c8d471c621" providerId="ADAL" clId="{6AC26564-89E3-E046-BFB4-F80582D7E17B}" dt="2020-01-13T13:43:17.045" v="3" actId="2696"/>
        <pc:sldMkLst>
          <pc:docMk/>
          <pc:sldMk cId="3894299887" sldId="328"/>
        </pc:sldMkLst>
      </pc:sldChg>
      <pc:sldChg chg="add">
        <pc:chgData name="Long B Nguyen" userId="f59fb8f3-a021-417a-8bc1-65c8d471c621" providerId="ADAL" clId="{6AC26564-89E3-E046-BFB4-F80582D7E17B}" dt="2020-01-13T13:43:29.420" v="22"/>
        <pc:sldMkLst>
          <pc:docMk/>
          <pc:sldMk cId="3080714931" sldId="329"/>
        </pc:sldMkLst>
      </pc:sldChg>
      <pc:sldChg chg="del">
        <pc:chgData name="Long B Nguyen" userId="f59fb8f3-a021-417a-8bc1-65c8d471c621" providerId="ADAL" clId="{6AC26564-89E3-E046-BFB4-F80582D7E17B}" dt="2020-01-13T13:43:17.064" v="4" actId="2696"/>
        <pc:sldMkLst>
          <pc:docMk/>
          <pc:sldMk cId="4294143140" sldId="329"/>
        </pc:sldMkLst>
      </pc:sldChg>
      <pc:sldChg chg="add">
        <pc:chgData name="Long B Nguyen" userId="f59fb8f3-a021-417a-8bc1-65c8d471c621" providerId="ADAL" clId="{6AC26564-89E3-E046-BFB4-F80582D7E17B}" dt="2020-01-13T13:43:29.420" v="22"/>
        <pc:sldMkLst>
          <pc:docMk/>
          <pc:sldMk cId="532184546" sldId="330"/>
        </pc:sldMkLst>
      </pc:sldChg>
      <pc:sldChg chg="del">
        <pc:chgData name="Long B Nguyen" userId="f59fb8f3-a021-417a-8bc1-65c8d471c621" providerId="ADAL" clId="{6AC26564-89E3-E046-BFB4-F80582D7E17B}" dt="2020-01-13T13:43:17.136" v="8" actId="2696"/>
        <pc:sldMkLst>
          <pc:docMk/>
          <pc:sldMk cId="3594730708" sldId="330"/>
        </pc:sldMkLst>
      </pc:sldChg>
      <pc:sldChg chg="add">
        <pc:chgData name="Long B Nguyen" userId="f59fb8f3-a021-417a-8bc1-65c8d471c621" providerId="ADAL" clId="{6AC26564-89E3-E046-BFB4-F80582D7E17B}" dt="2020-01-13T13:43:29.420" v="22"/>
        <pc:sldMkLst>
          <pc:docMk/>
          <pc:sldMk cId="3264629021" sldId="331"/>
        </pc:sldMkLst>
      </pc:sldChg>
      <pc:sldChg chg="del">
        <pc:chgData name="Long B Nguyen" userId="f59fb8f3-a021-417a-8bc1-65c8d471c621" providerId="ADAL" clId="{6AC26564-89E3-E046-BFB4-F80582D7E17B}" dt="2020-01-13T13:43:17.188" v="12" actId="2696"/>
        <pc:sldMkLst>
          <pc:docMk/>
          <pc:sldMk cId="3870816631" sldId="331"/>
        </pc:sldMkLst>
      </pc:sldChg>
      <pc:sldChg chg="del">
        <pc:chgData name="Long B Nguyen" userId="f59fb8f3-a021-417a-8bc1-65c8d471c621" providerId="ADAL" clId="{6AC26564-89E3-E046-BFB4-F80582D7E17B}" dt="2020-01-13T13:43:17.163" v="10" actId="2696"/>
        <pc:sldMkLst>
          <pc:docMk/>
          <pc:sldMk cId="3124353102" sldId="332"/>
        </pc:sldMkLst>
      </pc:sldChg>
      <pc:sldChg chg="add">
        <pc:chgData name="Long B Nguyen" userId="f59fb8f3-a021-417a-8bc1-65c8d471c621" providerId="ADAL" clId="{6AC26564-89E3-E046-BFB4-F80582D7E17B}" dt="2020-01-13T13:43:29.420" v="22"/>
        <pc:sldMkLst>
          <pc:docMk/>
          <pc:sldMk cId="4022722016" sldId="332"/>
        </pc:sldMkLst>
      </pc:sldChg>
      <pc:sldChg chg="add">
        <pc:chgData name="Long B Nguyen" userId="f59fb8f3-a021-417a-8bc1-65c8d471c621" providerId="ADAL" clId="{6AC26564-89E3-E046-BFB4-F80582D7E17B}" dt="2020-01-13T13:43:29.420" v="22"/>
        <pc:sldMkLst>
          <pc:docMk/>
          <pc:sldMk cId="1710208723" sldId="333"/>
        </pc:sldMkLst>
      </pc:sldChg>
      <pc:sldChg chg="add">
        <pc:chgData name="Long B Nguyen" userId="f59fb8f3-a021-417a-8bc1-65c8d471c621" providerId="ADAL" clId="{6AC26564-89E3-E046-BFB4-F80582D7E17B}" dt="2020-01-13T13:43:29.420" v="22"/>
        <pc:sldMkLst>
          <pc:docMk/>
          <pc:sldMk cId="3404583044" sldId="334"/>
        </pc:sldMkLst>
      </pc:sldChg>
      <pc:sldChg chg="add">
        <pc:chgData name="Long B Nguyen" userId="f59fb8f3-a021-417a-8bc1-65c8d471c621" providerId="ADAL" clId="{6AC26564-89E3-E046-BFB4-F80582D7E17B}" dt="2020-01-13T13:43:29.420" v="22"/>
        <pc:sldMkLst>
          <pc:docMk/>
          <pc:sldMk cId="3866550465" sldId="335"/>
        </pc:sldMkLst>
      </pc:sldChg>
      <pc:sldChg chg="add">
        <pc:chgData name="Long B Nguyen" userId="f59fb8f3-a021-417a-8bc1-65c8d471c621" providerId="ADAL" clId="{6AC26564-89E3-E046-BFB4-F80582D7E17B}" dt="2020-01-13T13:43:29.420" v="22"/>
        <pc:sldMkLst>
          <pc:docMk/>
          <pc:sldMk cId="3749436800" sldId="336"/>
        </pc:sldMkLst>
      </pc:sldChg>
      <pc:sldChg chg="add">
        <pc:chgData name="Long B Nguyen" userId="f59fb8f3-a021-417a-8bc1-65c8d471c621" providerId="ADAL" clId="{6AC26564-89E3-E046-BFB4-F80582D7E17B}" dt="2020-01-13T13:43:29.420" v="22"/>
        <pc:sldMkLst>
          <pc:docMk/>
          <pc:sldMk cId="461704868" sldId="337"/>
        </pc:sldMkLst>
      </pc:sldChg>
      <pc:sldChg chg="add">
        <pc:chgData name="Long B Nguyen" userId="f59fb8f3-a021-417a-8bc1-65c8d471c621" providerId="ADAL" clId="{6AC26564-89E3-E046-BFB4-F80582D7E17B}" dt="2020-01-13T13:43:29.420" v="22"/>
        <pc:sldMkLst>
          <pc:docMk/>
          <pc:sldMk cId="545386500" sldId="338"/>
        </pc:sldMkLst>
      </pc:sldChg>
      <pc:sldChg chg="add">
        <pc:chgData name="Long B Nguyen" userId="f59fb8f3-a021-417a-8bc1-65c8d471c621" providerId="ADAL" clId="{6AC26564-89E3-E046-BFB4-F80582D7E17B}" dt="2020-01-13T13:43:29.420" v="22"/>
        <pc:sldMkLst>
          <pc:docMk/>
          <pc:sldMk cId="1791361008" sldId="339"/>
        </pc:sldMkLst>
      </pc:sldChg>
      <pc:sldChg chg="add">
        <pc:chgData name="Long B Nguyen" userId="f59fb8f3-a021-417a-8bc1-65c8d471c621" providerId="ADAL" clId="{6AC26564-89E3-E046-BFB4-F80582D7E17B}" dt="2020-01-13T13:43:29.420" v="22"/>
        <pc:sldMkLst>
          <pc:docMk/>
          <pc:sldMk cId="678299524" sldId="340"/>
        </pc:sldMkLst>
      </pc:sldChg>
      <pc:sldChg chg="add">
        <pc:chgData name="Long B Nguyen" userId="f59fb8f3-a021-417a-8bc1-65c8d471c621" providerId="ADAL" clId="{6AC26564-89E3-E046-BFB4-F80582D7E17B}" dt="2020-01-13T13:43:29.420" v="22"/>
        <pc:sldMkLst>
          <pc:docMk/>
          <pc:sldMk cId="225127645" sldId="341"/>
        </pc:sldMkLst>
      </pc:sldChg>
      <pc:sldChg chg="add">
        <pc:chgData name="Long B Nguyen" userId="f59fb8f3-a021-417a-8bc1-65c8d471c621" providerId="ADAL" clId="{6AC26564-89E3-E046-BFB4-F80582D7E17B}" dt="2020-01-13T13:43:29.420" v="22"/>
        <pc:sldMkLst>
          <pc:docMk/>
          <pc:sldMk cId="2214326257" sldId="342"/>
        </pc:sldMkLst>
      </pc:sldChg>
      <pc:sldChg chg="add">
        <pc:chgData name="Long B Nguyen" userId="f59fb8f3-a021-417a-8bc1-65c8d471c621" providerId="ADAL" clId="{6AC26564-89E3-E046-BFB4-F80582D7E17B}" dt="2020-01-13T13:43:29.420" v="22"/>
        <pc:sldMkLst>
          <pc:docMk/>
          <pc:sldMk cId="1356056044" sldId="343"/>
        </pc:sldMkLst>
      </pc:sldChg>
      <pc:sldChg chg="add">
        <pc:chgData name="Long B Nguyen" userId="f59fb8f3-a021-417a-8bc1-65c8d471c621" providerId="ADAL" clId="{6AC26564-89E3-E046-BFB4-F80582D7E17B}" dt="2020-01-13T13:43:29.420" v="22"/>
        <pc:sldMkLst>
          <pc:docMk/>
          <pc:sldMk cId="1270247652" sldId="344"/>
        </pc:sldMkLst>
      </pc:sldChg>
      <pc:sldChg chg="add">
        <pc:chgData name="Long B Nguyen" userId="f59fb8f3-a021-417a-8bc1-65c8d471c621" providerId="ADAL" clId="{6AC26564-89E3-E046-BFB4-F80582D7E17B}" dt="2020-01-13T13:43:29.420" v="22"/>
        <pc:sldMkLst>
          <pc:docMk/>
          <pc:sldMk cId="902308803" sldId="345"/>
        </pc:sldMkLst>
      </pc:sldChg>
      <pc:sldChg chg="add">
        <pc:chgData name="Long B Nguyen" userId="f59fb8f3-a021-417a-8bc1-65c8d471c621" providerId="ADAL" clId="{6AC26564-89E3-E046-BFB4-F80582D7E17B}" dt="2020-01-13T13:43:29.420" v="22"/>
        <pc:sldMkLst>
          <pc:docMk/>
          <pc:sldMk cId="2271372051" sldId="346"/>
        </pc:sldMkLst>
      </pc:sldChg>
      <pc:sldChg chg="add">
        <pc:chgData name="Long B Nguyen" userId="f59fb8f3-a021-417a-8bc1-65c8d471c621" providerId="ADAL" clId="{6AC26564-89E3-E046-BFB4-F80582D7E17B}" dt="2020-01-13T13:43:29.420" v="22"/>
        <pc:sldMkLst>
          <pc:docMk/>
          <pc:sldMk cId="198078322" sldId="347"/>
        </pc:sldMkLst>
      </pc:sldChg>
    </pc:docChg>
  </pc:docChgLst>
  <pc:docChgLst>
    <pc:chgData name="Long B Nguyen" userId="f59fb8f3-a021-417a-8bc1-65c8d471c621" providerId="ADAL" clId="{4BE6A6D3-80E1-E648-9A65-3053C53C3489}"/>
    <pc:docChg chg="addSld delSld modSld">
      <pc:chgData name="Long B Nguyen" userId="f59fb8f3-a021-417a-8bc1-65c8d471c621" providerId="ADAL" clId="{4BE6A6D3-80E1-E648-9A65-3053C53C3489}" dt="2020-01-13T13:50:20.439" v="74" actId="2696"/>
      <pc:docMkLst>
        <pc:docMk/>
      </pc:docMkLst>
      <pc:sldChg chg="modSp">
        <pc:chgData name="Long B Nguyen" userId="f59fb8f3-a021-417a-8bc1-65c8d471c621" providerId="ADAL" clId="{4BE6A6D3-80E1-E648-9A65-3053C53C3489}" dt="2020-01-13T13:50:08.533" v="40" actId="20577"/>
        <pc:sldMkLst>
          <pc:docMk/>
          <pc:sldMk cId="4247104139" sldId="256"/>
        </pc:sldMkLst>
        <pc:spChg chg="mod">
          <ac:chgData name="Long B Nguyen" userId="f59fb8f3-a021-417a-8bc1-65c8d471c621" providerId="ADAL" clId="{4BE6A6D3-80E1-E648-9A65-3053C53C3489}" dt="2020-01-13T13:50:08.533" v="40" actId="20577"/>
          <ac:spMkLst>
            <pc:docMk/>
            <pc:sldMk cId="4247104139" sldId="256"/>
            <ac:spMk id="3" creationId="{1BDC47C8-6776-7B44-9CD4-95FC91452D62}"/>
          </ac:spMkLst>
        </pc:spChg>
      </pc:sldChg>
      <pc:sldChg chg="del">
        <pc:chgData name="Long B Nguyen" userId="f59fb8f3-a021-417a-8bc1-65c8d471c621" providerId="ADAL" clId="{4BE6A6D3-80E1-E648-9A65-3053C53C3489}" dt="2020-01-13T13:50:20.439" v="74" actId="2696"/>
        <pc:sldMkLst>
          <pc:docMk/>
          <pc:sldMk cId="1758448129" sldId="309"/>
        </pc:sldMkLst>
      </pc:sldChg>
      <pc:sldChg chg="del">
        <pc:chgData name="Long B Nguyen" userId="f59fb8f3-a021-417a-8bc1-65c8d471c621" providerId="ADAL" clId="{4BE6A6D3-80E1-E648-9A65-3053C53C3489}" dt="2020-01-13T13:50:12.196" v="42" actId="2696"/>
        <pc:sldMkLst>
          <pc:docMk/>
          <pc:sldMk cId="3947558204" sldId="313"/>
        </pc:sldMkLst>
      </pc:sldChg>
      <pc:sldChg chg="del">
        <pc:chgData name="Long B Nguyen" userId="f59fb8f3-a021-417a-8bc1-65c8d471c621" providerId="ADAL" clId="{4BE6A6D3-80E1-E648-9A65-3053C53C3489}" dt="2020-01-13T13:50:19.961" v="43" actId="2696"/>
        <pc:sldMkLst>
          <pc:docMk/>
          <pc:sldMk cId="2054265466" sldId="314"/>
        </pc:sldMkLst>
      </pc:sldChg>
      <pc:sldChg chg="del">
        <pc:chgData name="Long B Nguyen" userId="f59fb8f3-a021-417a-8bc1-65c8d471c621" providerId="ADAL" clId="{4BE6A6D3-80E1-E648-9A65-3053C53C3489}" dt="2020-01-13T13:50:19.999" v="45" actId="2696"/>
        <pc:sldMkLst>
          <pc:docMk/>
          <pc:sldMk cId="917461937" sldId="315"/>
        </pc:sldMkLst>
      </pc:sldChg>
      <pc:sldChg chg="del">
        <pc:chgData name="Long B Nguyen" userId="f59fb8f3-a021-417a-8bc1-65c8d471c621" providerId="ADAL" clId="{4BE6A6D3-80E1-E648-9A65-3053C53C3489}" dt="2020-01-13T13:50:20.011" v="46" actId="2696"/>
        <pc:sldMkLst>
          <pc:docMk/>
          <pc:sldMk cId="3266234076" sldId="316"/>
        </pc:sldMkLst>
      </pc:sldChg>
      <pc:sldChg chg="del">
        <pc:chgData name="Long B Nguyen" userId="f59fb8f3-a021-417a-8bc1-65c8d471c621" providerId="ADAL" clId="{4BE6A6D3-80E1-E648-9A65-3053C53C3489}" dt="2020-01-13T13:50:19.977" v="44" actId="2696"/>
        <pc:sldMkLst>
          <pc:docMk/>
          <pc:sldMk cId="2886319738" sldId="317"/>
        </pc:sldMkLst>
      </pc:sldChg>
      <pc:sldChg chg="del">
        <pc:chgData name="Long B Nguyen" userId="f59fb8f3-a021-417a-8bc1-65c8d471c621" providerId="ADAL" clId="{4BE6A6D3-80E1-E648-9A65-3053C53C3489}" dt="2020-01-13T13:50:20.047" v="48" actId="2696"/>
        <pc:sldMkLst>
          <pc:docMk/>
          <pc:sldMk cId="3906700287" sldId="319"/>
        </pc:sldMkLst>
      </pc:sldChg>
      <pc:sldChg chg="del">
        <pc:chgData name="Long B Nguyen" userId="f59fb8f3-a021-417a-8bc1-65c8d471c621" providerId="ADAL" clId="{4BE6A6D3-80E1-E648-9A65-3053C53C3489}" dt="2020-01-13T13:50:20.082" v="50" actId="2696"/>
        <pc:sldMkLst>
          <pc:docMk/>
          <pc:sldMk cId="1810541734" sldId="320"/>
        </pc:sldMkLst>
      </pc:sldChg>
      <pc:sldChg chg="del">
        <pc:chgData name="Long B Nguyen" userId="f59fb8f3-a021-417a-8bc1-65c8d471c621" providerId="ADAL" clId="{4BE6A6D3-80E1-E648-9A65-3053C53C3489}" dt="2020-01-13T13:50:20.093" v="51" actId="2696"/>
        <pc:sldMkLst>
          <pc:docMk/>
          <pc:sldMk cId="1359731776" sldId="321"/>
        </pc:sldMkLst>
      </pc:sldChg>
      <pc:sldChg chg="del">
        <pc:chgData name="Long B Nguyen" userId="f59fb8f3-a021-417a-8bc1-65c8d471c621" providerId="ADAL" clId="{4BE6A6D3-80E1-E648-9A65-3053C53C3489}" dt="2020-01-13T13:50:20.107" v="52" actId="2696"/>
        <pc:sldMkLst>
          <pc:docMk/>
          <pc:sldMk cId="3651577480" sldId="322"/>
        </pc:sldMkLst>
      </pc:sldChg>
      <pc:sldChg chg="del">
        <pc:chgData name="Long B Nguyen" userId="f59fb8f3-a021-417a-8bc1-65c8d471c621" providerId="ADAL" clId="{4BE6A6D3-80E1-E648-9A65-3053C53C3489}" dt="2020-01-13T13:50:20.069" v="49" actId="2696"/>
        <pc:sldMkLst>
          <pc:docMk/>
          <pc:sldMk cId="1496564367" sldId="323"/>
        </pc:sldMkLst>
      </pc:sldChg>
      <pc:sldChg chg="del">
        <pc:chgData name="Long B Nguyen" userId="f59fb8f3-a021-417a-8bc1-65c8d471c621" providerId="ADAL" clId="{4BE6A6D3-80E1-E648-9A65-3053C53C3489}" dt="2020-01-13T13:50:20.420" v="73" actId="2696"/>
        <pc:sldMkLst>
          <pc:docMk/>
          <pc:sldMk cId="771866096" sldId="324"/>
        </pc:sldMkLst>
      </pc:sldChg>
      <pc:sldChg chg="del">
        <pc:chgData name="Long B Nguyen" userId="f59fb8f3-a021-417a-8bc1-65c8d471c621" providerId="ADAL" clId="{4BE6A6D3-80E1-E648-9A65-3053C53C3489}" dt="2020-01-13T13:50:20.162" v="56" actId="2696"/>
        <pc:sldMkLst>
          <pc:docMk/>
          <pc:sldMk cId="1025355635" sldId="325"/>
        </pc:sldMkLst>
      </pc:sldChg>
      <pc:sldChg chg="del">
        <pc:chgData name="Long B Nguyen" userId="f59fb8f3-a021-417a-8bc1-65c8d471c621" providerId="ADAL" clId="{4BE6A6D3-80E1-E648-9A65-3053C53C3489}" dt="2020-01-13T13:50:20.149" v="55" actId="2696"/>
        <pc:sldMkLst>
          <pc:docMk/>
          <pc:sldMk cId="4174920299" sldId="327"/>
        </pc:sldMkLst>
      </pc:sldChg>
      <pc:sldChg chg="del">
        <pc:chgData name="Long B Nguyen" userId="f59fb8f3-a021-417a-8bc1-65c8d471c621" providerId="ADAL" clId="{4BE6A6D3-80E1-E648-9A65-3053C53C3489}" dt="2020-01-13T13:50:20.176" v="57" actId="2696"/>
        <pc:sldMkLst>
          <pc:docMk/>
          <pc:sldMk cId="2756462650" sldId="328"/>
        </pc:sldMkLst>
      </pc:sldChg>
      <pc:sldChg chg="del">
        <pc:chgData name="Long B Nguyen" userId="f59fb8f3-a021-417a-8bc1-65c8d471c621" providerId="ADAL" clId="{4BE6A6D3-80E1-E648-9A65-3053C53C3489}" dt="2020-01-13T13:50:20.191" v="58" actId="2696"/>
        <pc:sldMkLst>
          <pc:docMk/>
          <pc:sldMk cId="3080714931" sldId="329"/>
        </pc:sldMkLst>
      </pc:sldChg>
      <pc:sldChg chg="del">
        <pc:chgData name="Long B Nguyen" userId="f59fb8f3-a021-417a-8bc1-65c8d471c621" providerId="ADAL" clId="{4BE6A6D3-80E1-E648-9A65-3053C53C3489}" dt="2020-01-13T13:50:20.204" v="59" actId="2696"/>
        <pc:sldMkLst>
          <pc:docMk/>
          <pc:sldMk cId="532184546" sldId="330"/>
        </pc:sldMkLst>
      </pc:sldChg>
      <pc:sldChg chg="del">
        <pc:chgData name="Long B Nguyen" userId="f59fb8f3-a021-417a-8bc1-65c8d471c621" providerId="ADAL" clId="{4BE6A6D3-80E1-E648-9A65-3053C53C3489}" dt="2020-01-13T13:50:20.219" v="60" actId="2696"/>
        <pc:sldMkLst>
          <pc:docMk/>
          <pc:sldMk cId="3264629021" sldId="331"/>
        </pc:sldMkLst>
      </pc:sldChg>
      <pc:sldChg chg="del">
        <pc:chgData name="Long B Nguyen" userId="f59fb8f3-a021-417a-8bc1-65c8d471c621" providerId="ADAL" clId="{4BE6A6D3-80E1-E648-9A65-3053C53C3489}" dt="2020-01-13T13:50:20.261" v="63" actId="2696"/>
        <pc:sldMkLst>
          <pc:docMk/>
          <pc:sldMk cId="4022722016" sldId="332"/>
        </pc:sldMkLst>
      </pc:sldChg>
      <pc:sldChg chg="del">
        <pc:chgData name="Long B Nguyen" userId="f59fb8f3-a021-417a-8bc1-65c8d471c621" providerId="ADAL" clId="{4BE6A6D3-80E1-E648-9A65-3053C53C3489}" dt="2020-01-13T13:50:20.283" v="64" actId="2696"/>
        <pc:sldMkLst>
          <pc:docMk/>
          <pc:sldMk cId="1710208723" sldId="333"/>
        </pc:sldMkLst>
      </pc:sldChg>
      <pc:sldChg chg="del">
        <pc:chgData name="Long B Nguyen" userId="f59fb8f3-a021-417a-8bc1-65c8d471c621" providerId="ADAL" clId="{4BE6A6D3-80E1-E648-9A65-3053C53C3489}" dt="2020-01-13T13:50:20.251" v="62" actId="2696"/>
        <pc:sldMkLst>
          <pc:docMk/>
          <pc:sldMk cId="3404583044" sldId="334"/>
        </pc:sldMkLst>
      </pc:sldChg>
      <pc:sldChg chg="del">
        <pc:chgData name="Long B Nguyen" userId="f59fb8f3-a021-417a-8bc1-65c8d471c621" providerId="ADAL" clId="{4BE6A6D3-80E1-E648-9A65-3053C53C3489}" dt="2020-01-13T13:50:20.304" v="65" actId="2696"/>
        <pc:sldMkLst>
          <pc:docMk/>
          <pc:sldMk cId="3866550465" sldId="335"/>
        </pc:sldMkLst>
      </pc:sldChg>
      <pc:sldChg chg="del">
        <pc:chgData name="Long B Nguyen" userId="f59fb8f3-a021-417a-8bc1-65c8d471c621" providerId="ADAL" clId="{4BE6A6D3-80E1-E648-9A65-3053C53C3489}" dt="2020-01-13T13:50:20.324" v="66" actId="2696"/>
        <pc:sldMkLst>
          <pc:docMk/>
          <pc:sldMk cId="3749436800" sldId="336"/>
        </pc:sldMkLst>
      </pc:sldChg>
      <pc:sldChg chg="del">
        <pc:chgData name="Long B Nguyen" userId="f59fb8f3-a021-417a-8bc1-65c8d471c621" providerId="ADAL" clId="{4BE6A6D3-80E1-E648-9A65-3053C53C3489}" dt="2020-01-13T13:50:20.336" v="67" actId="2696"/>
        <pc:sldMkLst>
          <pc:docMk/>
          <pc:sldMk cId="461704868" sldId="337"/>
        </pc:sldMkLst>
      </pc:sldChg>
      <pc:sldChg chg="del">
        <pc:chgData name="Long B Nguyen" userId="f59fb8f3-a021-417a-8bc1-65c8d471c621" providerId="ADAL" clId="{4BE6A6D3-80E1-E648-9A65-3053C53C3489}" dt="2020-01-13T13:50:20.351" v="68" actId="2696"/>
        <pc:sldMkLst>
          <pc:docMk/>
          <pc:sldMk cId="545386500" sldId="338"/>
        </pc:sldMkLst>
      </pc:sldChg>
      <pc:sldChg chg="del">
        <pc:chgData name="Long B Nguyen" userId="f59fb8f3-a021-417a-8bc1-65c8d471c621" providerId="ADAL" clId="{4BE6A6D3-80E1-E648-9A65-3053C53C3489}" dt="2020-01-13T13:50:20.380" v="70" actId="2696"/>
        <pc:sldMkLst>
          <pc:docMk/>
          <pc:sldMk cId="1791361008" sldId="339"/>
        </pc:sldMkLst>
      </pc:sldChg>
      <pc:sldChg chg="del">
        <pc:chgData name="Long B Nguyen" userId="f59fb8f3-a021-417a-8bc1-65c8d471c621" providerId="ADAL" clId="{4BE6A6D3-80E1-E648-9A65-3053C53C3489}" dt="2020-01-13T13:50:20.367" v="69" actId="2696"/>
        <pc:sldMkLst>
          <pc:docMk/>
          <pc:sldMk cId="678299524" sldId="340"/>
        </pc:sldMkLst>
      </pc:sldChg>
      <pc:sldChg chg="del">
        <pc:chgData name="Long B Nguyen" userId="f59fb8f3-a021-417a-8bc1-65c8d471c621" providerId="ADAL" clId="{4BE6A6D3-80E1-E648-9A65-3053C53C3489}" dt="2020-01-13T13:50:20.393" v="71" actId="2696"/>
        <pc:sldMkLst>
          <pc:docMk/>
          <pc:sldMk cId="225127645" sldId="341"/>
        </pc:sldMkLst>
      </pc:sldChg>
      <pc:sldChg chg="del">
        <pc:chgData name="Long B Nguyen" userId="f59fb8f3-a021-417a-8bc1-65c8d471c621" providerId="ADAL" clId="{4BE6A6D3-80E1-E648-9A65-3053C53C3489}" dt="2020-01-13T13:50:20.133" v="54" actId="2696"/>
        <pc:sldMkLst>
          <pc:docMk/>
          <pc:sldMk cId="2214326257" sldId="342"/>
        </pc:sldMkLst>
      </pc:sldChg>
      <pc:sldChg chg="del">
        <pc:chgData name="Long B Nguyen" userId="f59fb8f3-a021-417a-8bc1-65c8d471c621" providerId="ADAL" clId="{4BE6A6D3-80E1-E648-9A65-3053C53C3489}" dt="2020-01-13T13:50:20.121" v="53" actId="2696"/>
        <pc:sldMkLst>
          <pc:docMk/>
          <pc:sldMk cId="1356056044" sldId="343"/>
        </pc:sldMkLst>
      </pc:sldChg>
      <pc:sldChg chg="del">
        <pc:chgData name="Long B Nguyen" userId="f59fb8f3-a021-417a-8bc1-65c8d471c621" providerId="ADAL" clId="{4BE6A6D3-80E1-E648-9A65-3053C53C3489}" dt="2020-01-13T13:50:20.028" v="47" actId="2696"/>
        <pc:sldMkLst>
          <pc:docMk/>
          <pc:sldMk cId="902308803" sldId="345"/>
        </pc:sldMkLst>
      </pc:sldChg>
      <pc:sldChg chg="del">
        <pc:chgData name="Long B Nguyen" userId="f59fb8f3-a021-417a-8bc1-65c8d471c621" providerId="ADAL" clId="{4BE6A6D3-80E1-E648-9A65-3053C53C3489}" dt="2020-01-13T13:50:20.235" v="61" actId="2696"/>
        <pc:sldMkLst>
          <pc:docMk/>
          <pc:sldMk cId="2271372051" sldId="346"/>
        </pc:sldMkLst>
      </pc:sldChg>
      <pc:sldChg chg="del">
        <pc:chgData name="Long B Nguyen" userId="f59fb8f3-a021-417a-8bc1-65c8d471c621" providerId="ADAL" clId="{4BE6A6D3-80E1-E648-9A65-3053C53C3489}" dt="2020-01-13T13:50:20.403" v="72" actId="2696"/>
        <pc:sldMkLst>
          <pc:docMk/>
          <pc:sldMk cId="198078322" sldId="347"/>
        </pc:sldMkLst>
      </pc:sldChg>
      <pc:sldChg chg="add">
        <pc:chgData name="Long B Nguyen" userId="f59fb8f3-a021-417a-8bc1-65c8d471c621" providerId="ADAL" clId="{4BE6A6D3-80E1-E648-9A65-3053C53C3489}" dt="2020-01-13T13:50:10.483" v="41"/>
        <pc:sldMkLst>
          <pc:docMk/>
          <pc:sldMk cId="2218591065" sldId="348"/>
        </pc:sldMkLst>
      </pc:sldChg>
      <pc:sldChg chg="add">
        <pc:chgData name="Long B Nguyen" userId="f59fb8f3-a021-417a-8bc1-65c8d471c621" providerId="ADAL" clId="{4BE6A6D3-80E1-E648-9A65-3053C53C3489}" dt="2020-01-13T13:50:10.483" v="41"/>
        <pc:sldMkLst>
          <pc:docMk/>
          <pc:sldMk cId="2191981710" sldId="349"/>
        </pc:sldMkLst>
      </pc:sldChg>
    </pc:docChg>
  </pc:docChgLst>
  <pc:docChgLst>
    <pc:chgData name="Long B Nguyen" userId="f59fb8f3-a021-417a-8bc1-65c8d471c621" providerId="ADAL" clId="{B81BBD53-AC1D-D74E-8CB3-F09B139D79C3}"/>
    <pc:docChg chg="modSld">
      <pc:chgData name="Long B Nguyen" userId="f59fb8f3-a021-417a-8bc1-65c8d471c621" providerId="ADAL" clId="{B81BBD53-AC1D-D74E-8CB3-F09B139D79C3}" dt="2021-04-13T13:04:47.732" v="101" actId="20577"/>
      <pc:docMkLst>
        <pc:docMk/>
      </pc:docMkLst>
      <pc:sldChg chg="modSp modAnim">
        <pc:chgData name="Long B Nguyen" userId="f59fb8f3-a021-417a-8bc1-65c8d471c621" providerId="ADAL" clId="{B81BBD53-AC1D-D74E-8CB3-F09B139D79C3}" dt="2021-04-12T13:47:12.338" v="98" actId="20577"/>
        <pc:sldMkLst>
          <pc:docMk/>
          <pc:sldMk cId="1925924244" sldId="556"/>
        </pc:sldMkLst>
        <pc:spChg chg="mod">
          <ac:chgData name="Long B Nguyen" userId="f59fb8f3-a021-417a-8bc1-65c8d471c621" providerId="ADAL" clId="{B81BBD53-AC1D-D74E-8CB3-F09B139D79C3}" dt="2021-04-12T13:47:12.338" v="98" actId="20577"/>
          <ac:spMkLst>
            <pc:docMk/>
            <pc:sldMk cId="1925924244" sldId="556"/>
            <ac:spMk id="16386" creationId="{2A7E0F38-3D69-FA4C-A13E-BC74CAF926EB}"/>
          </ac:spMkLst>
        </pc:spChg>
      </pc:sldChg>
      <pc:sldChg chg="modSp modAnim">
        <pc:chgData name="Long B Nguyen" userId="f59fb8f3-a021-417a-8bc1-65c8d471c621" providerId="ADAL" clId="{B81BBD53-AC1D-D74E-8CB3-F09B139D79C3}" dt="2021-04-12T13:20:37.684" v="94"/>
        <pc:sldMkLst>
          <pc:docMk/>
          <pc:sldMk cId="1603111093" sldId="582"/>
        </pc:sldMkLst>
        <pc:spChg chg="mod">
          <ac:chgData name="Long B Nguyen" userId="f59fb8f3-a021-417a-8bc1-65c8d471c621" providerId="ADAL" clId="{B81BBD53-AC1D-D74E-8CB3-F09B139D79C3}" dt="2021-04-12T13:20:37.684" v="94"/>
          <ac:spMkLst>
            <pc:docMk/>
            <pc:sldMk cId="1603111093" sldId="582"/>
            <ac:spMk id="16386" creationId="{114BB159-C41E-A046-9481-C57D33802B19}"/>
          </ac:spMkLst>
        </pc:spChg>
      </pc:sldChg>
      <pc:sldChg chg="modSp">
        <pc:chgData name="Long B Nguyen" userId="f59fb8f3-a021-417a-8bc1-65c8d471c621" providerId="ADAL" clId="{B81BBD53-AC1D-D74E-8CB3-F09B139D79C3}" dt="2021-04-13T13:04:47.732" v="101" actId="20577"/>
        <pc:sldMkLst>
          <pc:docMk/>
          <pc:sldMk cId="3142613135" sldId="588"/>
        </pc:sldMkLst>
        <pc:spChg chg="mod">
          <ac:chgData name="Long B Nguyen" userId="f59fb8f3-a021-417a-8bc1-65c8d471c621" providerId="ADAL" clId="{B81BBD53-AC1D-D74E-8CB3-F09B139D79C3}" dt="2021-04-13T13:04:47.732" v="101" actId="20577"/>
          <ac:spMkLst>
            <pc:docMk/>
            <pc:sldMk cId="3142613135" sldId="588"/>
            <ac:spMk id="16386" creationId="{64803469-0351-BA45-ABE6-B6F61CAA9AC7}"/>
          </ac:spMkLst>
        </pc:spChg>
      </pc:sldChg>
      <pc:sldChg chg="modSp">
        <pc:chgData name="Long B Nguyen" userId="f59fb8f3-a021-417a-8bc1-65c8d471c621" providerId="ADAL" clId="{B81BBD53-AC1D-D74E-8CB3-F09B139D79C3}" dt="2021-04-13T12:30:31.024" v="99" actId="113"/>
        <pc:sldMkLst>
          <pc:docMk/>
          <pc:sldMk cId="3535386674" sldId="593"/>
        </pc:sldMkLst>
        <pc:spChg chg="mod">
          <ac:chgData name="Long B Nguyen" userId="f59fb8f3-a021-417a-8bc1-65c8d471c621" providerId="ADAL" clId="{B81BBD53-AC1D-D74E-8CB3-F09B139D79C3}" dt="2021-04-13T12:30:31.024" v="99" actId="113"/>
          <ac:spMkLst>
            <pc:docMk/>
            <pc:sldMk cId="3535386674" sldId="593"/>
            <ac:spMk id="16386" creationId="{DCDEDE68-7370-A049-B607-4EE7C1C097CC}"/>
          </ac:spMkLst>
        </pc:spChg>
      </pc:sldChg>
    </pc:docChg>
  </pc:docChgLst>
  <pc:docChgLst>
    <pc:chgData name="Long B Nguyen" userId="f59fb8f3-a021-417a-8bc1-65c8d471c621" providerId="ADAL" clId="{20E1AE71-974B-2D41-AC34-69C850DFDC19}"/>
    <pc:docChg chg="addSld delSld modSld">
      <pc:chgData name="Long B Nguyen" userId="f59fb8f3-a021-417a-8bc1-65c8d471c621" providerId="ADAL" clId="{20E1AE71-974B-2D41-AC34-69C850DFDC19}" dt="2020-03-16T17:50:12.029" v="624"/>
      <pc:docMkLst>
        <pc:docMk/>
      </pc:docMkLst>
      <pc:sldChg chg="modSp">
        <pc:chgData name="Long B Nguyen" userId="f59fb8f3-a021-417a-8bc1-65c8d471c621" providerId="ADAL" clId="{20E1AE71-974B-2D41-AC34-69C850DFDC19}" dt="2020-03-08T12:15:22.499" v="64" actId="20577"/>
        <pc:sldMkLst>
          <pc:docMk/>
          <pc:sldMk cId="4247104139" sldId="256"/>
        </pc:sldMkLst>
        <pc:spChg chg="mod">
          <ac:chgData name="Long B Nguyen" userId="f59fb8f3-a021-417a-8bc1-65c8d471c621" providerId="ADAL" clId="{20E1AE71-974B-2D41-AC34-69C850DFDC19}" dt="2020-03-08T12:15:19.156" v="63" actId="20577"/>
          <ac:spMkLst>
            <pc:docMk/>
            <pc:sldMk cId="4247104139" sldId="256"/>
            <ac:spMk id="2" creationId="{6117A749-B1BA-E24B-8FB0-0604EF651FB3}"/>
          </ac:spMkLst>
        </pc:spChg>
        <pc:spChg chg="mod">
          <ac:chgData name="Long B Nguyen" userId="f59fb8f3-a021-417a-8bc1-65c8d471c621" providerId="ADAL" clId="{20E1AE71-974B-2D41-AC34-69C850DFDC19}" dt="2020-03-08T12:15:22.499" v="64" actId="20577"/>
          <ac:spMkLst>
            <pc:docMk/>
            <pc:sldMk cId="4247104139" sldId="256"/>
            <ac:spMk id="3" creationId="{1BDC47C8-6776-7B44-9CD4-95FC91452D62}"/>
          </ac:spMkLst>
        </pc:spChg>
      </pc:sldChg>
      <pc:sldChg chg="add del setBg">
        <pc:chgData name="Long B Nguyen" userId="f59fb8f3-a021-417a-8bc1-65c8d471c621" providerId="ADAL" clId="{20E1AE71-974B-2D41-AC34-69C850DFDC19}" dt="2020-03-08T12:15:06.174" v="50" actId="2696"/>
        <pc:sldMkLst>
          <pc:docMk/>
          <pc:sldMk cId="1569266242" sldId="257"/>
        </pc:sldMkLst>
      </pc:sldChg>
      <pc:sldChg chg="modSp add">
        <pc:chgData name="Long B Nguyen" userId="f59fb8f3-a021-417a-8bc1-65c8d471c621" providerId="ADAL" clId="{20E1AE71-974B-2D41-AC34-69C850DFDC19}" dt="2020-03-08T12:39:57.384" v="218" actId="20577"/>
        <pc:sldMkLst>
          <pc:docMk/>
          <pc:sldMk cId="2902676313" sldId="485"/>
        </pc:sldMkLst>
        <pc:spChg chg="mod">
          <ac:chgData name="Long B Nguyen" userId="f59fb8f3-a021-417a-8bc1-65c8d471c621" providerId="ADAL" clId="{20E1AE71-974B-2D41-AC34-69C850DFDC19}" dt="2020-03-08T12:39:41.672" v="215" actId="1076"/>
          <ac:spMkLst>
            <pc:docMk/>
            <pc:sldMk cId="2902676313" sldId="485"/>
            <ac:spMk id="49153" creationId="{EB0E2C77-F129-0A43-B733-0C0ECA4DFBCB}"/>
          </ac:spMkLst>
        </pc:spChg>
        <pc:spChg chg="mod">
          <ac:chgData name="Long B Nguyen" userId="f59fb8f3-a021-417a-8bc1-65c8d471c621" providerId="ADAL" clId="{20E1AE71-974B-2D41-AC34-69C850DFDC19}" dt="2020-03-08T12:39:57.384" v="218" actId="20577"/>
          <ac:spMkLst>
            <pc:docMk/>
            <pc:sldMk cId="2902676313" sldId="485"/>
            <ac:spMk id="49154" creationId="{1463BEFF-3714-A141-A066-C1AF638C6417}"/>
          </ac:spMkLst>
        </pc:spChg>
      </pc:sldChg>
      <pc:sldChg chg="del">
        <pc:chgData name="Long B Nguyen" userId="f59fb8f3-a021-417a-8bc1-65c8d471c621" providerId="ADAL" clId="{20E1AE71-974B-2D41-AC34-69C850DFDC19}" dt="2020-03-08T12:14:33.604" v="13" actId="2696"/>
        <pc:sldMkLst>
          <pc:docMk/>
          <pc:sldMk cId="3813527744" sldId="527"/>
        </pc:sldMkLst>
      </pc:sldChg>
      <pc:sldChg chg="del">
        <pc:chgData name="Long B Nguyen" userId="f59fb8f3-a021-417a-8bc1-65c8d471c621" providerId="ADAL" clId="{20E1AE71-974B-2D41-AC34-69C850DFDC19}" dt="2020-03-08T12:14:33.688" v="18" actId="2696"/>
        <pc:sldMkLst>
          <pc:docMk/>
          <pc:sldMk cId="1445950413" sldId="528"/>
        </pc:sldMkLst>
      </pc:sldChg>
      <pc:sldChg chg="del">
        <pc:chgData name="Long B Nguyen" userId="f59fb8f3-a021-417a-8bc1-65c8d471c621" providerId="ADAL" clId="{20E1AE71-974B-2D41-AC34-69C850DFDC19}" dt="2020-03-08T12:14:33.708" v="19" actId="2696"/>
        <pc:sldMkLst>
          <pc:docMk/>
          <pc:sldMk cId="1720314276" sldId="566"/>
        </pc:sldMkLst>
      </pc:sldChg>
      <pc:sldChg chg="del">
        <pc:chgData name="Long B Nguyen" userId="f59fb8f3-a021-417a-8bc1-65c8d471c621" providerId="ADAL" clId="{20E1AE71-974B-2D41-AC34-69C850DFDC19}" dt="2020-03-08T12:14:33.726" v="20" actId="2696"/>
        <pc:sldMkLst>
          <pc:docMk/>
          <pc:sldMk cId="198395083" sldId="567"/>
        </pc:sldMkLst>
      </pc:sldChg>
      <pc:sldChg chg="del">
        <pc:chgData name="Long B Nguyen" userId="f59fb8f3-a021-417a-8bc1-65c8d471c621" providerId="ADAL" clId="{20E1AE71-974B-2D41-AC34-69C850DFDC19}" dt="2020-03-08T12:14:33.743" v="21" actId="2696"/>
        <pc:sldMkLst>
          <pc:docMk/>
          <pc:sldMk cId="1070622160" sldId="568"/>
        </pc:sldMkLst>
      </pc:sldChg>
      <pc:sldChg chg="del">
        <pc:chgData name="Long B Nguyen" userId="f59fb8f3-a021-417a-8bc1-65c8d471c621" providerId="ADAL" clId="{20E1AE71-974B-2D41-AC34-69C850DFDC19}" dt="2020-03-08T12:14:33.830" v="26" actId="2696"/>
        <pc:sldMkLst>
          <pc:docMk/>
          <pc:sldMk cId="4001486838" sldId="570"/>
        </pc:sldMkLst>
      </pc:sldChg>
      <pc:sldChg chg="del">
        <pc:chgData name="Long B Nguyen" userId="f59fb8f3-a021-417a-8bc1-65c8d471c621" providerId="ADAL" clId="{20E1AE71-974B-2D41-AC34-69C850DFDC19}" dt="2020-03-08T12:14:33.760" v="22" actId="2696"/>
        <pc:sldMkLst>
          <pc:docMk/>
          <pc:sldMk cId="2901569448" sldId="571"/>
        </pc:sldMkLst>
      </pc:sldChg>
      <pc:sldChg chg="del">
        <pc:chgData name="Long B Nguyen" userId="f59fb8f3-a021-417a-8bc1-65c8d471c621" providerId="ADAL" clId="{20E1AE71-974B-2D41-AC34-69C850DFDC19}" dt="2020-03-08T12:14:33.814" v="25" actId="2696"/>
        <pc:sldMkLst>
          <pc:docMk/>
          <pc:sldMk cId="2135159274" sldId="573"/>
        </pc:sldMkLst>
      </pc:sldChg>
      <pc:sldChg chg="del">
        <pc:chgData name="Long B Nguyen" userId="f59fb8f3-a021-417a-8bc1-65c8d471c621" providerId="ADAL" clId="{20E1AE71-974B-2D41-AC34-69C850DFDC19}" dt="2020-03-08T12:14:33.887" v="29" actId="2696"/>
        <pc:sldMkLst>
          <pc:docMk/>
          <pc:sldMk cId="3391101355" sldId="575"/>
        </pc:sldMkLst>
      </pc:sldChg>
      <pc:sldChg chg="del">
        <pc:chgData name="Long B Nguyen" userId="f59fb8f3-a021-417a-8bc1-65c8d471c621" providerId="ADAL" clId="{20E1AE71-974B-2D41-AC34-69C850DFDC19}" dt="2020-03-08T12:14:33.850" v="27" actId="2696"/>
        <pc:sldMkLst>
          <pc:docMk/>
          <pc:sldMk cId="3275116272" sldId="576"/>
        </pc:sldMkLst>
      </pc:sldChg>
      <pc:sldChg chg="del">
        <pc:chgData name="Long B Nguyen" userId="f59fb8f3-a021-417a-8bc1-65c8d471c621" providerId="ADAL" clId="{20E1AE71-974B-2D41-AC34-69C850DFDC19}" dt="2020-03-08T12:14:33.775" v="23" actId="2696"/>
        <pc:sldMkLst>
          <pc:docMk/>
          <pc:sldMk cId="1727266702" sldId="578"/>
        </pc:sldMkLst>
      </pc:sldChg>
      <pc:sldChg chg="del">
        <pc:chgData name="Long B Nguyen" userId="f59fb8f3-a021-417a-8bc1-65c8d471c621" providerId="ADAL" clId="{20E1AE71-974B-2D41-AC34-69C850DFDC19}" dt="2020-03-08T12:14:33.789" v="24" actId="2696"/>
        <pc:sldMkLst>
          <pc:docMk/>
          <pc:sldMk cId="665490485" sldId="579"/>
        </pc:sldMkLst>
      </pc:sldChg>
      <pc:sldChg chg="del">
        <pc:chgData name="Long B Nguyen" userId="f59fb8f3-a021-417a-8bc1-65c8d471c621" providerId="ADAL" clId="{20E1AE71-974B-2D41-AC34-69C850DFDC19}" dt="2020-03-08T12:14:33.669" v="17" actId="2696"/>
        <pc:sldMkLst>
          <pc:docMk/>
          <pc:sldMk cId="2801305812" sldId="580"/>
        </pc:sldMkLst>
      </pc:sldChg>
      <pc:sldChg chg="del">
        <pc:chgData name="Long B Nguyen" userId="f59fb8f3-a021-417a-8bc1-65c8d471c621" providerId="ADAL" clId="{20E1AE71-974B-2D41-AC34-69C850DFDC19}" dt="2020-03-08T12:14:33.654" v="16" actId="2696"/>
        <pc:sldMkLst>
          <pc:docMk/>
          <pc:sldMk cId="156416513" sldId="581"/>
        </pc:sldMkLst>
      </pc:sldChg>
      <pc:sldChg chg="del">
        <pc:chgData name="Long B Nguyen" userId="f59fb8f3-a021-417a-8bc1-65c8d471c621" providerId="ADAL" clId="{20E1AE71-974B-2D41-AC34-69C850DFDC19}" dt="2020-03-08T12:14:33.870" v="28" actId="2696"/>
        <pc:sldMkLst>
          <pc:docMk/>
          <pc:sldMk cId="1237537268" sldId="583"/>
        </pc:sldMkLst>
      </pc:sldChg>
      <pc:sldChg chg="del">
        <pc:chgData name="Long B Nguyen" userId="f59fb8f3-a021-417a-8bc1-65c8d471c621" providerId="ADAL" clId="{20E1AE71-974B-2D41-AC34-69C850DFDC19}" dt="2020-03-08T12:14:33.919" v="31" actId="2696"/>
        <pc:sldMkLst>
          <pc:docMk/>
          <pc:sldMk cId="4256317276" sldId="584"/>
        </pc:sldMkLst>
      </pc:sldChg>
      <pc:sldChg chg="del">
        <pc:chgData name="Long B Nguyen" userId="f59fb8f3-a021-417a-8bc1-65c8d471c621" providerId="ADAL" clId="{20E1AE71-974B-2D41-AC34-69C850DFDC19}" dt="2020-03-08T12:14:33.969" v="34" actId="2696"/>
        <pc:sldMkLst>
          <pc:docMk/>
          <pc:sldMk cId="3977893820" sldId="585"/>
        </pc:sldMkLst>
      </pc:sldChg>
      <pc:sldChg chg="del">
        <pc:chgData name="Long B Nguyen" userId="f59fb8f3-a021-417a-8bc1-65c8d471c621" providerId="ADAL" clId="{20E1AE71-974B-2D41-AC34-69C850DFDC19}" dt="2020-03-08T12:14:34.016" v="37" actId="2696"/>
        <pc:sldMkLst>
          <pc:docMk/>
          <pc:sldMk cId="1319289224" sldId="586"/>
        </pc:sldMkLst>
      </pc:sldChg>
      <pc:sldChg chg="del">
        <pc:chgData name="Long B Nguyen" userId="f59fb8f3-a021-417a-8bc1-65c8d471c621" providerId="ADAL" clId="{20E1AE71-974B-2D41-AC34-69C850DFDC19}" dt="2020-03-08T12:14:34.026" v="38" actId="2696"/>
        <pc:sldMkLst>
          <pc:docMk/>
          <pc:sldMk cId="2894020677" sldId="587"/>
        </pc:sldMkLst>
      </pc:sldChg>
      <pc:sldChg chg="del">
        <pc:chgData name="Long B Nguyen" userId="f59fb8f3-a021-417a-8bc1-65c8d471c621" providerId="ADAL" clId="{20E1AE71-974B-2D41-AC34-69C850DFDC19}" dt="2020-03-08T12:14:33.904" v="30" actId="2696"/>
        <pc:sldMkLst>
          <pc:docMk/>
          <pc:sldMk cId="3609960584" sldId="588"/>
        </pc:sldMkLst>
      </pc:sldChg>
      <pc:sldChg chg="del">
        <pc:chgData name="Long B Nguyen" userId="f59fb8f3-a021-417a-8bc1-65c8d471c621" providerId="ADAL" clId="{20E1AE71-974B-2D41-AC34-69C850DFDC19}" dt="2020-03-08T12:14:34.036" v="39" actId="2696"/>
        <pc:sldMkLst>
          <pc:docMk/>
          <pc:sldMk cId="2527578196" sldId="589"/>
        </pc:sldMkLst>
      </pc:sldChg>
      <pc:sldChg chg="del">
        <pc:chgData name="Long B Nguyen" userId="f59fb8f3-a021-417a-8bc1-65c8d471c621" providerId="ADAL" clId="{20E1AE71-974B-2D41-AC34-69C850DFDC19}" dt="2020-03-08T12:14:34.059" v="41" actId="2696"/>
        <pc:sldMkLst>
          <pc:docMk/>
          <pc:sldMk cId="3609937493" sldId="590"/>
        </pc:sldMkLst>
      </pc:sldChg>
      <pc:sldChg chg="del">
        <pc:chgData name="Long B Nguyen" userId="f59fb8f3-a021-417a-8bc1-65c8d471c621" providerId="ADAL" clId="{20E1AE71-974B-2D41-AC34-69C850DFDC19}" dt="2020-03-08T12:14:34.046" v="40" actId="2696"/>
        <pc:sldMkLst>
          <pc:docMk/>
          <pc:sldMk cId="4266553646" sldId="591"/>
        </pc:sldMkLst>
      </pc:sldChg>
      <pc:sldChg chg="modSp add modAnim">
        <pc:chgData name="Long B Nguyen" userId="f59fb8f3-a021-417a-8bc1-65c8d471c621" providerId="ADAL" clId="{20E1AE71-974B-2D41-AC34-69C850DFDC19}" dt="2020-03-08T12:15:55.975" v="72" actId="20577"/>
        <pc:sldMkLst>
          <pc:docMk/>
          <pc:sldMk cId="4205479306" sldId="594"/>
        </pc:sldMkLst>
        <pc:spChg chg="mod">
          <ac:chgData name="Long B Nguyen" userId="f59fb8f3-a021-417a-8bc1-65c8d471c621" providerId="ADAL" clId="{20E1AE71-974B-2D41-AC34-69C850DFDC19}" dt="2020-03-08T12:15:38.234" v="67" actId="1076"/>
          <ac:spMkLst>
            <pc:docMk/>
            <pc:sldMk cId="4205479306" sldId="594"/>
            <ac:spMk id="16385" creationId="{8FAE8CA6-5EB1-544B-9637-4627ADA36986}"/>
          </ac:spMkLst>
        </pc:spChg>
        <pc:spChg chg="mod">
          <ac:chgData name="Long B Nguyen" userId="f59fb8f3-a021-417a-8bc1-65c8d471c621" providerId="ADAL" clId="{20E1AE71-974B-2D41-AC34-69C850DFDC19}" dt="2020-03-08T12:15:55.975" v="72" actId="20577"/>
          <ac:spMkLst>
            <pc:docMk/>
            <pc:sldMk cId="4205479306" sldId="594"/>
            <ac:spMk id="16386" creationId="{AC84324A-3724-874B-82A1-71A36E0BBD8D}"/>
          </ac:spMkLst>
        </pc:spChg>
      </pc:sldChg>
      <pc:sldChg chg="modSp add modAnim">
        <pc:chgData name="Long B Nguyen" userId="f59fb8f3-a021-417a-8bc1-65c8d471c621" providerId="ADAL" clId="{20E1AE71-974B-2D41-AC34-69C850DFDC19}" dt="2020-03-08T12:16:42.405" v="78" actId="5793"/>
        <pc:sldMkLst>
          <pc:docMk/>
          <pc:sldMk cId="1994033935" sldId="595"/>
        </pc:sldMkLst>
        <pc:spChg chg="mod">
          <ac:chgData name="Long B Nguyen" userId="f59fb8f3-a021-417a-8bc1-65c8d471c621" providerId="ADAL" clId="{20E1AE71-974B-2D41-AC34-69C850DFDC19}" dt="2020-03-08T12:16:42.405" v="78" actId="5793"/>
          <ac:spMkLst>
            <pc:docMk/>
            <pc:sldMk cId="1994033935" sldId="595"/>
            <ac:spMk id="16386" creationId="{36A84E53-DF55-DE47-BCAA-A26F73181744}"/>
          </ac:spMkLst>
        </pc:spChg>
        <pc:spChg chg="mod">
          <ac:chgData name="Long B Nguyen" userId="f59fb8f3-a021-417a-8bc1-65c8d471c621" providerId="ADAL" clId="{20E1AE71-974B-2D41-AC34-69C850DFDC19}" dt="2020-03-08T12:16:35.733" v="75" actId="1076"/>
          <ac:spMkLst>
            <pc:docMk/>
            <pc:sldMk cId="1994033935" sldId="595"/>
            <ac:spMk id="18433" creationId="{9B931521-A580-614B-B405-91EC138B5B42}"/>
          </ac:spMkLst>
        </pc:spChg>
      </pc:sldChg>
      <pc:sldChg chg="modSp add modAnim">
        <pc:chgData name="Long B Nguyen" userId="f59fb8f3-a021-417a-8bc1-65c8d471c621" providerId="ADAL" clId="{20E1AE71-974B-2D41-AC34-69C850DFDC19}" dt="2020-03-08T12:17:14.150" v="86" actId="20577"/>
        <pc:sldMkLst>
          <pc:docMk/>
          <pc:sldMk cId="3986464372" sldId="596"/>
        </pc:sldMkLst>
        <pc:spChg chg="mod">
          <ac:chgData name="Long B Nguyen" userId="f59fb8f3-a021-417a-8bc1-65c8d471c621" providerId="ADAL" clId="{20E1AE71-974B-2D41-AC34-69C850DFDC19}" dt="2020-03-08T12:17:14.150" v="86" actId="20577"/>
          <ac:spMkLst>
            <pc:docMk/>
            <pc:sldMk cId="3986464372" sldId="596"/>
            <ac:spMk id="16386" creationId="{FD72951F-2D30-6F40-A9B8-7104B7D451EB}"/>
          </ac:spMkLst>
        </pc:spChg>
        <pc:spChg chg="mod">
          <ac:chgData name="Long B Nguyen" userId="f59fb8f3-a021-417a-8bc1-65c8d471c621" providerId="ADAL" clId="{20E1AE71-974B-2D41-AC34-69C850DFDC19}" dt="2020-03-08T12:16:55.229" v="81" actId="1076"/>
          <ac:spMkLst>
            <pc:docMk/>
            <pc:sldMk cId="3986464372" sldId="596"/>
            <ac:spMk id="20481" creationId="{86757440-FF2F-FC47-B284-FE903228C9F4}"/>
          </ac:spMkLst>
        </pc:spChg>
      </pc:sldChg>
      <pc:sldChg chg="modSp add modAnim">
        <pc:chgData name="Long B Nguyen" userId="f59fb8f3-a021-417a-8bc1-65c8d471c621" providerId="ADAL" clId="{20E1AE71-974B-2D41-AC34-69C850DFDC19}" dt="2020-03-08T14:02:24.971" v="621" actId="20577"/>
        <pc:sldMkLst>
          <pc:docMk/>
          <pc:sldMk cId="2566405133" sldId="597"/>
        </pc:sldMkLst>
        <pc:spChg chg="mod">
          <ac:chgData name="Long B Nguyen" userId="f59fb8f3-a021-417a-8bc1-65c8d471c621" providerId="ADAL" clId="{20E1AE71-974B-2D41-AC34-69C850DFDC19}" dt="2020-03-08T14:02:24.971" v="621" actId="20577"/>
          <ac:spMkLst>
            <pc:docMk/>
            <pc:sldMk cId="2566405133" sldId="597"/>
            <ac:spMk id="16386" creationId="{8AED6484-1413-8C45-B6F1-BD8A0459A082}"/>
          </ac:spMkLst>
        </pc:spChg>
        <pc:spChg chg="mod">
          <ac:chgData name="Long B Nguyen" userId="f59fb8f3-a021-417a-8bc1-65c8d471c621" providerId="ADAL" clId="{20E1AE71-974B-2D41-AC34-69C850DFDC19}" dt="2020-03-08T12:17:42.044" v="89" actId="1076"/>
          <ac:spMkLst>
            <pc:docMk/>
            <pc:sldMk cId="2566405133" sldId="597"/>
            <ac:spMk id="22529" creationId="{393BE6F3-36DE-4449-89F7-53FFEB793FE6}"/>
          </ac:spMkLst>
        </pc:spChg>
      </pc:sldChg>
      <pc:sldChg chg="modSp add modAnim">
        <pc:chgData name="Long B Nguyen" userId="f59fb8f3-a021-417a-8bc1-65c8d471c621" providerId="ADAL" clId="{20E1AE71-974B-2D41-AC34-69C850DFDC19}" dt="2020-03-08T12:23:10.036" v="98" actId="20577"/>
        <pc:sldMkLst>
          <pc:docMk/>
          <pc:sldMk cId="1098067599" sldId="598"/>
        </pc:sldMkLst>
        <pc:spChg chg="mod">
          <ac:chgData name="Long B Nguyen" userId="f59fb8f3-a021-417a-8bc1-65c8d471c621" providerId="ADAL" clId="{20E1AE71-974B-2D41-AC34-69C850DFDC19}" dt="2020-03-08T12:23:10.036" v="98" actId="20577"/>
          <ac:spMkLst>
            <pc:docMk/>
            <pc:sldMk cId="1098067599" sldId="598"/>
            <ac:spMk id="16386" creationId="{E697184B-7A3C-5841-8B49-9041842B0E9B}"/>
          </ac:spMkLst>
        </pc:spChg>
        <pc:spChg chg="mod">
          <ac:chgData name="Long B Nguyen" userId="f59fb8f3-a021-417a-8bc1-65c8d471c621" providerId="ADAL" clId="{20E1AE71-974B-2D41-AC34-69C850DFDC19}" dt="2020-03-08T12:23:03.944" v="95" actId="1076"/>
          <ac:spMkLst>
            <pc:docMk/>
            <pc:sldMk cId="1098067599" sldId="598"/>
            <ac:spMk id="24577" creationId="{20CDAB21-9A2E-EC4D-B621-9FE5A26D2AED}"/>
          </ac:spMkLst>
        </pc:spChg>
      </pc:sldChg>
      <pc:sldChg chg="modSp add modAnim">
        <pc:chgData name="Long B Nguyen" userId="f59fb8f3-a021-417a-8bc1-65c8d471c621" providerId="ADAL" clId="{20E1AE71-974B-2D41-AC34-69C850DFDC19}" dt="2020-03-08T12:28:38.490" v="119" actId="20577"/>
        <pc:sldMkLst>
          <pc:docMk/>
          <pc:sldMk cId="2135983872" sldId="599"/>
        </pc:sldMkLst>
        <pc:spChg chg="mod">
          <ac:chgData name="Long B Nguyen" userId="f59fb8f3-a021-417a-8bc1-65c8d471c621" providerId="ADAL" clId="{20E1AE71-974B-2D41-AC34-69C850DFDC19}" dt="2020-03-08T12:28:38.490" v="119" actId="20577"/>
          <ac:spMkLst>
            <pc:docMk/>
            <pc:sldMk cId="2135983872" sldId="599"/>
            <ac:spMk id="16386" creationId="{2CA53A1D-0CFC-9346-9F25-D3084700DDD8}"/>
          </ac:spMkLst>
        </pc:spChg>
        <pc:spChg chg="mod">
          <ac:chgData name="Long B Nguyen" userId="f59fb8f3-a021-417a-8bc1-65c8d471c621" providerId="ADAL" clId="{20E1AE71-974B-2D41-AC34-69C850DFDC19}" dt="2020-03-08T12:23:21.222" v="101" actId="1076"/>
          <ac:spMkLst>
            <pc:docMk/>
            <pc:sldMk cId="2135983872" sldId="599"/>
            <ac:spMk id="26625" creationId="{D38D7ADF-E686-184F-A04A-069F9601FE24}"/>
          </ac:spMkLst>
        </pc:spChg>
        <pc:spChg chg="mod">
          <ac:chgData name="Long B Nguyen" userId="f59fb8f3-a021-417a-8bc1-65c8d471c621" providerId="ADAL" clId="{20E1AE71-974B-2D41-AC34-69C850DFDC19}" dt="2020-03-08T12:23:42.313" v="112" actId="1076"/>
          <ac:spMkLst>
            <pc:docMk/>
            <pc:sldMk cId="2135983872" sldId="599"/>
            <ac:spMk id="26631" creationId="{DD7FEF02-BF15-B943-8B30-0CAF8C1C95CA}"/>
          </ac:spMkLst>
        </pc:spChg>
        <pc:picChg chg="mod">
          <ac:chgData name="Long B Nguyen" userId="f59fb8f3-a021-417a-8bc1-65c8d471c621" providerId="ADAL" clId="{20E1AE71-974B-2D41-AC34-69C850DFDC19}" dt="2020-03-08T12:23:57.417" v="116" actId="1076"/>
          <ac:picMkLst>
            <pc:docMk/>
            <pc:sldMk cId="2135983872" sldId="599"/>
            <ac:picMk id="26628" creationId="{B1446CB5-AD27-4C43-9004-B6922BC9B7A5}"/>
          </ac:picMkLst>
        </pc:picChg>
      </pc:sldChg>
      <pc:sldChg chg="modSp add modAnim">
        <pc:chgData name="Long B Nguyen" userId="f59fb8f3-a021-417a-8bc1-65c8d471c621" providerId="ADAL" clId="{20E1AE71-974B-2D41-AC34-69C850DFDC19}" dt="2020-03-08T12:28:52.619" v="125" actId="20577"/>
        <pc:sldMkLst>
          <pc:docMk/>
          <pc:sldMk cId="3082545194" sldId="600"/>
        </pc:sldMkLst>
        <pc:spChg chg="mod">
          <ac:chgData name="Long B Nguyen" userId="f59fb8f3-a021-417a-8bc1-65c8d471c621" providerId="ADAL" clId="{20E1AE71-974B-2D41-AC34-69C850DFDC19}" dt="2020-03-08T12:28:52.619" v="125" actId="20577"/>
          <ac:spMkLst>
            <pc:docMk/>
            <pc:sldMk cId="3082545194" sldId="600"/>
            <ac:spMk id="16386" creationId="{1068C3F6-2B68-0147-A043-67BE3D946ECF}"/>
          </ac:spMkLst>
        </pc:spChg>
        <pc:spChg chg="mod">
          <ac:chgData name="Long B Nguyen" userId="f59fb8f3-a021-417a-8bc1-65c8d471c621" providerId="ADAL" clId="{20E1AE71-974B-2D41-AC34-69C850DFDC19}" dt="2020-03-08T12:28:48.700" v="122" actId="1076"/>
          <ac:spMkLst>
            <pc:docMk/>
            <pc:sldMk cId="3082545194" sldId="600"/>
            <ac:spMk id="28673" creationId="{907EFF68-9C71-F04B-B369-88AED7B7A835}"/>
          </ac:spMkLst>
        </pc:spChg>
      </pc:sldChg>
      <pc:sldChg chg="modSp add modAnim">
        <pc:chgData name="Long B Nguyen" userId="f59fb8f3-a021-417a-8bc1-65c8d471c621" providerId="ADAL" clId="{20E1AE71-974B-2D41-AC34-69C850DFDC19}" dt="2020-03-08T13:57:55.124" v="509" actId="20577"/>
        <pc:sldMkLst>
          <pc:docMk/>
          <pc:sldMk cId="3805116294" sldId="601"/>
        </pc:sldMkLst>
        <pc:spChg chg="mod">
          <ac:chgData name="Long B Nguyen" userId="f59fb8f3-a021-417a-8bc1-65c8d471c621" providerId="ADAL" clId="{20E1AE71-974B-2D41-AC34-69C850DFDC19}" dt="2020-03-08T13:57:55.124" v="509" actId="20577"/>
          <ac:spMkLst>
            <pc:docMk/>
            <pc:sldMk cId="3805116294" sldId="601"/>
            <ac:spMk id="16386" creationId="{37FDCEEA-1952-6C42-8C6C-2F8F8FE3796F}"/>
          </ac:spMkLst>
        </pc:spChg>
        <pc:spChg chg="mod">
          <ac:chgData name="Long B Nguyen" userId="f59fb8f3-a021-417a-8bc1-65c8d471c621" providerId="ADAL" clId="{20E1AE71-974B-2D41-AC34-69C850DFDC19}" dt="2020-03-08T13:55:44.761" v="273" actId="1076"/>
          <ac:spMkLst>
            <pc:docMk/>
            <pc:sldMk cId="3805116294" sldId="601"/>
            <ac:spMk id="30721" creationId="{CABE8826-3A78-A04B-B3F1-70BBDCFEB024}"/>
          </ac:spMkLst>
        </pc:spChg>
        <pc:picChg chg="mod">
          <ac:chgData name="Long B Nguyen" userId="f59fb8f3-a021-417a-8bc1-65c8d471c621" providerId="ADAL" clId="{20E1AE71-974B-2D41-AC34-69C850DFDC19}" dt="2020-03-08T13:57:28.589" v="500" actId="1076"/>
          <ac:picMkLst>
            <pc:docMk/>
            <pc:sldMk cId="3805116294" sldId="601"/>
            <ac:picMk id="30723" creationId="{A19A7F4E-C334-2D45-8068-393FDB2C3A04}"/>
          </ac:picMkLst>
        </pc:picChg>
      </pc:sldChg>
      <pc:sldChg chg="modSp add">
        <pc:chgData name="Long B Nguyen" userId="f59fb8f3-a021-417a-8bc1-65c8d471c621" providerId="ADAL" clId="{20E1AE71-974B-2D41-AC34-69C850DFDC19}" dt="2020-03-08T12:29:32.575" v="133" actId="5793"/>
        <pc:sldMkLst>
          <pc:docMk/>
          <pc:sldMk cId="2482297390" sldId="602"/>
        </pc:sldMkLst>
        <pc:spChg chg="mod">
          <ac:chgData name="Long B Nguyen" userId="f59fb8f3-a021-417a-8bc1-65c8d471c621" providerId="ADAL" clId="{20E1AE71-974B-2D41-AC34-69C850DFDC19}" dt="2020-03-08T12:29:32.575" v="133" actId="5793"/>
          <ac:spMkLst>
            <pc:docMk/>
            <pc:sldMk cId="2482297390" sldId="602"/>
            <ac:spMk id="16386" creationId="{65F76040-0096-2148-BECD-C70AB371E337}"/>
          </ac:spMkLst>
        </pc:spChg>
        <pc:spChg chg="mod">
          <ac:chgData name="Long B Nguyen" userId="f59fb8f3-a021-417a-8bc1-65c8d471c621" providerId="ADAL" clId="{20E1AE71-974B-2D41-AC34-69C850DFDC19}" dt="2020-03-08T12:29:30.039" v="132" actId="1076"/>
          <ac:spMkLst>
            <pc:docMk/>
            <pc:sldMk cId="2482297390" sldId="602"/>
            <ac:spMk id="32769" creationId="{4EBBA52F-9DF1-B246-9431-8A81100C5EEF}"/>
          </ac:spMkLst>
        </pc:spChg>
      </pc:sldChg>
      <pc:sldChg chg="modSp add modAnim">
        <pc:chgData name="Long B Nguyen" userId="f59fb8f3-a021-417a-8bc1-65c8d471c621" providerId="ADAL" clId="{20E1AE71-974B-2D41-AC34-69C850DFDC19}" dt="2020-03-08T12:30:37.102" v="153" actId="20577"/>
        <pc:sldMkLst>
          <pc:docMk/>
          <pc:sldMk cId="3316801220" sldId="603"/>
        </pc:sldMkLst>
        <pc:spChg chg="mod">
          <ac:chgData name="Long B Nguyen" userId="f59fb8f3-a021-417a-8bc1-65c8d471c621" providerId="ADAL" clId="{20E1AE71-974B-2D41-AC34-69C850DFDC19}" dt="2020-03-08T12:30:37.102" v="153" actId="20577"/>
          <ac:spMkLst>
            <pc:docMk/>
            <pc:sldMk cId="3316801220" sldId="603"/>
            <ac:spMk id="16386" creationId="{62F9A7B8-3A42-B54D-9D39-DC0EC3FB546A}"/>
          </ac:spMkLst>
        </pc:spChg>
        <pc:spChg chg="mod">
          <ac:chgData name="Long B Nguyen" userId="f59fb8f3-a021-417a-8bc1-65c8d471c621" providerId="ADAL" clId="{20E1AE71-974B-2D41-AC34-69C850DFDC19}" dt="2020-03-08T12:29:44.488" v="136" actId="1076"/>
          <ac:spMkLst>
            <pc:docMk/>
            <pc:sldMk cId="3316801220" sldId="603"/>
            <ac:spMk id="34817" creationId="{0DBE2AEE-399E-404E-BC68-4C2DA6AAC63B}"/>
          </ac:spMkLst>
        </pc:spChg>
      </pc:sldChg>
      <pc:sldChg chg="modSp add">
        <pc:chgData name="Long B Nguyen" userId="f59fb8f3-a021-417a-8bc1-65c8d471c621" providerId="ADAL" clId="{20E1AE71-974B-2D41-AC34-69C850DFDC19}" dt="2020-03-08T12:31:12.108" v="157" actId="5793"/>
        <pc:sldMkLst>
          <pc:docMk/>
          <pc:sldMk cId="1665439849" sldId="605"/>
        </pc:sldMkLst>
        <pc:spChg chg="mod">
          <ac:chgData name="Long B Nguyen" userId="f59fb8f3-a021-417a-8bc1-65c8d471c621" providerId="ADAL" clId="{20E1AE71-974B-2D41-AC34-69C850DFDC19}" dt="2020-03-08T12:31:12.108" v="157" actId="5793"/>
          <ac:spMkLst>
            <pc:docMk/>
            <pc:sldMk cId="1665439849" sldId="605"/>
            <ac:spMk id="16386" creationId="{A254C108-CD79-104D-9573-479E5F1E9C53}"/>
          </ac:spMkLst>
        </pc:spChg>
        <pc:spChg chg="mod">
          <ac:chgData name="Long B Nguyen" userId="f59fb8f3-a021-417a-8bc1-65c8d471c621" providerId="ADAL" clId="{20E1AE71-974B-2D41-AC34-69C850DFDC19}" dt="2020-03-08T12:31:09.246" v="156" actId="1076"/>
          <ac:spMkLst>
            <pc:docMk/>
            <pc:sldMk cId="1665439849" sldId="605"/>
            <ac:spMk id="36865" creationId="{3FB39C93-22A3-5C43-BE4F-FEE2C42AF6FA}"/>
          </ac:spMkLst>
        </pc:spChg>
      </pc:sldChg>
      <pc:sldChg chg="modSp add modAnim">
        <pc:chgData name="Long B Nguyen" userId="f59fb8f3-a021-417a-8bc1-65c8d471c621" providerId="ADAL" clId="{20E1AE71-974B-2D41-AC34-69C850DFDC19}" dt="2020-03-08T12:32:02.124" v="164" actId="20577"/>
        <pc:sldMkLst>
          <pc:docMk/>
          <pc:sldMk cId="1196991583" sldId="606"/>
        </pc:sldMkLst>
        <pc:spChg chg="mod">
          <ac:chgData name="Long B Nguyen" userId="f59fb8f3-a021-417a-8bc1-65c8d471c621" providerId="ADAL" clId="{20E1AE71-974B-2D41-AC34-69C850DFDC19}" dt="2020-03-08T12:32:02.124" v="164" actId="20577"/>
          <ac:spMkLst>
            <pc:docMk/>
            <pc:sldMk cId="1196991583" sldId="606"/>
            <ac:spMk id="16386" creationId="{AE1781FA-9D5E-A349-85DF-1916B7AC6635}"/>
          </ac:spMkLst>
        </pc:spChg>
        <pc:spChg chg="mod">
          <ac:chgData name="Long B Nguyen" userId="f59fb8f3-a021-417a-8bc1-65c8d471c621" providerId="ADAL" clId="{20E1AE71-974B-2D41-AC34-69C850DFDC19}" dt="2020-03-08T12:31:48.463" v="160" actId="1076"/>
          <ac:spMkLst>
            <pc:docMk/>
            <pc:sldMk cId="1196991583" sldId="606"/>
            <ac:spMk id="38913" creationId="{3E233C7B-4CFF-104F-85AD-FB4583A5E86E}"/>
          </ac:spMkLst>
        </pc:spChg>
      </pc:sldChg>
      <pc:sldChg chg="modSp add modAnim">
        <pc:chgData name="Long B Nguyen" userId="f59fb8f3-a021-417a-8bc1-65c8d471c621" providerId="ADAL" clId="{20E1AE71-974B-2D41-AC34-69C850DFDC19}" dt="2020-03-08T12:36:27.687" v="186" actId="113"/>
        <pc:sldMkLst>
          <pc:docMk/>
          <pc:sldMk cId="2747083858" sldId="607"/>
        </pc:sldMkLst>
        <pc:spChg chg="mod">
          <ac:chgData name="Long B Nguyen" userId="f59fb8f3-a021-417a-8bc1-65c8d471c621" providerId="ADAL" clId="{20E1AE71-974B-2D41-AC34-69C850DFDC19}" dt="2020-03-08T12:36:27.687" v="186" actId="113"/>
          <ac:spMkLst>
            <pc:docMk/>
            <pc:sldMk cId="2747083858" sldId="607"/>
            <ac:spMk id="16386" creationId="{482D60F1-187C-864B-B43D-577485A40C08}"/>
          </ac:spMkLst>
        </pc:spChg>
        <pc:spChg chg="mod">
          <ac:chgData name="Long B Nguyen" userId="f59fb8f3-a021-417a-8bc1-65c8d471c621" providerId="ADAL" clId="{20E1AE71-974B-2D41-AC34-69C850DFDC19}" dt="2020-03-08T12:36:08.893" v="180" actId="1076"/>
          <ac:spMkLst>
            <pc:docMk/>
            <pc:sldMk cId="2747083858" sldId="607"/>
            <ac:spMk id="40961" creationId="{8FBF48B6-53FB-2C49-A153-963914EAEB88}"/>
          </ac:spMkLst>
        </pc:spChg>
      </pc:sldChg>
      <pc:sldChg chg="addSp delSp modSp add modAnim">
        <pc:chgData name="Long B Nguyen" userId="f59fb8f3-a021-417a-8bc1-65c8d471c621" providerId="ADAL" clId="{20E1AE71-974B-2D41-AC34-69C850DFDC19}" dt="2020-03-16T17:50:12.029" v="624"/>
        <pc:sldMkLst>
          <pc:docMk/>
          <pc:sldMk cId="2430561500" sldId="609"/>
        </pc:sldMkLst>
        <pc:spChg chg="add del mod">
          <ac:chgData name="Long B Nguyen" userId="f59fb8f3-a021-417a-8bc1-65c8d471c621" providerId="ADAL" clId="{20E1AE71-974B-2D41-AC34-69C850DFDC19}" dt="2020-03-16T17:50:12.029" v="624"/>
          <ac:spMkLst>
            <pc:docMk/>
            <pc:sldMk cId="2430561500" sldId="609"/>
            <ac:spMk id="2" creationId="{3D4C4230-2B39-5E4F-A592-6A2ECBBDF748}"/>
          </ac:spMkLst>
        </pc:spChg>
        <pc:spChg chg="mod">
          <ac:chgData name="Long B Nguyen" userId="f59fb8f3-a021-417a-8bc1-65c8d471c621" providerId="ADAL" clId="{20E1AE71-974B-2D41-AC34-69C850DFDC19}" dt="2020-03-08T12:36:43.699" v="192" actId="20577"/>
          <ac:spMkLst>
            <pc:docMk/>
            <pc:sldMk cId="2430561500" sldId="609"/>
            <ac:spMk id="16386" creationId="{976F1699-B5AC-2F45-8AD2-94EE6D9AAFEA}"/>
          </ac:spMkLst>
        </pc:spChg>
        <pc:spChg chg="mod">
          <ac:chgData name="Long B Nguyen" userId="f59fb8f3-a021-417a-8bc1-65c8d471c621" providerId="ADAL" clId="{20E1AE71-974B-2D41-AC34-69C850DFDC19}" dt="2020-03-08T12:36:39.581" v="189" actId="1076"/>
          <ac:spMkLst>
            <pc:docMk/>
            <pc:sldMk cId="2430561500" sldId="609"/>
            <ac:spMk id="43009" creationId="{5AF8924E-8D8B-8140-81EA-8C0E4EE57514}"/>
          </ac:spMkLst>
        </pc:spChg>
      </pc:sldChg>
      <pc:sldChg chg="modSp add modAnim">
        <pc:chgData name="Long B Nguyen" userId="f59fb8f3-a021-417a-8bc1-65c8d471c621" providerId="ADAL" clId="{20E1AE71-974B-2D41-AC34-69C850DFDC19}" dt="2020-03-08T12:38:37.807" v="200" actId="20577"/>
        <pc:sldMkLst>
          <pc:docMk/>
          <pc:sldMk cId="1660288031" sldId="610"/>
        </pc:sldMkLst>
        <pc:spChg chg="mod">
          <ac:chgData name="Long B Nguyen" userId="f59fb8f3-a021-417a-8bc1-65c8d471c621" providerId="ADAL" clId="{20E1AE71-974B-2D41-AC34-69C850DFDC19}" dt="2020-03-08T12:38:37.807" v="200" actId="20577"/>
          <ac:spMkLst>
            <pc:docMk/>
            <pc:sldMk cId="1660288031" sldId="610"/>
            <ac:spMk id="16386" creationId="{5156306A-4FA5-3D45-9903-BA60307C88D6}"/>
          </ac:spMkLst>
        </pc:spChg>
        <pc:spChg chg="mod">
          <ac:chgData name="Long B Nguyen" userId="f59fb8f3-a021-417a-8bc1-65c8d471c621" providerId="ADAL" clId="{20E1AE71-974B-2D41-AC34-69C850DFDC19}" dt="2020-03-08T12:38:30.098" v="195" actId="1076"/>
          <ac:spMkLst>
            <pc:docMk/>
            <pc:sldMk cId="1660288031" sldId="610"/>
            <ac:spMk id="45057" creationId="{64971388-EC5B-404C-A187-A3FCE97E20E3}"/>
          </ac:spMkLst>
        </pc:spChg>
      </pc:sldChg>
      <pc:sldChg chg="del">
        <pc:chgData name="Long B Nguyen" userId="f59fb8f3-a021-417a-8bc1-65c8d471c621" providerId="ADAL" clId="{20E1AE71-974B-2D41-AC34-69C850DFDC19}" dt="2020-03-08T12:14:34.140" v="48" actId="2696"/>
        <pc:sldMkLst>
          <pc:docMk/>
          <pc:sldMk cId="2319263073" sldId="610"/>
        </pc:sldMkLst>
      </pc:sldChg>
      <pc:sldChg chg="modSp add modAnim">
        <pc:chgData name="Long B Nguyen" userId="f59fb8f3-a021-417a-8bc1-65c8d471c621" providerId="ADAL" clId="{20E1AE71-974B-2D41-AC34-69C850DFDC19}" dt="2020-03-08T13:58:18.579" v="510" actId="1076"/>
        <pc:sldMkLst>
          <pc:docMk/>
          <pc:sldMk cId="1203333742" sldId="611"/>
        </pc:sldMkLst>
        <pc:spChg chg="mod">
          <ac:chgData name="Long B Nguyen" userId="f59fb8f3-a021-417a-8bc1-65c8d471c621" providerId="ADAL" clId="{20E1AE71-974B-2D41-AC34-69C850DFDC19}" dt="2020-03-08T12:39:25.550" v="212" actId="20577"/>
          <ac:spMkLst>
            <pc:docMk/>
            <pc:sldMk cId="1203333742" sldId="611"/>
            <ac:spMk id="16386" creationId="{8A97D40A-E6BF-E14C-B07D-5BAE101CB071}"/>
          </ac:spMkLst>
        </pc:spChg>
        <pc:spChg chg="mod">
          <ac:chgData name="Long B Nguyen" userId="f59fb8f3-a021-417a-8bc1-65c8d471c621" providerId="ADAL" clId="{20E1AE71-974B-2D41-AC34-69C850DFDC19}" dt="2020-03-08T13:58:18.579" v="510" actId="1076"/>
          <ac:spMkLst>
            <pc:docMk/>
            <pc:sldMk cId="1203333742" sldId="611"/>
            <ac:spMk id="47105" creationId="{0ACC1611-F859-5B48-9867-1C1AB1970564}"/>
          </ac:spMkLst>
        </pc:spChg>
      </pc:sldChg>
      <pc:sldChg chg="del">
        <pc:chgData name="Long B Nguyen" userId="f59fb8f3-a021-417a-8bc1-65c8d471c621" providerId="ADAL" clId="{20E1AE71-974B-2D41-AC34-69C850DFDC19}" dt="2020-03-08T12:14:33.642" v="15" actId="2696"/>
        <pc:sldMkLst>
          <pc:docMk/>
          <pc:sldMk cId="2164029680" sldId="611"/>
        </pc:sldMkLst>
      </pc:sldChg>
      <pc:sldChg chg="modSp add">
        <pc:chgData name="Long B Nguyen" userId="f59fb8f3-a021-417a-8bc1-65c8d471c621" providerId="ADAL" clId="{20E1AE71-974B-2D41-AC34-69C850DFDC19}" dt="2020-03-08T12:40:17.189" v="226" actId="20577"/>
        <pc:sldMkLst>
          <pc:docMk/>
          <pc:sldMk cId="186989517" sldId="612"/>
        </pc:sldMkLst>
        <pc:spChg chg="mod">
          <ac:chgData name="Long B Nguyen" userId="f59fb8f3-a021-417a-8bc1-65c8d471c621" providerId="ADAL" clId="{20E1AE71-974B-2D41-AC34-69C850DFDC19}" dt="2020-03-08T12:40:17.189" v="226" actId="20577"/>
          <ac:spMkLst>
            <pc:docMk/>
            <pc:sldMk cId="186989517" sldId="612"/>
            <ac:spMk id="50178" creationId="{327CB0B4-2578-5740-B0E0-F346965CCB10}"/>
          </ac:spMkLst>
        </pc:spChg>
      </pc:sldChg>
      <pc:sldChg chg="del">
        <pc:chgData name="Long B Nguyen" userId="f59fb8f3-a021-417a-8bc1-65c8d471c621" providerId="ADAL" clId="{20E1AE71-974B-2D41-AC34-69C850DFDC19}" dt="2020-03-08T12:14:33.624" v="14" actId="2696"/>
        <pc:sldMkLst>
          <pc:docMk/>
          <pc:sldMk cId="2356037138" sldId="612"/>
        </pc:sldMkLst>
      </pc:sldChg>
      <pc:sldChg chg="del">
        <pc:chgData name="Long B Nguyen" userId="f59fb8f3-a021-417a-8bc1-65c8d471c621" providerId="ADAL" clId="{20E1AE71-974B-2D41-AC34-69C850DFDC19}" dt="2020-03-08T12:14:33.985" v="35" actId="2696"/>
        <pc:sldMkLst>
          <pc:docMk/>
          <pc:sldMk cId="1558241323" sldId="613"/>
        </pc:sldMkLst>
      </pc:sldChg>
      <pc:sldChg chg="del">
        <pc:chgData name="Long B Nguyen" userId="f59fb8f3-a021-417a-8bc1-65c8d471c621" providerId="ADAL" clId="{20E1AE71-974B-2D41-AC34-69C850DFDC19}" dt="2020-03-08T12:14:34.001" v="36" actId="2696"/>
        <pc:sldMkLst>
          <pc:docMk/>
          <pc:sldMk cId="1678415157" sldId="615"/>
        </pc:sldMkLst>
      </pc:sldChg>
      <pc:sldChg chg="del">
        <pc:chgData name="Long B Nguyen" userId="f59fb8f3-a021-417a-8bc1-65c8d471c621" providerId="ADAL" clId="{20E1AE71-974B-2D41-AC34-69C850DFDC19}" dt="2020-03-08T12:14:33.932" v="32" actId="2696"/>
        <pc:sldMkLst>
          <pc:docMk/>
          <pc:sldMk cId="827202224" sldId="616"/>
        </pc:sldMkLst>
      </pc:sldChg>
      <pc:sldChg chg="del">
        <pc:chgData name="Long B Nguyen" userId="f59fb8f3-a021-417a-8bc1-65c8d471c621" providerId="ADAL" clId="{20E1AE71-974B-2D41-AC34-69C850DFDC19}" dt="2020-03-08T12:14:33.953" v="33" actId="2696"/>
        <pc:sldMkLst>
          <pc:docMk/>
          <pc:sldMk cId="971732716" sldId="617"/>
        </pc:sldMkLst>
      </pc:sldChg>
      <pc:sldChg chg="del">
        <pc:chgData name="Long B Nguyen" userId="f59fb8f3-a021-417a-8bc1-65c8d471c621" providerId="ADAL" clId="{20E1AE71-974B-2D41-AC34-69C850DFDC19}" dt="2020-03-08T12:14:34.105" v="45" actId="2696"/>
        <pc:sldMkLst>
          <pc:docMk/>
          <pc:sldMk cId="1047995035" sldId="618"/>
        </pc:sldMkLst>
      </pc:sldChg>
      <pc:sldChg chg="del">
        <pc:chgData name="Long B Nguyen" userId="f59fb8f3-a021-417a-8bc1-65c8d471c621" providerId="ADAL" clId="{20E1AE71-974B-2D41-AC34-69C850DFDC19}" dt="2020-03-08T12:14:34.069" v="42" actId="2696"/>
        <pc:sldMkLst>
          <pc:docMk/>
          <pc:sldMk cId="1016158355" sldId="619"/>
        </pc:sldMkLst>
      </pc:sldChg>
      <pc:sldChg chg="del">
        <pc:chgData name="Long B Nguyen" userId="f59fb8f3-a021-417a-8bc1-65c8d471c621" providerId="ADAL" clId="{20E1AE71-974B-2D41-AC34-69C850DFDC19}" dt="2020-03-08T12:14:34.079" v="43" actId="2696"/>
        <pc:sldMkLst>
          <pc:docMk/>
          <pc:sldMk cId="4204323314" sldId="620"/>
        </pc:sldMkLst>
      </pc:sldChg>
      <pc:sldChg chg="del">
        <pc:chgData name="Long B Nguyen" userId="f59fb8f3-a021-417a-8bc1-65c8d471c621" providerId="ADAL" clId="{20E1AE71-974B-2D41-AC34-69C850DFDC19}" dt="2020-03-08T12:14:34.093" v="44" actId="2696"/>
        <pc:sldMkLst>
          <pc:docMk/>
          <pc:sldMk cId="1162857972" sldId="621"/>
        </pc:sldMkLst>
      </pc:sldChg>
      <pc:sldChg chg="del">
        <pc:chgData name="Long B Nguyen" userId="f59fb8f3-a021-417a-8bc1-65c8d471c621" providerId="ADAL" clId="{20E1AE71-974B-2D41-AC34-69C850DFDC19}" dt="2020-03-08T12:14:34.118" v="46" actId="2696"/>
        <pc:sldMkLst>
          <pc:docMk/>
          <pc:sldMk cId="2765543401" sldId="622"/>
        </pc:sldMkLst>
      </pc:sldChg>
      <pc:sldChg chg="del">
        <pc:chgData name="Long B Nguyen" userId="f59fb8f3-a021-417a-8bc1-65c8d471c621" providerId="ADAL" clId="{20E1AE71-974B-2D41-AC34-69C850DFDC19}" dt="2020-03-08T12:14:34.132" v="47" actId="2696"/>
        <pc:sldMkLst>
          <pc:docMk/>
          <pc:sldMk cId="3553270583" sldId="623"/>
        </pc:sldMkLst>
      </pc:sldChg>
    </pc:docChg>
  </pc:docChgLst>
  <pc:docChgLst>
    <pc:chgData name="Long B Nguyen" userId="f59fb8f3-a021-417a-8bc1-65c8d471c621" providerId="ADAL" clId="{CC9C9D9A-5149-2947-86C0-576F501F60DC}"/>
    <pc:docChg chg="addSld modSld">
      <pc:chgData name="Long B Nguyen" userId="f59fb8f3-a021-417a-8bc1-65c8d471c621" providerId="ADAL" clId="{CC9C9D9A-5149-2947-86C0-576F501F60DC}" dt="2020-01-05T21:59:55.597" v="2392" actId="14100"/>
      <pc:docMkLst>
        <pc:docMk/>
      </pc:docMkLst>
      <pc:sldChg chg="modSp add modAnim">
        <pc:chgData name="Long B Nguyen" userId="f59fb8f3-a021-417a-8bc1-65c8d471c621" providerId="ADAL" clId="{CC9C9D9A-5149-2947-86C0-576F501F60DC}" dt="2020-01-04T15:49:37.373" v="563" actId="20577"/>
        <pc:sldMkLst>
          <pc:docMk/>
          <pc:sldMk cId="924617162" sldId="319"/>
        </pc:sldMkLst>
        <pc:spChg chg="mod">
          <ac:chgData name="Long B Nguyen" userId="f59fb8f3-a021-417a-8bc1-65c8d471c621" providerId="ADAL" clId="{CC9C9D9A-5149-2947-86C0-576F501F60DC}" dt="2020-01-04T15:45:14.876" v="4" actId="20577"/>
          <ac:spMkLst>
            <pc:docMk/>
            <pc:sldMk cId="924617162" sldId="319"/>
            <ac:spMk id="2" creationId="{AA3A228F-61D0-D949-A5E7-F83756230BF8}"/>
          </ac:spMkLst>
        </pc:spChg>
        <pc:spChg chg="mod">
          <ac:chgData name="Long B Nguyen" userId="f59fb8f3-a021-417a-8bc1-65c8d471c621" providerId="ADAL" clId="{CC9C9D9A-5149-2947-86C0-576F501F60DC}" dt="2020-01-04T15:49:37.373" v="563" actId="20577"/>
          <ac:spMkLst>
            <pc:docMk/>
            <pc:sldMk cId="924617162" sldId="319"/>
            <ac:spMk id="9" creationId="{E3B2E017-30B2-884B-A113-B419A2ED51AD}"/>
          </ac:spMkLst>
        </pc:spChg>
      </pc:sldChg>
      <pc:sldChg chg="modSp add">
        <pc:chgData name="Long B Nguyen" userId="f59fb8f3-a021-417a-8bc1-65c8d471c621" providerId="ADAL" clId="{CC9C9D9A-5149-2947-86C0-576F501F60DC}" dt="2020-01-04T15:57:55.835" v="789" actId="14100"/>
        <pc:sldMkLst>
          <pc:docMk/>
          <pc:sldMk cId="3758830494" sldId="320"/>
        </pc:sldMkLst>
        <pc:spChg chg="mod">
          <ac:chgData name="Long B Nguyen" userId="f59fb8f3-a021-417a-8bc1-65c8d471c621" providerId="ADAL" clId="{CC9C9D9A-5149-2947-86C0-576F501F60DC}" dt="2020-01-04T15:57:52.065" v="788" actId="1076"/>
          <ac:spMkLst>
            <pc:docMk/>
            <pc:sldMk cId="3758830494" sldId="320"/>
            <ac:spMk id="2" creationId="{AA3A228F-61D0-D949-A5E7-F83756230BF8}"/>
          </ac:spMkLst>
        </pc:spChg>
        <pc:spChg chg="mod">
          <ac:chgData name="Long B Nguyen" userId="f59fb8f3-a021-417a-8bc1-65c8d471c621" providerId="ADAL" clId="{CC9C9D9A-5149-2947-86C0-576F501F60DC}" dt="2020-01-04T15:57:55.835" v="789" actId="14100"/>
          <ac:spMkLst>
            <pc:docMk/>
            <pc:sldMk cId="3758830494" sldId="320"/>
            <ac:spMk id="9" creationId="{E3B2E017-30B2-884B-A113-B419A2ED51AD}"/>
          </ac:spMkLst>
        </pc:spChg>
      </pc:sldChg>
      <pc:sldChg chg="modSp add">
        <pc:chgData name="Long B Nguyen" userId="f59fb8f3-a021-417a-8bc1-65c8d471c621" providerId="ADAL" clId="{CC9C9D9A-5149-2947-86C0-576F501F60DC}" dt="2020-01-05T21:51:37.442" v="2325" actId="20577"/>
        <pc:sldMkLst>
          <pc:docMk/>
          <pc:sldMk cId="1022945305" sldId="321"/>
        </pc:sldMkLst>
        <pc:spChg chg="mod">
          <ac:chgData name="Long B Nguyen" userId="f59fb8f3-a021-417a-8bc1-65c8d471c621" providerId="ADAL" clId="{CC9C9D9A-5149-2947-86C0-576F501F60DC}" dt="2020-01-05T21:51:37.442" v="2325" actId="20577"/>
          <ac:spMkLst>
            <pc:docMk/>
            <pc:sldMk cId="1022945305" sldId="321"/>
            <ac:spMk id="2" creationId="{AA3A228F-61D0-D949-A5E7-F83756230BF8}"/>
          </ac:spMkLst>
        </pc:spChg>
        <pc:spChg chg="mod">
          <ac:chgData name="Long B Nguyen" userId="f59fb8f3-a021-417a-8bc1-65c8d471c621" providerId="ADAL" clId="{CC9C9D9A-5149-2947-86C0-576F501F60DC}" dt="2020-01-05T21:33:21.485" v="2304" actId="20577"/>
          <ac:spMkLst>
            <pc:docMk/>
            <pc:sldMk cId="1022945305" sldId="321"/>
            <ac:spMk id="9" creationId="{E3B2E017-30B2-884B-A113-B419A2ED51AD}"/>
          </ac:spMkLst>
        </pc:spChg>
      </pc:sldChg>
      <pc:sldChg chg="modSp add">
        <pc:chgData name="Long B Nguyen" userId="f59fb8f3-a021-417a-8bc1-65c8d471c621" providerId="ADAL" clId="{CC9C9D9A-5149-2947-86C0-576F501F60DC}" dt="2020-01-04T17:41:57.489" v="1203" actId="20577"/>
        <pc:sldMkLst>
          <pc:docMk/>
          <pc:sldMk cId="3456840474" sldId="322"/>
        </pc:sldMkLst>
        <pc:spChg chg="mod">
          <ac:chgData name="Long B Nguyen" userId="f59fb8f3-a021-417a-8bc1-65c8d471c621" providerId="ADAL" clId="{CC9C9D9A-5149-2947-86C0-576F501F60DC}" dt="2020-01-04T17:41:57.489" v="1203" actId="20577"/>
          <ac:spMkLst>
            <pc:docMk/>
            <pc:sldMk cId="3456840474" sldId="322"/>
            <ac:spMk id="9" creationId="{E3B2E017-30B2-884B-A113-B419A2ED51AD}"/>
          </ac:spMkLst>
        </pc:spChg>
      </pc:sldChg>
      <pc:sldChg chg="modSp add">
        <pc:chgData name="Long B Nguyen" userId="f59fb8f3-a021-417a-8bc1-65c8d471c621" providerId="ADAL" clId="{CC9C9D9A-5149-2947-86C0-576F501F60DC}" dt="2020-01-04T18:38:26.241" v="1214" actId="113"/>
        <pc:sldMkLst>
          <pc:docMk/>
          <pc:sldMk cId="1062075874" sldId="323"/>
        </pc:sldMkLst>
        <pc:spChg chg="mod">
          <ac:chgData name="Long B Nguyen" userId="f59fb8f3-a021-417a-8bc1-65c8d471c621" providerId="ADAL" clId="{CC9C9D9A-5149-2947-86C0-576F501F60DC}" dt="2020-01-04T18:38:26.241" v="1214" actId="113"/>
          <ac:spMkLst>
            <pc:docMk/>
            <pc:sldMk cId="1062075874" sldId="323"/>
            <ac:spMk id="9" creationId="{E3B2E017-30B2-884B-A113-B419A2ED51AD}"/>
          </ac:spMkLst>
        </pc:spChg>
      </pc:sldChg>
      <pc:sldChg chg="modSp add">
        <pc:chgData name="Long B Nguyen" userId="f59fb8f3-a021-417a-8bc1-65c8d471c621" providerId="ADAL" clId="{CC9C9D9A-5149-2947-86C0-576F501F60DC}" dt="2020-01-04T20:58:36.932" v="1972" actId="20577"/>
        <pc:sldMkLst>
          <pc:docMk/>
          <pc:sldMk cId="1310010799" sldId="324"/>
        </pc:sldMkLst>
        <pc:spChg chg="mod">
          <ac:chgData name="Long B Nguyen" userId="f59fb8f3-a021-417a-8bc1-65c8d471c621" providerId="ADAL" clId="{CC9C9D9A-5149-2947-86C0-576F501F60DC}" dt="2020-01-04T20:55:25.731" v="1962" actId="1076"/>
          <ac:spMkLst>
            <pc:docMk/>
            <pc:sldMk cId="1310010799" sldId="324"/>
            <ac:spMk id="2" creationId="{AA3A228F-61D0-D949-A5E7-F83756230BF8}"/>
          </ac:spMkLst>
        </pc:spChg>
        <pc:spChg chg="mod">
          <ac:chgData name="Long B Nguyen" userId="f59fb8f3-a021-417a-8bc1-65c8d471c621" providerId="ADAL" clId="{CC9C9D9A-5149-2947-86C0-576F501F60DC}" dt="2020-01-04T20:58:36.932" v="1972" actId="20577"/>
          <ac:spMkLst>
            <pc:docMk/>
            <pc:sldMk cId="1310010799" sldId="324"/>
            <ac:spMk id="9" creationId="{E3B2E017-30B2-884B-A113-B419A2ED51AD}"/>
          </ac:spMkLst>
        </pc:spChg>
      </pc:sldChg>
      <pc:sldChg chg="modSp add">
        <pc:chgData name="Long B Nguyen" userId="f59fb8f3-a021-417a-8bc1-65c8d471c621" providerId="ADAL" clId="{CC9C9D9A-5149-2947-86C0-576F501F60DC}" dt="2020-01-05T21:27:04.952" v="2119" actId="20577"/>
        <pc:sldMkLst>
          <pc:docMk/>
          <pc:sldMk cId="3314372952" sldId="325"/>
        </pc:sldMkLst>
        <pc:spChg chg="mod">
          <ac:chgData name="Long B Nguyen" userId="f59fb8f3-a021-417a-8bc1-65c8d471c621" providerId="ADAL" clId="{CC9C9D9A-5149-2947-86C0-576F501F60DC}" dt="2020-01-05T21:26:41.210" v="2114" actId="20577"/>
          <ac:spMkLst>
            <pc:docMk/>
            <pc:sldMk cId="3314372952" sldId="325"/>
            <ac:spMk id="2" creationId="{AA3A228F-61D0-D949-A5E7-F83756230BF8}"/>
          </ac:spMkLst>
        </pc:spChg>
        <pc:spChg chg="mod">
          <ac:chgData name="Long B Nguyen" userId="f59fb8f3-a021-417a-8bc1-65c8d471c621" providerId="ADAL" clId="{CC9C9D9A-5149-2947-86C0-576F501F60DC}" dt="2020-01-05T21:27:04.952" v="2119" actId="20577"/>
          <ac:spMkLst>
            <pc:docMk/>
            <pc:sldMk cId="3314372952" sldId="325"/>
            <ac:spMk id="9" creationId="{E3B2E017-30B2-884B-A113-B419A2ED51AD}"/>
          </ac:spMkLst>
        </pc:spChg>
      </pc:sldChg>
      <pc:sldChg chg="modSp add">
        <pc:chgData name="Long B Nguyen" userId="f59fb8f3-a021-417a-8bc1-65c8d471c621" providerId="ADAL" clId="{CC9C9D9A-5149-2947-86C0-576F501F60DC}" dt="2020-01-05T21:29:58.563" v="2178" actId="20577"/>
        <pc:sldMkLst>
          <pc:docMk/>
          <pc:sldMk cId="3117943122" sldId="326"/>
        </pc:sldMkLst>
        <pc:spChg chg="mod">
          <ac:chgData name="Long B Nguyen" userId="f59fb8f3-a021-417a-8bc1-65c8d471c621" providerId="ADAL" clId="{CC9C9D9A-5149-2947-86C0-576F501F60DC}" dt="2020-01-05T21:29:58.563" v="2178" actId="20577"/>
          <ac:spMkLst>
            <pc:docMk/>
            <pc:sldMk cId="3117943122" sldId="326"/>
            <ac:spMk id="9" creationId="{E3B2E017-30B2-884B-A113-B419A2ED51AD}"/>
          </ac:spMkLst>
        </pc:spChg>
      </pc:sldChg>
      <pc:sldChg chg="modSp add">
        <pc:chgData name="Long B Nguyen" userId="f59fb8f3-a021-417a-8bc1-65c8d471c621" providerId="ADAL" clId="{CC9C9D9A-5149-2947-86C0-576F501F60DC}" dt="2020-01-05T21:59:55.597" v="2392" actId="14100"/>
        <pc:sldMkLst>
          <pc:docMk/>
          <pc:sldMk cId="1025618360" sldId="327"/>
        </pc:sldMkLst>
        <pc:spChg chg="mod">
          <ac:chgData name="Long B Nguyen" userId="f59fb8f3-a021-417a-8bc1-65c8d471c621" providerId="ADAL" clId="{CC9C9D9A-5149-2947-86C0-576F501F60DC}" dt="2020-01-05T21:59:55.597" v="2392" actId="14100"/>
          <ac:spMkLst>
            <pc:docMk/>
            <pc:sldMk cId="1025618360" sldId="327"/>
            <ac:spMk id="9" creationId="{E3B2E017-30B2-884B-A113-B419A2ED51AD}"/>
          </ac:spMkLst>
        </pc:spChg>
      </pc:sldChg>
      <pc:sldChg chg="modSp add">
        <pc:chgData name="Long B Nguyen" userId="f59fb8f3-a021-417a-8bc1-65c8d471c621" providerId="ADAL" clId="{CC9C9D9A-5149-2947-86C0-576F501F60DC}" dt="2020-01-05T21:54:47.081" v="2356" actId="2711"/>
        <pc:sldMkLst>
          <pc:docMk/>
          <pc:sldMk cId="3894299887" sldId="328"/>
        </pc:sldMkLst>
        <pc:spChg chg="mod">
          <ac:chgData name="Long B Nguyen" userId="f59fb8f3-a021-417a-8bc1-65c8d471c621" providerId="ADAL" clId="{CC9C9D9A-5149-2947-86C0-576F501F60DC}" dt="2020-01-05T21:51:41.306" v="2327" actId="20577"/>
          <ac:spMkLst>
            <pc:docMk/>
            <pc:sldMk cId="3894299887" sldId="328"/>
            <ac:spMk id="2" creationId="{AA3A228F-61D0-D949-A5E7-F83756230BF8}"/>
          </ac:spMkLst>
        </pc:spChg>
        <pc:spChg chg="mod">
          <ac:chgData name="Long B Nguyen" userId="f59fb8f3-a021-417a-8bc1-65c8d471c621" providerId="ADAL" clId="{CC9C9D9A-5149-2947-86C0-576F501F60DC}" dt="2020-01-05T21:54:47.081" v="2356" actId="2711"/>
          <ac:spMkLst>
            <pc:docMk/>
            <pc:sldMk cId="3894299887" sldId="328"/>
            <ac:spMk id="9" creationId="{E3B2E017-30B2-884B-A113-B419A2ED51AD}"/>
          </ac:spMkLst>
        </pc:spChg>
      </pc:sldChg>
      <pc:sldChg chg="add">
        <pc:chgData name="Long B Nguyen" userId="f59fb8f3-a021-417a-8bc1-65c8d471c621" providerId="ADAL" clId="{CC9C9D9A-5149-2947-86C0-576F501F60DC}" dt="2020-01-05T21:57:38.736" v="2357"/>
        <pc:sldMkLst>
          <pc:docMk/>
          <pc:sldMk cId="4294143140" sldId="329"/>
        </pc:sldMkLst>
      </pc:sldChg>
    </pc:docChg>
  </pc:docChgLst>
  <pc:docChgLst>
    <pc:chgData name="Long B Nguyen" userId="f59fb8f3-a021-417a-8bc1-65c8d471c621" providerId="ADAL" clId="{0DD70757-F9C8-C84D-8AD6-11F473F39870}"/>
    <pc:docChg chg="custSel addSld delSld modSld">
      <pc:chgData name="Long B Nguyen" userId="f59fb8f3-a021-417a-8bc1-65c8d471c621" providerId="ADAL" clId="{0DD70757-F9C8-C84D-8AD6-11F473F39870}" dt="2021-04-12T13:18:36.349" v="3339"/>
      <pc:docMkLst>
        <pc:docMk/>
      </pc:docMkLst>
      <pc:sldChg chg="addSp modSp">
        <pc:chgData name="Long B Nguyen" userId="f59fb8f3-a021-417a-8bc1-65c8d471c621" providerId="ADAL" clId="{0DD70757-F9C8-C84D-8AD6-11F473F39870}" dt="2021-04-12T13:09:50.831" v="3243"/>
        <pc:sldMkLst>
          <pc:docMk/>
          <pc:sldMk cId="4247104139" sldId="256"/>
        </pc:sldMkLst>
        <pc:spChg chg="add mod">
          <ac:chgData name="Long B Nguyen" userId="f59fb8f3-a021-417a-8bc1-65c8d471c621" providerId="ADAL" clId="{0DD70757-F9C8-C84D-8AD6-11F473F39870}" dt="2021-04-12T13:09:50.831" v="3243"/>
          <ac:spMkLst>
            <pc:docMk/>
            <pc:sldMk cId="4247104139" sldId="256"/>
            <ac:spMk id="5" creationId="{06E64B9F-47E7-6140-ACE4-2F0740B36099}"/>
          </ac:spMkLst>
        </pc:spChg>
      </pc:sldChg>
      <pc:sldChg chg="addSp modSp mod">
        <pc:chgData name="Long B Nguyen" userId="f59fb8f3-a021-417a-8bc1-65c8d471c621" providerId="ADAL" clId="{0DD70757-F9C8-C84D-8AD6-11F473F39870}" dt="2021-04-12T13:09:50.831" v="3243"/>
        <pc:sldMkLst>
          <pc:docMk/>
          <pc:sldMk cId="3533528898" sldId="485"/>
        </pc:sldMkLst>
        <pc:spChg chg="add mod">
          <ac:chgData name="Long B Nguyen" userId="f59fb8f3-a021-417a-8bc1-65c8d471c621" providerId="ADAL" clId="{0DD70757-F9C8-C84D-8AD6-11F473F39870}" dt="2021-04-12T13:09:50.831" v="3243"/>
          <ac:spMkLst>
            <pc:docMk/>
            <pc:sldMk cId="3533528898" sldId="485"/>
            <ac:spMk id="2" creationId="{724F080B-1ED6-344D-A386-20D98D6E6E47}"/>
          </ac:spMkLst>
        </pc:spChg>
        <pc:spChg chg="mod">
          <ac:chgData name="Long B Nguyen" userId="f59fb8f3-a021-417a-8bc1-65c8d471c621" providerId="ADAL" clId="{0DD70757-F9C8-C84D-8AD6-11F473F39870}" dt="2021-04-12T13:09:14.062" v="3242" actId="5793"/>
          <ac:spMkLst>
            <pc:docMk/>
            <pc:sldMk cId="3533528898" sldId="485"/>
            <ac:spMk id="69633" creationId="{071777ED-4693-814F-BA31-CC87D6C5115F}"/>
          </ac:spMkLst>
        </pc:spChg>
        <pc:spChg chg="mod">
          <ac:chgData name="Long B Nguyen" userId="f59fb8f3-a021-417a-8bc1-65c8d471c621" providerId="ADAL" clId="{0DD70757-F9C8-C84D-8AD6-11F473F39870}" dt="2021-04-12T13:08:56.707" v="3194" actId="14100"/>
          <ac:spMkLst>
            <pc:docMk/>
            <pc:sldMk cId="3533528898" sldId="485"/>
            <ac:spMk id="69634" creationId="{73AC1D4A-738F-5940-8278-FCEBD5FB2B5A}"/>
          </ac:spMkLst>
        </pc:spChg>
      </pc:sldChg>
      <pc:sldChg chg="addSp modSp">
        <pc:chgData name="Long B Nguyen" userId="f59fb8f3-a021-417a-8bc1-65c8d471c621" providerId="ADAL" clId="{0DD70757-F9C8-C84D-8AD6-11F473F39870}" dt="2021-04-12T13:09:50.831" v="3243"/>
        <pc:sldMkLst>
          <pc:docMk/>
          <pc:sldMk cId="3162068906" sldId="527"/>
        </pc:sldMkLst>
        <pc:spChg chg="add mod">
          <ac:chgData name="Long B Nguyen" userId="f59fb8f3-a021-417a-8bc1-65c8d471c621" providerId="ADAL" clId="{0DD70757-F9C8-C84D-8AD6-11F473F39870}" dt="2021-04-12T13:09:50.831" v="3243"/>
          <ac:spMkLst>
            <pc:docMk/>
            <pc:sldMk cId="3162068906" sldId="527"/>
            <ac:spMk id="2" creationId="{B91DBC9D-5C95-F84E-A164-C0D83D3E899F}"/>
          </ac:spMkLst>
        </pc:spChg>
        <pc:spChg chg="mod">
          <ac:chgData name="Long B Nguyen" userId="f59fb8f3-a021-417a-8bc1-65c8d471c621" providerId="ADAL" clId="{0DD70757-F9C8-C84D-8AD6-11F473F39870}" dt="2021-04-01T15:56:34.392" v="274" actId="20577"/>
          <ac:spMkLst>
            <pc:docMk/>
            <pc:sldMk cId="3162068906" sldId="527"/>
            <ac:spMk id="16386" creationId="{68E5F79A-ADEF-9749-ACDC-BD05BB57A172}"/>
          </ac:spMkLst>
        </pc:spChg>
      </pc:sldChg>
      <pc:sldChg chg="addSp modSp modNotes">
        <pc:chgData name="Long B Nguyen" userId="f59fb8f3-a021-417a-8bc1-65c8d471c621" providerId="ADAL" clId="{0DD70757-F9C8-C84D-8AD6-11F473F39870}" dt="2021-04-12T13:09:50.831" v="3243"/>
        <pc:sldMkLst>
          <pc:docMk/>
          <pc:sldMk cId="3102825031" sldId="528"/>
        </pc:sldMkLst>
        <pc:spChg chg="add mod">
          <ac:chgData name="Long B Nguyen" userId="f59fb8f3-a021-417a-8bc1-65c8d471c621" providerId="ADAL" clId="{0DD70757-F9C8-C84D-8AD6-11F473F39870}" dt="2021-04-12T13:09:50.831" v="3243"/>
          <ac:spMkLst>
            <pc:docMk/>
            <pc:sldMk cId="3102825031" sldId="528"/>
            <ac:spMk id="2" creationId="{E34C40A6-5A9F-3149-BADF-18B4927FA182}"/>
          </ac:spMkLst>
        </pc:spChg>
      </pc:sldChg>
      <pc:sldChg chg="addSp modSp modAnim">
        <pc:chgData name="Long B Nguyen" userId="f59fb8f3-a021-417a-8bc1-65c8d471c621" providerId="ADAL" clId="{0DD70757-F9C8-C84D-8AD6-11F473F39870}" dt="2021-04-12T13:17:02.261" v="3324"/>
        <pc:sldMkLst>
          <pc:docMk/>
          <pc:sldMk cId="4057016805" sldId="529"/>
        </pc:sldMkLst>
        <pc:spChg chg="add mod">
          <ac:chgData name="Long B Nguyen" userId="f59fb8f3-a021-417a-8bc1-65c8d471c621" providerId="ADAL" clId="{0DD70757-F9C8-C84D-8AD6-11F473F39870}" dt="2021-04-12T13:09:50.831" v="3243"/>
          <ac:spMkLst>
            <pc:docMk/>
            <pc:sldMk cId="4057016805" sldId="529"/>
            <ac:spMk id="2" creationId="{C7DDDF4F-60A3-0640-8AC6-05689DD3873A}"/>
          </ac:spMkLst>
        </pc:spChg>
      </pc:sldChg>
      <pc:sldChg chg="addSp modSp mod">
        <pc:chgData name="Long B Nguyen" userId="f59fb8f3-a021-417a-8bc1-65c8d471c621" providerId="ADAL" clId="{0DD70757-F9C8-C84D-8AD6-11F473F39870}" dt="2021-04-12T13:09:50.831" v="3243"/>
        <pc:sldMkLst>
          <pc:docMk/>
          <pc:sldMk cId="1925924244" sldId="556"/>
        </pc:sldMkLst>
        <pc:spChg chg="add mod">
          <ac:chgData name="Long B Nguyen" userId="f59fb8f3-a021-417a-8bc1-65c8d471c621" providerId="ADAL" clId="{0DD70757-F9C8-C84D-8AD6-11F473F39870}" dt="2021-04-12T13:09:50.831" v="3243"/>
          <ac:spMkLst>
            <pc:docMk/>
            <pc:sldMk cId="1925924244" sldId="556"/>
            <ac:spMk id="2" creationId="{CB412D6F-AE4F-1149-B310-2341F76FA139}"/>
          </ac:spMkLst>
        </pc:spChg>
        <pc:spChg chg="mod">
          <ac:chgData name="Long B Nguyen" userId="f59fb8f3-a021-417a-8bc1-65c8d471c621" providerId="ADAL" clId="{0DD70757-F9C8-C84D-8AD6-11F473F39870}" dt="2021-04-01T15:57:31.285" v="277" actId="14100"/>
          <ac:spMkLst>
            <pc:docMk/>
            <pc:sldMk cId="1925924244" sldId="556"/>
            <ac:spMk id="16386" creationId="{2A7E0F38-3D69-FA4C-A13E-BC74CAF926EB}"/>
          </ac:spMkLst>
        </pc:spChg>
        <pc:spChg chg="mod">
          <ac:chgData name="Long B Nguyen" userId="f59fb8f3-a021-417a-8bc1-65c8d471c621" providerId="ADAL" clId="{0DD70757-F9C8-C84D-8AD6-11F473F39870}" dt="2021-04-01T15:57:28.991" v="276" actId="1076"/>
          <ac:spMkLst>
            <pc:docMk/>
            <pc:sldMk cId="1925924244" sldId="556"/>
            <ac:spMk id="18433" creationId="{02AE339C-E512-214C-87AC-C7DED5975191}"/>
          </ac:spMkLst>
        </pc:spChg>
      </pc:sldChg>
      <pc:sldChg chg="addSp modSp del modNotes">
        <pc:chgData name="Long B Nguyen" userId="f59fb8f3-a021-417a-8bc1-65c8d471c621" providerId="ADAL" clId="{0DD70757-F9C8-C84D-8AD6-11F473F39870}" dt="2021-04-12T13:10:53.389" v="3259" actId="2696"/>
        <pc:sldMkLst>
          <pc:docMk/>
          <pc:sldMk cId="1994733491" sldId="557"/>
        </pc:sldMkLst>
        <pc:spChg chg="add mod">
          <ac:chgData name="Long B Nguyen" userId="f59fb8f3-a021-417a-8bc1-65c8d471c621" providerId="ADAL" clId="{0DD70757-F9C8-C84D-8AD6-11F473F39870}" dt="2021-04-12T13:09:50.831" v="3243"/>
          <ac:spMkLst>
            <pc:docMk/>
            <pc:sldMk cId="1994733491" sldId="557"/>
            <ac:spMk id="2" creationId="{53429977-2412-7343-9622-21771DD587B9}"/>
          </ac:spMkLst>
        </pc:spChg>
      </pc:sldChg>
      <pc:sldChg chg="addSp modSp">
        <pc:chgData name="Long B Nguyen" userId="f59fb8f3-a021-417a-8bc1-65c8d471c621" providerId="ADAL" clId="{0DD70757-F9C8-C84D-8AD6-11F473F39870}" dt="2021-04-12T13:09:50.831" v="3243"/>
        <pc:sldMkLst>
          <pc:docMk/>
          <pc:sldMk cId="748879865" sldId="559"/>
        </pc:sldMkLst>
        <pc:spChg chg="add mod">
          <ac:chgData name="Long B Nguyen" userId="f59fb8f3-a021-417a-8bc1-65c8d471c621" providerId="ADAL" clId="{0DD70757-F9C8-C84D-8AD6-11F473F39870}" dt="2021-04-12T13:09:50.831" v="3243"/>
          <ac:spMkLst>
            <pc:docMk/>
            <pc:sldMk cId="748879865" sldId="559"/>
            <ac:spMk id="2" creationId="{EDEF7940-4D70-204C-B7C3-3224EFA8B7AE}"/>
          </ac:spMkLst>
        </pc:spChg>
      </pc:sldChg>
      <pc:sldChg chg="addSp modSp">
        <pc:chgData name="Long B Nguyen" userId="f59fb8f3-a021-417a-8bc1-65c8d471c621" providerId="ADAL" clId="{0DD70757-F9C8-C84D-8AD6-11F473F39870}" dt="2021-04-12T13:09:50.831" v="3243"/>
        <pc:sldMkLst>
          <pc:docMk/>
          <pc:sldMk cId="3841479407" sldId="560"/>
        </pc:sldMkLst>
        <pc:spChg chg="add mod">
          <ac:chgData name="Long B Nguyen" userId="f59fb8f3-a021-417a-8bc1-65c8d471c621" providerId="ADAL" clId="{0DD70757-F9C8-C84D-8AD6-11F473F39870}" dt="2021-04-12T13:09:50.831" v="3243"/>
          <ac:spMkLst>
            <pc:docMk/>
            <pc:sldMk cId="3841479407" sldId="560"/>
            <ac:spMk id="2" creationId="{4DB12DC6-C4B0-7548-B81A-18ED0C9DF1BB}"/>
          </ac:spMkLst>
        </pc:spChg>
      </pc:sldChg>
      <pc:sldChg chg="addSp modSp mod modAnim">
        <pc:chgData name="Long B Nguyen" userId="f59fb8f3-a021-417a-8bc1-65c8d471c621" providerId="ADAL" clId="{0DD70757-F9C8-C84D-8AD6-11F473F39870}" dt="2021-04-12T13:11:41.780" v="3269"/>
        <pc:sldMkLst>
          <pc:docMk/>
          <pc:sldMk cId="558292674" sldId="561"/>
        </pc:sldMkLst>
        <pc:spChg chg="add mod">
          <ac:chgData name="Long B Nguyen" userId="f59fb8f3-a021-417a-8bc1-65c8d471c621" providerId="ADAL" clId="{0DD70757-F9C8-C84D-8AD6-11F473F39870}" dt="2021-04-12T13:09:50.831" v="3243"/>
          <ac:spMkLst>
            <pc:docMk/>
            <pc:sldMk cId="558292674" sldId="561"/>
            <ac:spMk id="2" creationId="{FC2C2F53-4E2A-B341-9B3B-F4B7D2C3366E}"/>
          </ac:spMkLst>
        </pc:spChg>
        <pc:spChg chg="mod">
          <ac:chgData name="Long B Nguyen" userId="f59fb8f3-a021-417a-8bc1-65c8d471c621" providerId="ADAL" clId="{0DD70757-F9C8-C84D-8AD6-11F473F39870}" dt="2021-04-12T12:39:24.431" v="1832" actId="14100"/>
          <ac:spMkLst>
            <pc:docMk/>
            <pc:sldMk cId="558292674" sldId="561"/>
            <ac:spMk id="16386" creationId="{3185AAF4-BE97-6F4A-B9F7-2CF7E78E26EA}"/>
          </ac:spMkLst>
        </pc:spChg>
        <pc:spChg chg="mod">
          <ac:chgData name="Long B Nguyen" userId="f59fb8f3-a021-417a-8bc1-65c8d471c621" providerId="ADAL" clId="{0DD70757-F9C8-C84D-8AD6-11F473F39870}" dt="2021-04-12T12:39:22.152" v="1831" actId="14100"/>
          <ac:spMkLst>
            <pc:docMk/>
            <pc:sldMk cId="558292674" sldId="561"/>
            <ac:spMk id="32769" creationId="{1AAEA145-136D-F74A-BD41-5DFAA9C09F92}"/>
          </ac:spMkLst>
        </pc:spChg>
      </pc:sldChg>
      <pc:sldChg chg="addSp modSp mod">
        <pc:chgData name="Long B Nguyen" userId="f59fb8f3-a021-417a-8bc1-65c8d471c621" providerId="ADAL" clId="{0DD70757-F9C8-C84D-8AD6-11F473F39870}" dt="2021-04-12T13:09:50.831" v="3243"/>
        <pc:sldMkLst>
          <pc:docMk/>
          <pc:sldMk cId="3239512120" sldId="562"/>
        </pc:sldMkLst>
        <pc:spChg chg="add mod">
          <ac:chgData name="Long B Nguyen" userId="f59fb8f3-a021-417a-8bc1-65c8d471c621" providerId="ADAL" clId="{0DD70757-F9C8-C84D-8AD6-11F473F39870}" dt="2021-04-12T13:09:50.831" v="3243"/>
          <ac:spMkLst>
            <pc:docMk/>
            <pc:sldMk cId="3239512120" sldId="562"/>
            <ac:spMk id="2" creationId="{750DCE67-A864-0542-BFCB-5A55A180B4C1}"/>
          </ac:spMkLst>
        </pc:spChg>
        <pc:spChg chg="mod">
          <ac:chgData name="Long B Nguyen" userId="f59fb8f3-a021-417a-8bc1-65c8d471c621" providerId="ADAL" clId="{0DD70757-F9C8-C84D-8AD6-11F473F39870}" dt="2021-04-01T15:59:55.617" v="339" actId="14100"/>
          <ac:spMkLst>
            <pc:docMk/>
            <pc:sldMk cId="3239512120" sldId="562"/>
            <ac:spMk id="16386" creationId="{BEECF8C6-48A2-4844-8DE5-A821793BF5B7}"/>
          </ac:spMkLst>
        </pc:spChg>
        <pc:spChg chg="mod">
          <ac:chgData name="Long B Nguyen" userId="f59fb8f3-a021-417a-8bc1-65c8d471c621" providerId="ADAL" clId="{0DD70757-F9C8-C84D-8AD6-11F473F39870}" dt="2021-04-01T15:59:53.600" v="338" actId="1076"/>
          <ac:spMkLst>
            <pc:docMk/>
            <pc:sldMk cId="3239512120" sldId="562"/>
            <ac:spMk id="34817" creationId="{A0866BCF-5E35-B741-A5DE-A0C27EB5D25F}"/>
          </ac:spMkLst>
        </pc:spChg>
      </pc:sldChg>
      <pc:sldChg chg="addSp modSp">
        <pc:chgData name="Long B Nguyen" userId="f59fb8f3-a021-417a-8bc1-65c8d471c621" providerId="ADAL" clId="{0DD70757-F9C8-C84D-8AD6-11F473F39870}" dt="2021-04-12T13:09:50.831" v="3243"/>
        <pc:sldMkLst>
          <pc:docMk/>
          <pc:sldMk cId="62561003" sldId="564"/>
        </pc:sldMkLst>
        <pc:spChg chg="add mod">
          <ac:chgData name="Long B Nguyen" userId="f59fb8f3-a021-417a-8bc1-65c8d471c621" providerId="ADAL" clId="{0DD70757-F9C8-C84D-8AD6-11F473F39870}" dt="2021-04-12T13:09:50.831" v="3243"/>
          <ac:spMkLst>
            <pc:docMk/>
            <pc:sldMk cId="62561003" sldId="564"/>
            <ac:spMk id="2" creationId="{F482716C-0AC1-D446-B9D3-7503987A7C36}"/>
          </ac:spMkLst>
        </pc:spChg>
      </pc:sldChg>
      <pc:sldChg chg="addSp modSp">
        <pc:chgData name="Long B Nguyen" userId="f59fb8f3-a021-417a-8bc1-65c8d471c621" providerId="ADAL" clId="{0DD70757-F9C8-C84D-8AD6-11F473F39870}" dt="2021-04-12T13:09:50.831" v="3243"/>
        <pc:sldMkLst>
          <pc:docMk/>
          <pc:sldMk cId="1496186937" sldId="565"/>
        </pc:sldMkLst>
        <pc:spChg chg="add mod">
          <ac:chgData name="Long B Nguyen" userId="f59fb8f3-a021-417a-8bc1-65c8d471c621" providerId="ADAL" clId="{0DD70757-F9C8-C84D-8AD6-11F473F39870}" dt="2021-04-12T13:09:50.831" v="3243"/>
          <ac:spMkLst>
            <pc:docMk/>
            <pc:sldMk cId="1496186937" sldId="565"/>
            <ac:spMk id="5" creationId="{2183558D-A15B-B14A-AC63-9DDC31077FF8}"/>
          </ac:spMkLst>
        </pc:spChg>
      </pc:sldChg>
      <pc:sldChg chg="addSp modSp">
        <pc:chgData name="Long B Nguyen" userId="f59fb8f3-a021-417a-8bc1-65c8d471c621" providerId="ADAL" clId="{0DD70757-F9C8-C84D-8AD6-11F473F39870}" dt="2021-04-12T13:09:50.831" v="3243"/>
        <pc:sldMkLst>
          <pc:docMk/>
          <pc:sldMk cId="1123629102" sldId="566"/>
        </pc:sldMkLst>
        <pc:spChg chg="add mod">
          <ac:chgData name="Long B Nguyen" userId="f59fb8f3-a021-417a-8bc1-65c8d471c621" providerId="ADAL" clId="{0DD70757-F9C8-C84D-8AD6-11F473F39870}" dt="2021-04-12T13:09:50.831" v="3243"/>
          <ac:spMkLst>
            <pc:docMk/>
            <pc:sldMk cId="1123629102" sldId="566"/>
            <ac:spMk id="2" creationId="{41ED9DF9-35E1-2341-93F0-ECD9B722F1B3}"/>
          </ac:spMkLst>
        </pc:spChg>
      </pc:sldChg>
      <pc:sldChg chg="addSp modSp">
        <pc:chgData name="Long B Nguyen" userId="f59fb8f3-a021-417a-8bc1-65c8d471c621" providerId="ADAL" clId="{0DD70757-F9C8-C84D-8AD6-11F473F39870}" dt="2021-04-12T13:09:50.831" v="3243"/>
        <pc:sldMkLst>
          <pc:docMk/>
          <pc:sldMk cId="3949497385" sldId="567"/>
        </pc:sldMkLst>
        <pc:spChg chg="add mod">
          <ac:chgData name="Long B Nguyen" userId="f59fb8f3-a021-417a-8bc1-65c8d471c621" providerId="ADAL" clId="{0DD70757-F9C8-C84D-8AD6-11F473F39870}" dt="2021-04-12T13:09:50.831" v="3243"/>
          <ac:spMkLst>
            <pc:docMk/>
            <pc:sldMk cId="3949497385" sldId="567"/>
            <ac:spMk id="2" creationId="{57867AEC-7744-0A40-95A9-A50116740FA2}"/>
          </ac:spMkLst>
        </pc:spChg>
      </pc:sldChg>
      <pc:sldChg chg="del">
        <pc:chgData name="Long B Nguyen" userId="f59fb8f3-a021-417a-8bc1-65c8d471c621" providerId="ADAL" clId="{0DD70757-F9C8-C84D-8AD6-11F473F39870}" dt="2021-04-12T12:40:04.715" v="1834" actId="2696"/>
        <pc:sldMkLst>
          <pc:docMk/>
          <pc:sldMk cId="2869642700" sldId="568"/>
        </pc:sldMkLst>
      </pc:sldChg>
      <pc:sldChg chg="addSp modSp add">
        <pc:chgData name="Long B Nguyen" userId="f59fb8f3-a021-417a-8bc1-65c8d471c621" providerId="ADAL" clId="{0DD70757-F9C8-C84D-8AD6-11F473F39870}" dt="2021-04-12T13:09:50.831" v="3243"/>
        <pc:sldMkLst>
          <pc:docMk/>
          <pc:sldMk cId="3008892020" sldId="569"/>
        </pc:sldMkLst>
        <pc:spChg chg="add mod">
          <ac:chgData name="Long B Nguyen" userId="f59fb8f3-a021-417a-8bc1-65c8d471c621" providerId="ADAL" clId="{0DD70757-F9C8-C84D-8AD6-11F473F39870}" dt="2021-04-12T13:09:50.831" v="3243"/>
          <ac:spMkLst>
            <pc:docMk/>
            <pc:sldMk cId="3008892020" sldId="569"/>
            <ac:spMk id="2" creationId="{28915630-4AE5-B644-9084-B1DACBAE9F89}"/>
          </ac:spMkLst>
        </pc:spChg>
      </pc:sldChg>
      <pc:sldChg chg="del">
        <pc:chgData name="Long B Nguyen" userId="f59fb8f3-a021-417a-8bc1-65c8d471c621" providerId="ADAL" clId="{0DD70757-F9C8-C84D-8AD6-11F473F39870}" dt="2021-04-12T12:40:55.891" v="1836" actId="2696"/>
        <pc:sldMkLst>
          <pc:docMk/>
          <pc:sldMk cId="3333082340" sldId="569"/>
        </pc:sldMkLst>
      </pc:sldChg>
      <pc:sldChg chg="addSp modSp mod modAnim">
        <pc:chgData name="Long B Nguyen" userId="f59fb8f3-a021-417a-8bc1-65c8d471c621" providerId="ADAL" clId="{0DD70757-F9C8-C84D-8AD6-11F473F39870}" dt="2021-04-12T13:11:06.939" v="3261"/>
        <pc:sldMkLst>
          <pc:docMk/>
          <pc:sldMk cId="2526255488" sldId="570"/>
        </pc:sldMkLst>
        <pc:spChg chg="add mod">
          <ac:chgData name="Long B Nguyen" userId="f59fb8f3-a021-417a-8bc1-65c8d471c621" providerId="ADAL" clId="{0DD70757-F9C8-C84D-8AD6-11F473F39870}" dt="2021-04-12T13:09:50.831" v="3243"/>
          <ac:spMkLst>
            <pc:docMk/>
            <pc:sldMk cId="2526255488" sldId="570"/>
            <ac:spMk id="2" creationId="{239BF271-7E6F-464A-8BDB-FAB0970A7768}"/>
          </ac:spMkLst>
        </pc:spChg>
        <pc:spChg chg="mod">
          <ac:chgData name="Long B Nguyen" userId="f59fb8f3-a021-417a-8bc1-65c8d471c621" providerId="ADAL" clId="{0DD70757-F9C8-C84D-8AD6-11F473F39870}" dt="2021-04-12T13:10:44.882" v="3255" actId="1076"/>
          <ac:spMkLst>
            <pc:docMk/>
            <pc:sldMk cId="2526255488" sldId="570"/>
            <ac:spMk id="20481" creationId="{5A3AE34F-9938-AB4E-97EB-92987E0698C0}"/>
          </ac:spMkLst>
        </pc:spChg>
        <pc:spChg chg="mod">
          <ac:chgData name="Long B Nguyen" userId="f59fb8f3-a021-417a-8bc1-65c8d471c621" providerId="ADAL" clId="{0DD70757-F9C8-C84D-8AD6-11F473F39870}" dt="2021-04-12T13:10:41.483" v="3253" actId="20577"/>
          <ac:spMkLst>
            <pc:docMk/>
            <pc:sldMk cId="2526255488" sldId="570"/>
            <ac:spMk id="20482" creationId="{5E8218B3-465D-6F42-A92F-9D686809D45C}"/>
          </ac:spMkLst>
        </pc:spChg>
        <pc:picChg chg="add mod">
          <ac:chgData name="Long B Nguyen" userId="f59fb8f3-a021-417a-8bc1-65c8d471c621" providerId="ADAL" clId="{0DD70757-F9C8-C84D-8AD6-11F473F39870}" dt="2021-04-12T13:10:51.404" v="3258" actId="1076"/>
          <ac:picMkLst>
            <pc:docMk/>
            <pc:sldMk cId="2526255488" sldId="570"/>
            <ac:picMk id="5" creationId="{FB922DC4-52CF-364C-AEAF-A07B074050A4}"/>
          </ac:picMkLst>
        </pc:picChg>
      </pc:sldChg>
      <pc:sldChg chg="addSp modSp del mod">
        <pc:chgData name="Long B Nguyen" userId="f59fb8f3-a021-417a-8bc1-65c8d471c621" providerId="ADAL" clId="{0DD70757-F9C8-C84D-8AD6-11F473F39870}" dt="2021-04-12T12:41:42.188" v="1840" actId="2696"/>
        <pc:sldMkLst>
          <pc:docMk/>
          <pc:sldMk cId="2952073042" sldId="571"/>
        </pc:sldMkLst>
        <pc:spChg chg="add mod">
          <ac:chgData name="Long B Nguyen" userId="f59fb8f3-a021-417a-8bc1-65c8d471c621" providerId="ADAL" clId="{0DD70757-F9C8-C84D-8AD6-11F473F39870}" dt="2021-04-01T16:01:55.320" v="356" actId="207"/>
          <ac:spMkLst>
            <pc:docMk/>
            <pc:sldMk cId="2952073042" sldId="571"/>
            <ac:spMk id="4" creationId="{65666141-FF84-254A-9BD3-FB2CA65EE8DD}"/>
          </ac:spMkLst>
        </pc:spChg>
        <pc:spChg chg="add mod">
          <ac:chgData name="Long B Nguyen" userId="f59fb8f3-a021-417a-8bc1-65c8d471c621" providerId="ADAL" clId="{0DD70757-F9C8-C84D-8AD6-11F473F39870}" dt="2021-04-01T16:02:02.763" v="361" actId="20577"/>
          <ac:spMkLst>
            <pc:docMk/>
            <pc:sldMk cId="2952073042" sldId="571"/>
            <ac:spMk id="26" creationId="{8734BC5C-9B6F-B042-95C6-0470D88044D1}"/>
          </ac:spMkLst>
        </pc:spChg>
        <pc:spChg chg="mod">
          <ac:chgData name="Long B Nguyen" userId="f59fb8f3-a021-417a-8bc1-65c8d471c621" providerId="ADAL" clId="{0DD70757-F9C8-C84D-8AD6-11F473F39870}" dt="2021-04-01T16:01:40.873" v="347" actId="20577"/>
          <ac:spMkLst>
            <pc:docMk/>
            <pc:sldMk cId="2952073042" sldId="571"/>
            <ac:spMk id="16386" creationId="{329B2B06-1922-5C41-84A6-22DCD0FD3F20}"/>
          </ac:spMkLst>
        </pc:spChg>
        <pc:spChg chg="mod">
          <ac:chgData name="Long B Nguyen" userId="f59fb8f3-a021-417a-8bc1-65c8d471c621" providerId="ADAL" clId="{0DD70757-F9C8-C84D-8AD6-11F473F39870}" dt="2021-04-01T16:00:29.579" v="341" actId="20577"/>
          <ac:spMkLst>
            <pc:docMk/>
            <pc:sldMk cId="2952073042" sldId="571"/>
            <ac:spMk id="49170" creationId="{1C48AFFA-99C6-1D49-AA67-1F13BCF5F8DF}"/>
          </ac:spMkLst>
        </pc:spChg>
        <pc:spChg chg="mod">
          <ac:chgData name="Long B Nguyen" userId="f59fb8f3-a021-417a-8bc1-65c8d471c621" providerId="ADAL" clId="{0DD70757-F9C8-C84D-8AD6-11F473F39870}" dt="2021-04-01T16:00:33.054" v="343" actId="20577"/>
          <ac:spMkLst>
            <pc:docMk/>
            <pc:sldMk cId="2952073042" sldId="571"/>
            <ac:spMk id="49171" creationId="{359EB0E3-8451-E64A-85F4-06128C98C4F6}"/>
          </ac:spMkLst>
        </pc:spChg>
        <pc:cxnChg chg="add mod">
          <ac:chgData name="Long B Nguyen" userId="f59fb8f3-a021-417a-8bc1-65c8d471c621" providerId="ADAL" clId="{0DD70757-F9C8-C84D-8AD6-11F473F39870}" dt="2021-04-01T16:01:28.301" v="346" actId="14100"/>
          <ac:cxnSpMkLst>
            <pc:docMk/>
            <pc:sldMk cId="2952073042" sldId="571"/>
            <ac:cxnSpMk id="21" creationId="{2AC4154D-1C7E-DE4E-8674-02F434004962}"/>
          </ac:cxnSpMkLst>
        </pc:cxnChg>
        <pc:cxnChg chg="add mod">
          <ac:chgData name="Long B Nguyen" userId="f59fb8f3-a021-417a-8bc1-65c8d471c621" providerId="ADAL" clId="{0DD70757-F9C8-C84D-8AD6-11F473F39870}" dt="2021-04-01T16:01:26.014" v="345" actId="14100"/>
          <ac:cxnSpMkLst>
            <pc:docMk/>
            <pc:sldMk cId="2952073042" sldId="571"/>
            <ac:cxnSpMk id="22" creationId="{8828E422-3107-DB46-9287-AB6C948AAF4E}"/>
          </ac:cxnSpMkLst>
        </pc:cxnChg>
      </pc:sldChg>
      <pc:sldChg chg="addSp modSp del mod">
        <pc:chgData name="Long B Nguyen" userId="f59fb8f3-a021-417a-8bc1-65c8d471c621" providerId="ADAL" clId="{0DD70757-F9C8-C84D-8AD6-11F473F39870}" dt="2021-04-12T12:41:42.188" v="1840" actId="2696"/>
        <pc:sldMkLst>
          <pc:docMk/>
          <pc:sldMk cId="270817839" sldId="572"/>
        </pc:sldMkLst>
        <pc:spChg chg="mod">
          <ac:chgData name="Long B Nguyen" userId="f59fb8f3-a021-417a-8bc1-65c8d471c621" providerId="ADAL" clId="{0DD70757-F9C8-C84D-8AD6-11F473F39870}" dt="2021-04-01T12:26:44.631" v="205" actId="20577"/>
          <ac:spMkLst>
            <pc:docMk/>
            <pc:sldMk cId="270817839" sldId="572"/>
            <ac:spMk id="16386" creationId="{D2C45497-8912-0F44-8527-E1D3516D268F}"/>
          </ac:spMkLst>
        </pc:spChg>
        <pc:cxnChg chg="add mod">
          <ac:chgData name="Long B Nguyen" userId="f59fb8f3-a021-417a-8bc1-65c8d471c621" providerId="ADAL" clId="{0DD70757-F9C8-C84D-8AD6-11F473F39870}" dt="2021-04-01T16:02:23.874" v="363" actId="14100"/>
          <ac:cxnSpMkLst>
            <pc:docMk/>
            <pc:sldMk cId="270817839" sldId="572"/>
            <ac:cxnSpMk id="33" creationId="{6162F4E7-82D3-FD44-91B3-A2785E075FFC}"/>
          </ac:cxnSpMkLst>
        </pc:cxnChg>
        <pc:cxnChg chg="add mod">
          <ac:chgData name="Long B Nguyen" userId="f59fb8f3-a021-417a-8bc1-65c8d471c621" providerId="ADAL" clId="{0DD70757-F9C8-C84D-8AD6-11F473F39870}" dt="2021-04-01T16:02:29.170" v="365" actId="14100"/>
          <ac:cxnSpMkLst>
            <pc:docMk/>
            <pc:sldMk cId="270817839" sldId="572"/>
            <ac:cxnSpMk id="34" creationId="{7B18D12E-B736-3E4F-93FF-EE0C1CA2D54E}"/>
          </ac:cxnSpMkLst>
        </pc:cxnChg>
      </pc:sldChg>
      <pc:sldChg chg="addSp modSp">
        <pc:chgData name="Long B Nguyen" userId="f59fb8f3-a021-417a-8bc1-65c8d471c621" providerId="ADAL" clId="{0DD70757-F9C8-C84D-8AD6-11F473F39870}" dt="2021-04-12T13:09:50.831" v="3243"/>
        <pc:sldMkLst>
          <pc:docMk/>
          <pc:sldMk cId="4110945301" sldId="574"/>
        </pc:sldMkLst>
        <pc:spChg chg="add mod">
          <ac:chgData name="Long B Nguyen" userId="f59fb8f3-a021-417a-8bc1-65c8d471c621" providerId="ADAL" clId="{0DD70757-F9C8-C84D-8AD6-11F473F39870}" dt="2021-04-12T13:09:50.831" v="3243"/>
          <ac:spMkLst>
            <pc:docMk/>
            <pc:sldMk cId="4110945301" sldId="574"/>
            <ac:spMk id="2" creationId="{84D08FEE-2AC6-494C-9540-BA634F276B51}"/>
          </ac:spMkLst>
        </pc:spChg>
      </pc:sldChg>
      <pc:sldChg chg="modSp del mod modAnim">
        <pc:chgData name="Long B Nguyen" userId="f59fb8f3-a021-417a-8bc1-65c8d471c621" providerId="ADAL" clId="{0DD70757-F9C8-C84D-8AD6-11F473F39870}" dt="2021-04-12T12:43:15.056" v="1881" actId="2696"/>
        <pc:sldMkLst>
          <pc:docMk/>
          <pc:sldMk cId="1553353509" sldId="575"/>
        </pc:sldMkLst>
        <pc:spChg chg="mod">
          <ac:chgData name="Long B Nguyen" userId="f59fb8f3-a021-417a-8bc1-65c8d471c621" providerId="ADAL" clId="{0DD70757-F9C8-C84D-8AD6-11F473F39870}" dt="2021-04-01T16:11:24.432" v="434" actId="20577"/>
          <ac:spMkLst>
            <pc:docMk/>
            <pc:sldMk cId="1553353509" sldId="575"/>
            <ac:spMk id="16386" creationId="{C563149A-FB03-7F41-801D-086D70B22CED}"/>
          </ac:spMkLst>
        </pc:spChg>
      </pc:sldChg>
      <pc:sldChg chg="addSp modSp">
        <pc:chgData name="Long B Nguyen" userId="f59fb8f3-a021-417a-8bc1-65c8d471c621" providerId="ADAL" clId="{0DD70757-F9C8-C84D-8AD6-11F473F39870}" dt="2021-04-12T13:09:50.831" v="3243"/>
        <pc:sldMkLst>
          <pc:docMk/>
          <pc:sldMk cId="2954573052" sldId="576"/>
        </pc:sldMkLst>
        <pc:spChg chg="add mod">
          <ac:chgData name="Long B Nguyen" userId="f59fb8f3-a021-417a-8bc1-65c8d471c621" providerId="ADAL" clId="{0DD70757-F9C8-C84D-8AD6-11F473F39870}" dt="2021-04-12T13:09:50.831" v="3243"/>
          <ac:spMkLst>
            <pc:docMk/>
            <pc:sldMk cId="2954573052" sldId="576"/>
            <ac:spMk id="2" creationId="{968C89B0-1485-4B49-B4B0-F09A79459563}"/>
          </ac:spMkLst>
        </pc:spChg>
      </pc:sldChg>
      <pc:sldChg chg="addSp modSp">
        <pc:chgData name="Long B Nguyen" userId="f59fb8f3-a021-417a-8bc1-65c8d471c621" providerId="ADAL" clId="{0DD70757-F9C8-C84D-8AD6-11F473F39870}" dt="2021-04-12T13:09:50.831" v="3243"/>
        <pc:sldMkLst>
          <pc:docMk/>
          <pc:sldMk cId="1547101256" sldId="577"/>
        </pc:sldMkLst>
        <pc:spChg chg="add mod">
          <ac:chgData name="Long B Nguyen" userId="f59fb8f3-a021-417a-8bc1-65c8d471c621" providerId="ADAL" clId="{0DD70757-F9C8-C84D-8AD6-11F473F39870}" dt="2021-04-12T13:09:50.831" v="3243"/>
          <ac:spMkLst>
            <pc:docMk/>
            <pc:sldMk cId="1547101256" sldId="577"/>
            <ac:spMk id="2" creationId="{CEF074FF-2762-1D4C-8DA0-EC0574475AD3}"/>
          </ac:spMkLst>
        </pc:spChg>
      </pc:sldChg>
      <pc:sldChg chg="addSp modSp">
        <pc:chgData name="Long B Nguyen" userId="f59fb8f3-a021-417a-8bc1-65c8d471c621" providerId="ADAL" clId="{0DD70757-F9C8-C84D-8AD6-11F473F39870}" dt="2021-04-12T13:09:50.831" v="3243"/>
        <pc:sldMkLst>
          <pc:docMk/>
          <pc:sldMk cId="891751900" sldId="579"/>
        </pc:sldMkLst>
        <pc:spChg chg="add mod">
          <ac:chgData name="Long B Nguyen" userId="f59fb8f3-a021-417a-8bc1-65c8d471c621" providerId="ADAL" clId="{0DD70757-F9C8-C84D-8AD6-11F473F39870}" dt="2021-04-12T13:09:50.831" v="3243"/>
          <ac:spMkLst>
            <pc:docMk/>
            <pc:sldMk cId="891751900" sldId="579"/>
            <ac:spMk id="2" creationId="{61ED436E-B4D7-9248-A1B4-99D5830F5C0E}"/>
          </ac:spMkLst>
        </pc:spChg>
        <pc:spChg chg="mod">
          <ac:chgData name="Long B Nguyen" userId="f59fb8f3-a021-417a-8bc1-65c8d471c621" providerId="ADAL" clId="{0DD70757-F9C8-C84D-8AD6-11F473F39870}" dt="2021-04-01T12:27:31.756" v="211" actId="20577"/>
          <ac:spMkLst>
            <pc:docMk/>
            <pc:sldMk cId="891751900" sldId="579"/>
            <ac:spMk id="16386" creationId="{6B9A5847-1AA8-4A43-AE7E-BF49B20DE6A5}"/>
          </ac:spMkLst>
        </pc:spChg>
      </pc:sldChg>
      <pc:sldChg chg="addSp modSp mod modAnim">
        <pc:chgData name="Long B Nguyen" userId="f59fb8f3-a021-417a-8bc1-65c8d471c621" providerId="ADAL" clId="{0DD70757-F9C8-C84D-8AD6-11F473F39870}" dt="2021-04-12T13:09:50.831" v="3243"/>
        <pc:sldMkLst>
          <pc:docMk/>
          <pc:sldMk cId="2483610180" sldId="580"/>
        </pc:sldMkLst>
        <pc:spChg chg="add mod">
          <ac:chgData name="Long B Nguyen" userId="f59fb8f3-a021-417a-8bc1-65c8d471c621" providerId="ADAL" clId="{0DD70757-F9C8-C84D-8AD6-11F473F39870}" dt="2021-04-12T13:09:50.831" v="3243"/>
          <ac:spMkLst>
            <pc:docMk/>
            <pc:sldMk cId="2483610180" sldId="580"/>
            <ac:spMk id="2" creationId="{CC903B08-7E65-1843-A295-E7F24016A969}"/>
          </ac:spMkLst>
        </pc:spChg>
        <pc:spChg chg="mod">
          <ac:chgData name="Long B Nguyen" userId="f59fb8f3-a021-417a-8bc1-65c8d471c621" providerId="ADAL" clId="{0DD70757-F9C8-C84D-8AD6-11F473F39870}" dt="2021-04-12T12:44:30.981" v="1911" actId="113"/>
          <ac:spMkLst>
            <pc:docMk/>
            <pc:sldMk cId="2483610180" sldId="580"/>
            <ac:spMk id="16386" creationId="{13E0CFFE-50A4-1C4C-9001-CF21878F6693}"/>
          </ac:spMkLst>
        </pc:spChg>
        <pc:spChg chg="mod">
          <ac:chgData name="Long B Nguyen" userId="f59fb8f3-a021-417a-8bc1-65c8d471c621" providerId="ADAL" clId="{0DD70757-F9C8-C84D-8AD6-11F473F39870}" dt="2021-04-01T16:04:18.230" v="391" actId="1076"/>
          <ac:spMkLst>
            <pc:docMk/>
            <pc:sldMk cId="2483610180" sldId="580"/>
            <ac:spMk id="63489" creationId="{0E7B4791-3A32-1042-A62C-C7EDD1EA9627}"/>
          </ac:spMkLst>
        </pc:spChg>
      </pc:sldChg>
      <pc:sldChg chg="addSp modSp mod modAnim">
        <pc:chgData name="Long B Nguyen" userId="f59fb8f3-a021-417a-8bc1-65c8d471c621" providerId="ADAL" clId="{0DD70757-F9C8-C84D-8AD6-11F473F39870}" dt="2021-04-12T13:14:50.290" v="3289"/>
        <pc:sldMkLst>
          <pc:docMk/>
          <pc:sldMk cId="830544632" sldId="581"/>
        </pc:sldMkLst>
        <pc:spChg chg="add mod">
          <ac:chgData name="Long B Nguyen" userId="f59fb8f3-a021-417a-8bc1-65c8d471c621" providerId="ADAL" clId="{0DD70757-F9C8-C84D-8AD6-11F473F39870}" dt="2021-04-12T13:09:50.831" v="3243"/>
          <ac:spMkLst>
            <pc:docMk/>
            <pc:sldMk cId="830544632" sldId="581"/>
            <ac:spMk id="2" creationId="{992AC32D-C53A-1C48-AC99-1565AB7F78CA}"/>
          </ac:spMkLst>
        </pc:spChg>
        <pc:spChg chg="mod">
          <ac:chgData name="Long B Nguyen" userId="f59fb8f3-a021-417a-8bc1-65c8d471c621" providerId="ADAL" clId="{0DD70757-F9C8-C84D-8AD6-11F473F39870}" dt="2021-04-12T12:55:13.416" v="2129"/>
          <ac:spMkLst>
            <pc:docMk/>
            <pc:sldMk cId="830544632" sldId="581"/>
            <ac:spMk id="16386" creationId="{DCDEDE68-7370-A049-B607-4EE7C1C097CC}"/>
          </ac:spMkLst>
        </pc:spChg>
        <pc:spChg chg="mod">
          <ac:chgData name="Long B Nguyen" userId="f59fb8f3-a021-417a-8bc1-65c8d471c621" providerId="ADAL" clId="{0DD70757-F9C8-C84D-8AD6-11F473F39870}" dt="2021-04-12T12:51:49.097" v="2067" actId="20577"/>
          <ac:spMkLst>
            <pc:docMk/>
            <pc:sldMk cId="830544632" sldId="581"/>
            <ac:spMk id="65537" creationId="{07CB10DC-D333-F84F-AEFA-826E23CDD585}"/>
          </ac:spMkLst>
        </pc:spChg>
      </pc:sldChg>
      <pc:sldChg chg="addSp modSp mod modAnim">
        <pc:chgData name="Long B Nguyen" userId="f59fb8f3-a021-417a-8bc1-65c8d471c621" providerId="ADAL" clId="{0DD70757-F9C8-C84D-8AD6-11F473F39870}" dt="2021-04-12T13:18:36.349" v="3339"/>
        <pc:sldMkLst>
          <pc:docMk/>
          <pc:sldMk cId="1603111093" sldId="582"/>
        </pc:sldMkLst>
        <pc:spChg chg="add mod">
          <ac:chgData name="Long B Nguyen" userId="f59fb8f3-a021-417a-8bc1-65c8d471c621" providerId="ADAL" clId="{0DD70757-F9C8-C84D-8AD6-11F473F39870}" dt="2021-04-12T13:09:50.831" v="3243"/>
          <ac:spMkLst>
            <pc:docMk/>
            <pc:sldMk cId="1603111093" sldId="582"/>
            <ac:spMk id="2" creationId="{110B76F3-C645-F24B-B318-7D068F311B0A}"/>
          </ac:spMkLst>
        </pc:spChg>
        <pc:spChg chg="mod">
          <ac:chgData name="Long B Nguyen" userId="f59fb8f3-a021-417a-8bc1-65c8d471c621" providerId="ADAL" clId="{0DD70757-F9C8-C84D-8AD6-11F473F39870}" dt="2021-04-12T13:08:36.265" v="3192" actId="20577"/>
          <ac:spMkLst>
            <pc:docMk/>
            <pc:sldMk cId="1603111093" sldId="582"/>
            <ac:spMk id="16386" creationId="{114BB159-C41E-A046-9481-C57D33802B19}"/>
          </ac:spMkLst>
        </pc:spChg>
        <pc:spChg chg="mod">
          <ac:chgData name="Long B Nguyen" userId="f59fb8f3-a021-417a-8bc1-65c8d471c621" providerId="ADAL" clId="{0DD70757-F9C8-C84D-8AD6-11F473F39870}" dt="2021-04-12T13:06:56.647" v="3049" actId="1076"/>
          <ac:spMkLst>
            <pc:docMk/>
            <pc:sldMk cId="1603111093" sldId="582"/>
            <ac:spMk id="67585" creationId="{300BB9E0-C0BE-124F-82D0-0DD61E546BD9}"/>
          </ac:spMkLst>
        </pc:spChg>
      </pc:sldChg>
      <pc:sldChg chg="addSp modSp">
        <pc:chgData name="Long B Nguyen" userId="f59fb8f3-a021-417a-8bc1-65c8d471c621" providerId="ADAL" clId="{0DD70757-F9C8-C84D-8AD6-11F473F39870}" dt="2021-04-12T13:09:50.831" v="3243"/>
        <pc:sldMkLst>
          <pc:docMk/>
          <pc:sldMk cId="788052383" sldId="583"/>
        </pc:sldMkLst>
        <pc:spChg chg="add mod">
          <ac:chgData name="Long B Nguyen" userId="f59fb8f3-a021-417a-8bc1-65c8d471c621" providerId="ADAL" clId="{0DD70757-F9C8-C84D-8AD6-11F473F39870}" dt="2021-04-12T13:09:50.831" v="3243"/>
          <ac:spMkLst>
            <pc:docMk/>
            <pc:sldMk cId="788052383" sldId="583"/>
            <ac:spMk id="2" creationId="{91A3B73C-BA5D-644E-AA86-182B15429AD7}"/>
          </ac:spMkLst>
        </pc:spChg>
      </pc:sldChg>
      <pc:sldChg chg="addSp modSp new mod">
        <pc:chgData name="Long B Nguyen" userId="f59fb8f3-a021-417a-8bc1-65c8d471c621" providerId="ADAL" clId="{0DD70757-F9C8-C84D-8AD6-11F473F39870}" dt="2021-04-12T13:09:50.831" v="3243"/>
        <pc:sldMkLst>
          <pc:docMk/>
          <pc:sldMk cId="865366439" sldId="584"/>
        </pc:sldMkLst>
        <pc:spChg chg="mod">
          <ac:chgData name="Long B Nguyen" userId="f59fb8f3-a021-417a-8bc1-65c8d471c621" providerId="ADAL" clId="{0DD70757-F9C8-C84D-8AD6-11F473F39870}" dt="2021-04-01T16:05:47.465" v="418" actId="1076"/>
          <ac:spMkLst>
            <pc:docMk/>
            <pc:sldMk cId="865366439" sldId="584"/>
            <ac:spMk id="2" creationId="{8928F0F1-372F-9C4D-AA54-0D3300061B4B}"/>
          </ac:spMkLst>
        </pc:spChg>
        <pc:spChg chg="add mod">
          <ac:chgData name="Long B Nguyen" userId="f59fb8f3-a021-417a-8bc1-65c8d471c621" providerId="ADAL" clId="{0DD70757-F9C8-C84D-8AD6-11F473F39870}" dt="2021-04-12T13:09:50.831" v="3243"/>
          <ac:spMkLst>
            <pc:docMk/>
            <pc:sldMk cId="865366439" sldId="584"/>
            <ac:spMk id="5" creationId="{6B1C35D5-F631-E843-89C0-3A21611EC381}"/>
          </ac:spMkLst>
        </pc:spChg>
        <pc:picChg chg="add mod">
          <ac:chgData name="Long B Nguyen" userId="f59fb8f3-a021-417a-8bc1-65c8d471c621" providerId="ADAL" clId="{0DD70757-F9C8-C84D-8AD6-11F473F39870}" dt="2021-04-01T16:05:40.390" v="397" actId="1076"/>
          <ac:picMkLst>
            <pc:docMk/>
            <pc:sldMk cId="865366439" sldId="584"/>
            <ac:picMk id="4" creationId="{2DC3D235-A640-0946-B66A-CCE317B971AC}"/>
          </ac:picMkLst>
        </pc:picChg>
      </pc:sldChg>
      <pc:sldChg chg="addSp modSp add mod modAnim">
        <pc:chgData name="Long B Nguyen" userId="f59fb8f3-a021-417a-8bc1-65c8d471c621" providerId="ADAL" clId="{0DD70757-F9C8-C84D-8AD6-11F473F39870}" dt="2021-04-12T13:13:17.128" v="3277"/>
        <pc:sldMkLst>
          <pc:docMk/>
          <pc:sldMk cId="1535655186" sldId="585"/>
        </pc:sldMkLst>
        <pc:spChg chg="add mod">
          <ac:chgData name="Long B Nguyen" userId="f59fb8f3-a021-417a-8bc1-65c8d471c621" providerId="ADAL" clId="{0DD70757-F9C8-C84D-8AD6-11F473F39870}" dt="2021-04-01T16:37:10.911" v="1437" actId="255"/>
          <ac:spMkLst>
            <pc:docMk/>
            <pc:sldMk cId="1535655186" sldId="585"/>
            <ac:spMk id="2" creationId="{7668D50A-EA56-BD4E-A78A-4C323FD34BCE}"/>
          </ac:spMkLst>
        </pc:spChg>
        <pc:spChg chg="add mod">
          <ac:chgData name="Long B Nguyen" userId="f59fb8f3-a021-417a-8bc1-65c8d471c621" providerId="ADAL" clId="{0DD70757-F9C8-C84D-8AD6-11F473F39870}" dt="2021-04-12T13:09:50.831" v="3243"/>
          <ac:spMkLst>
            <pc:docMk/>
            <pc:sldMk cId="1535655186" sldId="585"/>
            <ac:spMk id="3" creationId="{3B0792CC-8E4C-8543-8E9B-6FD8283093B1}"/>
          </ac:spMkLst>
        </pc:spChg>
        <pc:spChg chg="mod">
          <ac:chgData name="Long B Nguyen" userId="f59fb8f3-a021-417a-8bc1-65c8d471c621" providerId="ADAL" clId="{0DD70757-F9C8-C84D-8AD6-11F473F39870}" dt="2021-04-01T16:38:17.444" v="1463" actId="113"/>
          <ac:spMkLst>
            <pc:docMk/>
            <pc:sldMk cId="1535655186" sldId="585"/>
            <ac:spMk id="16386" creationId="{13E0CFFE-50A4-1C4C-9001-CF21878F6693}"/>
          </ac:spMkLst>
        </pc:spChg>
        <pc:spChg chg="mod">
          <ac:chgData name="Long B Nguyen" userId="f59fb8f3-a021-417a-8bc1-65c8d471c621" providerId="ADAL" clId="{0DD70757-F9C8-C84D-8AD6-11F473F39870}" dt="2021-04-01T16:34:29.131" v="1331" actId="1076"/>
          <ac:spMkLst>
            <pc:docMk/>
            <pc:sldMk cId="1535655186" sldId="585"/>
            <ac:spMk id="63489" creationId="{0E7B4791-3A32-1042-A62C-C7EDD1EA9627}"/>
          </ac:spMkLst>
        </pc:spChg>
        <pc:cxnChg chg="add mod">
          <ac:chgData name="Long B Nguyen" userId="f59fb8f3-a021-417a-8bc1-65c8d471c621" providerId="ADAL" clId="{0DD70757-F9C8-C84D-8AD6-11F473F39870}" dt="2021-04-01T16:36:55.970" v="1433" actId="1076"/>
          <ac:cxnSpMkLst>
            <pc:docMk/>
            <pc:sldMk cId="1535655186" sldId="585"/>
            <ac:cxnSpMk id="5" creationId="{4EB4E3F9-93D8-EF44-A2B4-07208E731F75}"/>
          </ac:cxnSpMkLst>
        </pc:cxnChg>
        <pc:cxnChg chg="add mod">
          <ac:chgData name="Long B Nguyen" userId="f59fb8f3-a021-417a-8bc1-65c8d471c621" providerId="ADAL" clId="{0DD70757-F9C8-C84D-8AD6-11F473F39870}" dt="2021-04-01T16:37:02.648" v="1436" actId="14100"/>
          <ac:cxnSpMkLst>
            <pc:docMk/>
            <pc:sldMk cId="1535655186" sldId="585"/>
            <ac:cxnSpMk id="9" creationId="{198160DB-B61D-164D-B6C6-2DC056F1EEA5}"/>
          </ac:cxnSpMkLst>
        </pc:cxnChg>
      </pc:sldChg>
      <pc:sldChg chg="addSp modSp add mod modAnim">
        <pc:chgData name="Long B Nguyen" userId="f59fb8f3-a021-417a-8bc1-65c8d471c621" providerId="ADAL" clId="{0DD70757-F9C8-C84D-8AD6-11F473F39870}" dt="2021-04-12T13:14:26.674" v="3285"/>
        <pc:sldMkLst>
          <pc:docMk/>
          <pc:sldMk cId="976775625" sldId="586"/>
        </pc:sldMkLst>
        <pc:spChg chg="add mod">
          <ac:chgData name="Long B Nguyen" userId="f59fb8f3-a021-417a-8bc1-65c8d471c621" providerId="ADAL" clId="{0DD70757-F9C8-C84D-8AD6-11F473F39870}" dt="2021-04-12T13:09:50.831" v="3243"/>
          <ac:spMkLst>
            <pc:docMk/>
            <pc:sldMk cId="976775625" sldId="586"/>
            <ac:spMk id="2" creationId="{E827CF2A-42E1-8A49-83B1-6D7DECA493F6}"/>
          </ac:spMkLst>
        </pc:spChg>
        <pc:spChg chg="mod">
          <ac:chgData name="Long B Nguyen" userId="f59fb8f3-a021-417a-8bc1-65c8d471c621" providerId="ADAL" clId="{0DD70757-F9C8-C84D-8AD6-11F473F39870}" dt="2021-04-01T16:44:26.419" v="1765" actId="20577"/>
          <ac:spMkLst>
            <pc:docMk/>
            <pc:sldMk cId="976775625" sldId="586"/>
            <ac:spMk id="16386" creationId="{13E0CFFE-50A4-1C4C-9001-CF21878F6693}"/>
          </ac:spMkLst>
        </pc:spChg>
        <pc:spChg chg="mod">
          <ac:chgData name="Long B Nguyen" userId="f59fb8f3-a021-417a-8bc1-65c8d471c621" providerId="ADAL" clId="{0DD70757-F9C8-C84D-8AD6-11F473F39870}" dt="2021-04-01T16:31:27.911" v="1284" actId="20577"/>
          <ac:spMkLst>
            <pc:docMk/>
            <pc:sldMk cId="976775625" sldId="586"/>
            <ac:spMk id="63489" creationId="{0E7B4791-3A32-1042-A62C-C7EDD1EA9627}"/>
          </ac:spMkLst>
        </pc:spChg>
      </pc:sldChg>
      <pc:sldChg chg="addSp delSp modSp new mod modAnim">
        <pc:chgData name="Long B Nguyen" userId="f59fb8f3-a021-417a-8bc1-65c8d471c621" providerId="ADAL" clId="{0DD70757-F9C8-C84D-8AD6-11F473F39870}" dt="2021-04-12T13:14:09.155" v="3282"/>
        <pc:sldMkLst>
          <pc:docMk/>
          <pc:sldMk cId="419832948" sldId="587"/>
        </pc:sldMkLst>
        <pc:spChg chg="add mod">
          <ac:chgData name="Long B Nguyen" userId="f59fb8f3-a021-417a-8bc1-65c8d471c621" providerId="ADAL" clId="{0DD70757-F9C8-C84D-8AD6-11F473F39870}" dt="2021-04-12T13:09:50.831" v="3243"/>
          <ac:spMkLst>
            <pc:docMk/>
            <pc:sldMk cId="419832948" sldId="587"/>
            <ac:spMk id="2" creationId="{CCBB4220-EE47-A142-9588-DE138F9E4AA8}"/>
          </ac:spMkLst>
        </pc:spChg>
        <pc:spChg chg="del">
          <ac:chgData name="Long B Nguyen" userId="f59fb8f3-a021-417a-8bc1-65c8d471c621" providerId="ADAL" clId="{0DD70757-F9C8-C84D-8AD6-11F473F39870}" dt="2021-04-01T16:37:51.605" v="1439" actId="478"/>
          <ac:spMkLst>
            <pc:docMk/>
            <pc:sldMk cId="419832948" sldId="587"/>
            <ac:spMk id="2" creationId="{D039739A-5C92-9440-A99A-B78845A9ABB4}"/>
          </ac:spMkLst>
        </pc:spChg>
        <pc:spChg chg="mod">
          <ac:chgData name="Long B Nguyen" userId="f59fb8f3-a021-417a-8bc1-65c8d471c621" providerId="ADAL" clId="{0DD70757-F9C8-C84D-8AD6-11F473F39870}" dt="2021-04-01T16:43:50.087" v="1696" actId="20577"/>
          <ac:spMkLst>
            <pc:docMk/>
            <pc:sldMk cId="419832948" sldId="587"/>
            <ac:spMk id="3" creationId="{482A242F-CC83-9E4D-8503-01F6DC2593D0}"/>
          </ac:spMkLst>
        </pc:spChg>
        <pc:spChg chg="add mod">
          <ac:chgData name="Long B Nguyen" userId="f59fb8f3-a021-417a-8bc1-65c8d471c621" providerId="ADAL" clId="{0DD70757-F9C8-C84D-8AD6-11F473F39870}" dt="2021-04-01T16:44:03.543" v="1712" actId="20577"/>
          <ac:spMkLst>
            <pc:docMk/>
            <pc:sldMk cId="419832948" sldId="587"/>
            <ac:spMk id="4" creationId="{453E49C2-6851-FC47-A951-35DFC9EACEBC}"/>
          </ac:spMkLst>
        </pc:spChg>
      </pc:sldChg>
      <pc:sldChg chg="addSp modSp add">
        <pc:chgData name="Long B Nguyen" userId="f59fb8f3-a021-417a-8bc1-65c8d471c621" providerId="ADAL" clId="{0DD70757-F9C8-C84D-8AD6-11F473F39870}" dt="2021-04-12T13:09:50.831" v="3243"/>
        <pc:sldMkLst>
          <pc:docMk/>
          <pc:sldMk cId="3142613135" sldId="588"/>
        </pc:sldMkLst>
        <pc:spChg chg="add mod">
          <ac:chgData name="Long B Nguyen" userId="f59fb8f3-a021-417a-8bc1-65c8d471c621" providerId="ADAL" clId="{0DD70757-F9C8-C84D-8AD6-11F473F39870}" dt="2021-04-12T13:09:50.831" v="3243"/>
          <ac:spMkLst>
            <pc:docMk/>
            <pc:sldMk cId="3142613135" sldId="588"/>
            <ac:spMk id="2" creationId="{D800A544-D253-9A46-9D09-DBEF0AC2DAD5}"/>
          </ac:spMkLst>
        </pc:spChg>
      </pc:sldChg>
      <pc:sldChg chg="add del">
        <pc:chgData name="Long B Nguyen" userId="f59fb8f3-a021-417a-8bc1-65c8d471c621" providerId="ADAL" clId="{0DD70757-F9C8-C84D-8AD6-11F473F39870}" dt="2021-04-12T12:41:00.308" v="1838" actId="2696"/>
        <pc:sldMkLst>
          <pc:docMk/>
          <pc:sldMk cId="2270508343" sldId="589"/>
        </pc:sldMkLst>
      </pc:sldChg>
      <pc:sldChg chg="addSp modSp add modAnim">
        <pc:chgData name="Long B Nguyen" userId="f59fb8f3-a021-417a-8bc1-65c8d471c621" providerId="ADAL" clId="{0DD70757-F9C8-C84D-8AD6-11F473F39870}" dt="2021-04-12T13:12:13.667" v="3270"/>
        <pc:sldMkLst>
          <pc:docMk/>
          <pc:sldMk cId="2428880685" sldId="589"/>
        </pc:sldMkLst>
        <pc:spChg chg="add mod">
          <ac:chgData name="Long B Nguyen" userId="f59fb8f3-a021-417a-8bc1-65c8d471c621" providerId="ADAL" clId="{0DD70757-F9C8-C84D-8AD6-11F473F39870}" dt="2021-04-12T13:09:50.831" v="3243"/>
          <ac:spMkLst>
            <pc:docMk/>
            <pc:sldMk cId="2428880685" sldId="589"/>
            <ac:spMk id="2" creationId="{56F9A5FC-8A04-4545-AFCF-36E860089361}"/>
          </ac:spMkLst>
        </pc:spChg>
      </pc:sldChg>
      <pc:sldChg chg="addSp modSp add">
        <pc:chgData name="Long B Nguyen" userId="f59fb8f3-a021-417a-8bc1-65c8d471c621" providerId="ADAL" clId="{0DD70757-F9C8-C84D-8AD6-11F473F39870}" dt="2021-04-12T13:09:50.831" v="3243"/>
        <pc:sldMkLst>
          <pc:docMk/>
          <pc:sldMk cId="1250769370" sldId="590"/>
        </pc:sldMkLst>
        <pc:spChg chg="add mod">
          <ac:chgData name="Long B Nguyen" userId="f59fb8f3-a021-417a-8bc1-65c8d471c621" providerId="ADAL" clId="{0DD70757-F9C8-C84D-8AD6-11F473F39870}" dt="2021-04-12T13:09:50.831" v="3243"/>
          <ac:spMkLst>
            <pc:docMk/>
            <pc:sldMk cId="1250769370" sldId="590"/>
            <ac:spMk id="2" creationId="{9E7D14A5-BEA7-684F-89A0-57CC70848239}"/>
          </ac:spMkLst>
        </pc:spChg>
      </pc:sldChg>
      <pc:sldChg chg="addSp modSp add mod modAnim">
        <pc:chgData name="Long B Nguyen" userId="f59fb8f3-a021-417a-8bc1-65c8d471c621" providerId="ADAL" clId="{0DD70757-F9C8-C84D-8AD6-11F473F39870}" dt="2021-04-12T13:09:50.831" v="3243"/>
        <pc:sldMkLst>
          <pc:docMk/>
          <pc:sldMk cId="4161194987" sldId="591"/>
        </pc:sldMkLst>
        <pc:spChg chg="add mod">
          <ac:chgData name="Long B Nguyen" userId="f59fb8f3-a021-417a-8bc1-65c8d471c621" providerId="ADAL" clId="{0DD70757-F9C8-C84D-8AD6-11F473F39870}" dt="2021-04-12T13:09:50.831" v="3243"/>
          <ac:spMkLst>
            <pc:docMk/>
            <pc:sldMk cId="4161194987" sldId="591"/>
            <ac:spMk id="2" creationId="{06B70013-735B-D142-8CF6-5B7561E1D39F}"/>
          </ac:spMkLst>
        </pc:spChg>
        <pc:spChg chg="mod">
          <ac:chgData name="Long B Nguyen" userId="f59fb8f3-a021-417a-8bc1-65c8d471c621" providerId="ADAL" clId="{0DD70757-F9C8-C84D-8AD6-11F473F39870}" dt="2021-04-12T12:43:04.854" v="1880" actId="20577"/>
          <ac:spMkLst>
            <pc:docMk/>
            <pc:sldMk cId="4161194987" sldId="591"/>
            <ac:spMk id="16386" creationId="{C563149A-FB03-7F41-801D-086D70B22CED}"/>
          </ac:spMkLst>
        </pc:spChg>
        <pc:spChg chg="mod">
          <ac:chgData name="Long B Nguyen" userId="f59fb8f3-a021-417a-8bc1-65c8d471c621" providerId="ADAL" clId="{0DD70757-F9C8-C84D-8AD6-11F473F39870}" dt="2021-04-12T12:42:11.729" v="1842" actId="1076"/>
          <ac:spMkLst>
            <pc:docMk/>
            <pc:sldMk cId="4161194987" sldId="591"/>
            <ac:spMk id="55297" creationId="{1AF853D6-D0AB-854B-B143-5FDFC529A2E5}"/>
          </ac:spMkLst>
        </pc:spChg>
      </pc:sldChg>
      <pc:sldChg chg="delSp modSp add del modAnim">
        <pc:chgData name="Long B Nguyen" userId="f59fb8f3-a021-417a-8bc1-65c8d471c621" providerId="ADAL" clId="{0DD70757-F9C8-C84D-8AD6-11F473F39870}" dt="2021-04-12T13:04:40.175" v="3015" actId="2696"/>
        <pc:sldMkLst>
          <pc:docMk/>
          <pc:sldMk cId="2967768867" sldId="592"/>
        </pc:sldMkLst>
        <pc:spChg chg="mod">
          <ac:chgData name="Long B Nguyen" userId="f59fb8f3-a021-417a-8bc1-65c8d471c621" providerId="ADAL" clId="{0DD70757-F9C8-C84D-8AD6-11F473F39870}" dt="2021-04-12T12:52:56.781" v="2077"/>
          <ac:spMkLst>
            <pc:docMk/>
            <pc:sldMk cId="2967768867" sldId="592"/>
            <ac:spMk id="16386" creationId="{DCDEDE68-7370-A049-B607-4EE7C1C097CC}"/>
          </ac:spMkLst>
        </pc:spChg>
        <pc:picChg chg="del">
          <ac:chgData name="Long B Nguyen" userId="f59fb8f3-a021-417a-8bc1-65c8d471c621" providerId="ADAL" clId="{0DD70757-F9C8-C84D-8AD6-11F473F39870}" dt="2021-04-12T12:52:53.367" v="2074" actId="478"/>
          <ac:picMkLst>
            <pc:docMk/>
            <pc:sldMk cId="2967768867" sldId="592"/>
            <ac:picMk id="65539" creationId="{E53CD132-E85D-D245-AAD8-83FB82CE3B68}"/>
          </ac:picMkLst>
        </pc:picChg>
      </pc:sldChg>
      <pc:sldChg chg="addSp delSp modSp add mod modAnim">
        <pc:chgData name="Long B Nguyen" userId="f59fb8f3-a021-417a-8bc1-65c8d471c621" providerId="ADAL" clId="{0DD70757-F9C8-C84D-8AD6-11F473F39870}" dt="2021-04-12T13:15:48.100" v="3316"/>
        <pc:sldMkLst>
          <pc:docMk/>
          <pc:sldMk cId="3535386674" sldId="593"/>
        </pc:sldMkLst>
        <pc:spChg chg="add mod">
          <ac:chgData name="Long B Nguyen" userId="f59fb8f3-a021-417a-8bc1-65c8d471c621" providerId="ADAL" clId="{0DD70757-F9C8-C84D-8AD6-11F473F39870}" dt="2021-04-12T13:09:50.831" v="3243"/>
          <ac:spMkLst>
            <pc:docMk/>
            <pc:sldMk cId="3535386674" sldId="593"/>
            <ac:spMk id="2" creationId="{F0B9C422-EAAC-114B-9C9E-6B33C8334932}"/>
          </ac:spMkLst>
        </pc:spChg>
        <pc:spChg chg="mod">
          <ac:chgData name="Long B Nguyen" userId="f59fb8f3-a021-417a-8bc1-65c8d471c621" providerId="ADAL" clId="{0DD70757-F9C8-C84D-8AD6-11F473F39870}" dt="2021-04-12T13:15:37.603" v="3313" actId="20577"/>
          <ac:spMkLst>
            <pc:docMk/>
            <pc:sldMk cId="3535386674" sldId="593"/>
            <ac:spMk id="16386" creationId="{DCDEDE68-7370-A049-B607-4EE7C1C097CC}"/>
          </ac:spMkLst>
        </pc:spChg>
        <pc:picChg chg="del">
          <ac:chgData name="Long B Nguyen" userId="f59fb8f3-a021-417a-8bc1-65c8d471c621" providerId="ADAL" clId="{0DD70757-F9C8-C84D-8AD6-11F473F39870}" dt="2021-04-12T12:54:47.459" v="2095" actId="478"/>
          <ac:picMkLst>
            <pc:docMk/>
            <pc:sldMk cId="3535386674" sldId="593"/>
            <ac:picMk id="65539" creationId="{E53CD132-E85D-D245-AAD8-83FB82CE3B68}"/>
          </ac:picMkLst>
        </pc:picChg>
      </pc:sldChg>
      <pc:sldChg chg="addSp delSp modSp add mod delAnim modAnim">
        <pc:chgData name="Long B Nguyen" userId="f59fb8f3-a021-417a-8bc1-65c8d471c621" providerId="ADAL" clId="{0DD70757-F9C8-C84D-8AD6-11F473F39870}" dt="2021-04-12T13:18:08.562" v="3332"/>
        <pc:sldMkLst>
          <pc:docMk/>
          <pc:sldMk cId="1476079720" sldId="594"/>
        </pc:sldMkLst>
        <pc:spChg chg="add mod">
          <ac:chgData name="Long B Nguyen" userId="f59fb8f3-a021-417a-8bc1-65c8d471c621" providerId="ADAL" clId="{0DD70757-F9C8-C84D-8AD6-11F473F39870}" dt="2021-04-12T13:09:50.831" v="3243"/>
          <ac:spMkLst>
            <pc:docMk/>
            <pc:sldMk cId="1476079720" sldId="594"/>
            <ac:spMk id="3" creationId="{BF7F93EC-F271-6F45-923B-F3A106EB733F}"/>
          </ac:spMkLst>
        </pc:spChg>
        <pc:spChg chg="mod">
          <ac:chgData name="Long B Nguyen" userId="f59fb8f3-a021-417a-8bc1-65c8d471c621" providerId="ADAL" clId="{0DD70757-F9C8-C84D-8AD6-11F473F39870}" dt="2021-04-12T13:06:45.528" v="3048" actId="20577"/>
          <ac:spMkLst>
            <pc:docMk/>
            <pc:sldMk cId="1476079720" sldId="594"/>
            <ac:spMk id="16386" creationId="{DCDEDE68-7370-A049-B607-4EE7C1C097CC}"/>
          </ac:spMkLst>
        </pc:spChg>
        <pc:spChg chg="mod">
          <ac:chgData name="Long B Nguyen" userId="f59fb8f3-a021-417a-8bc1-65c8d471c621" providerId="ADAL" clId="{0DD70757-F9C8-C84D-8AD6-11F473F39870}" dt="2021-04-12T13:05:57.812" v="3029" actId="1076"/>
          <ac:spMkLst>
            <pc:docMk/>
            <pc:sldMk cId="1476079720" sldId="594"/>
            <ac:spMk id="65537" creationId="{07CB10DC-D333-F84F-AEFA-826E23CDD585}"/>
          </ac:spMkLst>
        </pc:spChg>
        <pc:picChg chg="add mod">
          <ac:chgData name="Long B Nguyen" userId="f59fb8f3-a021-417a-8bc1-65c8d471c621" providerId="ADAL" clId="{0DD70757-F9C8-C84D-8AD6-11F473F39870}" dt="2021-04-12T13:17:48.837" v="3327" actId="1076"/>
          <ac:picMkLst>
            <pc:docMk/>
            <pc:sldMk cId="1476079720" sldId="594"/>
            <ac:picMk id="2" creationId="{63E1D156-037C-2F44-8521-07D633982296}"/>
          </ac:picMkLst>
        </pc:picChg>
        <pc:picChg chg="add del mod">
          <ac:chgData name="Long B Nguyen" userId="f59fb8f3-a021-417a-8bc1-65c8d471c621" providerId="ADAL" clId="{0DD70757-F9C8-C84D-8AD6-11F473F39870}" dt="2021-04-12T13:17:46.616" v="3326" actId="478"/>
          <ac:picMkLst>
            <pc:docMk/>
            <pc:sldMk cId="1476079720" sldId="594"/>
            <ac:picMk id="5" creationId="{8EF09A9B-4B37-5645-B19E-A31F545E03A5}"/>
          </ac:picMkLst>
        </pc:picChg>
      </pc:sldChg>
    </pc:docChg>
  </pc:docChgLst>
  <pc:docChgLst>
    <pc:chgData name="Long B Nguyen" userId="f59fb8f3-a021-417a-8bc1-65c8d471c621" providerId="ADAL" clId="{AA9102B5-DACA-D841-B260-AEEBF90FC60A}"/>
    <pc:docChg chg="custSel addSld delSld modSld">
      <pc:chgData name="Long B Nguyen" userId="f59fb8f3-a021-417a-8bc1-65c8d471c621" providerId="ADAL" clId="{AA9102B5-DACA-D841-B260-AEEBF90FC60A}" dt="2020-01-06T17:07:10.515" v="1519" actId="2711"/>
      <pc:docMkLst>
        <pc:docMk/>
      </pc:docMkLst>
      <pc:sldChg chg="modSp">
        <pc:chgData name="Long B Nguyen" userId="f59fb8f3-a021-417a-8bc1-65c8d471c621" providerId="ADAL" clId="{AA9102B5-DACA-D841-B260-AEEBF90FC60A}" dt="2020-01-05T22:05:23.536" v="23" actId="20577"/>
        <pc:sldMkLst>
          <pc:docMk/>
          <pc:sldMk cId="4247104139" sldId="256"/>
        </pc:sldMkLst>
        <pc:spChg chg="mod">
          <ac:chgData name="Long B Nguyen" userId="f59fb8f3-a021-417a-8bc1-65c8d471c621" providerId="ADAL" clId="{AA9102B5-DACA-D841-B260-AEEBF90FC60A}" dt="2020-01-05T22:05:23.536" v="23" actId="20577"/>
          <ac:spMkLst>
            <pc:docMk/>
            <pc:sldMk cId="4247104139" sldId="256"/>
            <ac:spMk id="3" creationId="{1BDC47C8-6776-7B44-9CD4-95FC91452D62}"/>
          </ac:spMkLst>
        </pc:spChg>
      </pc:sldChg>
      <pc:sldChg chg="del">
        <pc:chgData name="Long B Nguyen" userId="f59fb8f3-a021-417a-8bc1-65c8d471c621" providerId="ADAL" clId="{AA9102B5-DACA-D841-B260-AEEBF90FC60A}" dt="2020-01-05T22:05:52.483" v="41" actId="2696"/>
        <pc:sldMkLst>
          <pc:docMk/>
          <pc:sldMk cId="1438711869" sldId="284"/>
        </pc:sldMkLst>
      </pc:sldChg>
      <pc:sldChg chg="del">
        <pc:chgData name="Long B Nguyen" userId="f59fb8f3-a021-417a-8bc1-65c8d471c621" providerId="ADAL" clId="{AA9102B5-DACA-D841-B260-AEEBF90FC60A}" dt="2020-01-05T22:05:52.199" v="24" actId="2696"/>
        <pc:sldMkLst>
          <pc:docMk/>
          <pc:sldMk cId="131840209" sldId="286"/>
        </pc:sldMkLst>
      </pc:sldChg>
      <pc:sldChg chg="del">
        <pc:chgData name="Long B Nguyen" userId="f59fb8f3-a021-417a-8bc1-65c8d471c621" providerId="ADAL" clId="{AA9102B5-DACA-D841-B260-AEEBF90FC60A}" dt="2020-01-05T22:05:52.214" v="25" actId="2696"/>
        <pc:sldMkLst>
          <pc:docMk/>
          <pc:sldMk cId="1816941262" sldId="295"/>
        </pc:sldMkLst>
      </pc:sldChg>
      <pc:sldChg chg="del">
        <pc:chgData name="Long B Nguyen" userId="f59fb8f3-a021-417a-8bc1-65c8d471c621" providerId="ADAL" clId="{AA9102B5-DACA-D841-B260-AEEBF90FC60A}" dt="2020-01-05T22:05:52.246" v="27" actId="2696"/>
        <pc:sldMkLst>
          <pc:docMk/>
          <pc:sldMk cId="553003360" sldId="296"/>
        </pc:sldMkLst>
      </pc:sldChg>
      <pc:sldChg chg="del">
        <pc:chgData name="Long B Nguyen" userId="f59fb8f3-a021-417a-8bc1-65c8d471c621" providerId="ADAL" clId="{AA9102B5-DACA-D841-B260-AEEBF90FC60A}" dt="2020-01-05T22:05:52.268" v="28" actId="2696"/>
        <pc:sldMkLst>
          <pc:docMk/>
          <pc:sldMk cId="3006175481" sldId="297"/>
        </pc:sldMkLst>
      </pc:sldChg>
      <pc:sldChg chg="del">
        <pc:chgData name="Long B Nguyen" userId="f59fb8f3-a021-417a-8bc1-65c8d471c621" providerId="ADAL" clId="{AA9102B5-DACA-D841-B260-AEEBF90FC60A}" dt="2020-01-05T22:05:52.287" v="29" actId="2696"/>
        <pc:sldMkLst>
          <pc:docMk/>
          <pc:sldMk cId="3150557076" sldId="298"/>
        </pc:sldMkLst>
      </pc:sldChg>
      <pc:sldChg chg="del">
        <pc:chgData name="Long B Nguyen" userId="f59fb8f3-a021-417a-8bc1-65c8d471c621" providerId="ADAL" clId="{AA9102B5-DACA-D841-B260-AEEBF90FC60A}" dt="2020-01-05T22:05:52.442" v="38" actId="2696"/>
        <pc:sldMkLst>
          <pc:docMk/>
          <pc:sldMk cId="128704095" sldId="302"/>
        </pc:sldMkLst>
      </pc:sldChg>
      <pc:sldChg chg="del">
        <pc:chgData name="Long B Nguyen" userId="f59fb8f3-a021-417a-8bc1-65c8d471c621" providerId="ADAL" clId="{AA9102B5-DACA-D841-B260-AEEBF90FC60A}" dt="2020-01-05T22:05:52.305" v="30" actId="2696"/>
        <pc:sldMkLst>
          <pc:docMk/>
          <pc:sldMk cId="3275945509" sldId="303"/>
        </pc:sldMkLst>
      </pc:sldChg>
      <pc:sldChg chg="del">
        <pc:chgData name="Long B Nguyen" userId="f59fb8f3-a021-417a-8bc1-65c8d471c621" providerId="ADAL" clId="{AA9102B5-DACA-D841-B260-AEEBF90FC60A}" dt="2020-01-05T22:05:52.321" v="31" actId="2696"/>
        <pc:sldMkLst>
          <pc:docMk/>
          <pc:sldMk cId="406772024" sldId="304"/>
        </pc:sldMkLst>
      </pc:sldChg>
      <pc:sldChg chg="del">
        <pc:chgData name="Long B Nguyen" userId="f59fb8f3-a021-417a-8bc1-65c8d471c621" providerId="ADAL" clId="{AA9102B5-DACA-D841-B260-AEEBF90FC60A}" dt="2020-01-05T22:05:52.334" v="32" actId="2696"/>
        <pc:sldMkLst>
          <pc:docMk/>
          <pc:sldMk cId="1703902501" sldId="305"/>
        </pc:sldMkLst>
      </pc:sldChg>
      <pc:sldChg chg="del">
        <pc:chgData name="Long B Nguyen" userId="f59fb8f3-a021-417a-8bc1-65c8d471c621" providerId="ADAL" clId="{AA9102B5-DACA-D841-B260-AEEBF90FC60A}" dt="2020-01-05T22:05:52.461" v="39" actId="2696"/>
        <pc:sldMkLst>
          <pc:docMk/>
          <pc:sldMk cId="3614829039" sldId="306"/>
        </pc:sldMkLst>
      </pc:sldChg>
      <pc:sldChg chg="del">
        <pc:chgData name="Long B Nguyen" userId="f59fb8f3-a021-417a-8bc1-65c8d471c621" providerId="ADAL" clId="{AA9102B5-DACA-D841-B260-AEEBF90FC60A}" dt="2020-01-05T22:05:52.471" v="40" actId="2696"/>
        <pc:sldMkLst>
          <pc:docMk/>
          <pc:sldMk cId="295911327" sldId="307"/>
        </pc:sldMkLst>
      </pc:sldChg>
      <pc:sldChg chg="del">
        <pc:chgData name="Long B Nguyen" userId="f59fb8f3-a021-417a-8bc1-65c8d471c621" providerId="ADAL" clId="{AA9102B5-DACA-D841-B260-AEEBF90FC60A}" dt="2020-01-05T22:05:52.353" v="33" actId="2696"/>
        <pc:sldMkLst>
          <pc:docMk/>
          <pc:sldMk cId="67957925" sldId="308"/>
        </pc:sldMkLst>
      </pc:sldChg>
      <pc:sldChg chg="del">
        <pc:chgData name="Long B Nguyen" userId="f59fb8f3-a021-417a-8bc1-65c8d471c621" providerId="ADAL" clId="{AA9102B5-DACA-D841-B260-AEEBF90FC60A}" dt="2020-01-05T22:05:52.365" v="34" actId="2696"/>
        <pc:sldMkLst>
          <pc:docMk/>
          <pc:sldMk cId="1872435103" sldId="309"/>
        </pc:sldMkLst>
      </pc:sldChg>
      <pc:sldChg chg="del">
        <pc:chgData name="Long B Nguyen" userId="f59fb8f3-a021-417a-8bc1-65c8d471c621" providerId="ADAL" clId="{AA9102B5-DACA-D841-B260-AEEBF90FC60A}" dt="2020-01-05T22:05:52.385" v="35" actId="2696"/>
        <pc:sldMkLst>
          <pc:docMk/>
          <pc:sldMk cId="4088965571" sldId="310"/>
        </pc:sldMkLst>
      </pc:sldChg>
      <pc:sldChg chg="del">
        <pc:chgData name="Long B Nguyen" userId="f59fb8f3-a021-417a-8bc1-65c8d471c621" providerId="ADAL" clId="{AA9102B5-DACA-D841-B260-AEEBF90FC60A}" dt="2020-01-05T22:05:52.404" v="36" actId="2696"/>
        <pc:sldMkLst>
          <pc:docMk/>
          <pc:sldMk cId="2255846137" sldId="311"/>
        </pc:sldMkLst>
      </pc:sldChg>
      <pc:sldChg chg="del">
        <pc:chgData name="Long B Nguyen" userId="f59fb8f3-a021-417a-8bc1-65c8d471c621" providerId="ADAL" clId="{AA9102B5-DACA-D841-B260-AEEBF90FC60A}" dt="2020-01-05T22:05:52.423" v="37" actId="2696"/>
        <pc:sldMkLst>
          <pc:docMk/>
          <pc:sldMk cId="1513627164" sldId="312"/>
        </pc:sldMkLst>
      </pc:sldChg>
      <pc:sldChg chg="del">
        <pc:chgData name="Long B Nguyen" userId="f59fb8f3-a021-417a-8bc1-65c8d471c621" providerId="ADAL" clId="{AA9102B5-DACA-D841-B260-AEEBF90FC60A}" dt="2020-01-05T22:05:52.231" v="26" actId="2696"/>
        <pc:sldMkLst>
          <pc:docMk/>
          <pc:sldMk cId="2097059918" sldId="313"/>
        </pc:sldMkLst>
      </pc:sldChg>
      <pc:sldChg chg="modSp">
        <pc:chgData name="Long B Nguyen" userId="f59fb8f3-a021-417a-8bc1-65c8d471c621" providerId="ADAL" clId="{AA9102B5-DACA-D841-B260-AEEBF90FC60A}" dt="2020-01-06T15:37:30.346" v="948" actId="20577"/>
        <pc:sldMkLst>
          <pc:docMk/>
          <pc:sldMk cId="1452600724" sldId="316"/>
        </pc:sldMkLst>
        <pc:spChg chg="mod">
          <ac:chgData name="Long B Nguyen" userId="f59fb8f3-a021-417a-8bc1-65c8d471c621" providerId="ADAL" clId="{AA9102B5-DACA-D841-B260-AEEBF90FC60A}" dt="2020-01-06T15:37:30.346" v="948" actId="20577"/>
          <ac:spMkLst>
            <pc:docMk/>
            <pc:sldMk cId="1452600724" sldId="316"/>
            <ac:spMk id="9" creationId="{E3B2E017-30B2-884B-A113-B419A2ED51AD}"/>
          </ac:spMkLst>
        </pc:spChg>
      </pc:sldChg>
      <pc:sldChg chg="del">
        <pc:chgData name="Long B Nguyen" userId="f59fb8f3-a021-417a-8bc1-65c8d471c621" providerId="ADAL" clId="{AA9102B5-DACA-D841-B260-AEEBF90FC60A}" dt="2020-01-06T15:03:11.354" v="848" actId="2696"/>
        <pc:sldMkLst>
          <pc:docMk/>
          <pc:sldMk cId="1787114790" sldId="317"/>
        </pc:sldMkLst>
      </pc:sldChg>
      <pc:sldChg chg="del">
        <pc:chgData name="Long B Nguyen" userId="f59fb8f3-a021-417a-8bc1-65c8d471c621" providerId="ADAL" clId="{AA9102B5-DACA-D841-B260-AEEBF90FC60A}" dt="2020-01-05T22:06:12.101" v="42" actId="2696"/>
        <pc:sldMkLst>
          <pc:docMk/>
          <pc:sldMk cId="1215229427" sldId="318"/>
        </pc:sldMkLst>
      </pc:sldChg>
      <pc:sldChg chg="modSp">
        <pc:chgData name="Long B Nguyen" userId="f59fb8f3-a021-417a-8bc1-65c8d471c621" providerId="ADAL" clId="{AA9102B5-DACA-D841-B260-AEEBF90FC60A}" dt="2020-01-06T01:48:03.413" v="110" actId="20577"/>
        <pc:sldMkLst>
          <pc:docMk/>
          <pc:sldMk cId="924617162" sldId="319"/>
        </pc:sldMkLst>
        <pc:spChg chg="mod">
          <ac:chgData name="Long B Nguyen" userId="f59fb8f3-a021-417a-8bc1-65c8d471c621" providerId="ADAL" clId="{AA9102B5-DACA-D841-B260-AEEBF90FC60A}" dt="2020-01-06T01:48:03.413" v="110" actId="20577"/>
          <ac:spMkLst>
            <pc:docMk/>
            <pc:sldMk cId="924617162" sldId="319"/>
            <ac:spMk id="9" creationId="{E3B2E017-30B2-884B-A113-B419A2ED51AD}"/>
          </ac:spMkLst>
        </pc:spChg>
      </pc:sldChg>
      <pc:sldChg chg="modSp">
        <pc:chgData name="Long B Nguyen" userId="f59fb8f3-a021-417a-8bc1-65c8d471c621" providerId="ADAL" clId="{AA9102B5-DACA-D841-B260-AEEBF90FC60A}" dt="2020-01-06T01:56:11.549" v="712" actId="1076"/>
        <pc:sldMkLst>
          <pc:docMk/>
          <pc:sldMk cId="1310010799" sldId="324"/>
        </pc:sldMkLst>
        <pc:spChg chg="mod">
          <ac:chgData name="Long B Nguyen" userId="f59fb8f3-a021-417a-8bc1-65c8d471c621" providerId="ADAL" clId="{AA9102B5-DACA-D841-B260-AEEBF90FC60A}" dt="2020-01-06T01:56:11.549" v="712" actId="1076"/>
          <ac:spMkLst>
            <pc:docMk/>
            <pc:sldMk cId="1310010799" sldId="324"/>
            <ac:spMk id="9" creationId="{E3B2E017-30B2-884B-A113-B419A2ED51AD}"/>
          </ac:spMkLst>
        </pc:spChg>
      </pc:sldChg>
      <pc:sldChg chg="modSp">
        <pc:chgData name="Long B Nguyen" userId="f59fb8f3-a021-417a-8bc1-65c8d471c621" providerId="ADAL" clId="{AA9102B5-DACA-D841-B260-AEEBF90FC60A}" dt="2020-01-06T15:35:11.658" v="853" actId="20577"/>
        <pc:sldMkLst>
          <pc:docMk/>
          <pc:sldMk cId="3314372952" sldId="325"/>
        </pc:sldMkLst>
        <pc:spChg chg="mod">
          <ac:chgData name="Long B Nguyen" userId="f59fb8f3-a021-417a-8bc1-65c8d471c621" providerId="ADAL" clId="{AA9102B5-DACA-D841-B260-AEEBF90FC60A}" dt="2020-01-06T15:35:11.658" v="853" actId="20577"/>
          <ac:spMkLst>
            <pc:docMk/>
            <pc:sldMk cId="3314372952" sldId="325"/>
            <ac:spMk id="2" creationId="{AA3A228F-61D0-D949-A5E7-F83756230BF8}"/>
          </ac:spMkLst>
        </pc:spChg>
        <pc:spChg chg="mod">
          <ac:chgData name="Long B Nguyen" userId="f59fb8f3-a021-417a-8bc1-65c8d471c621" providerId="ADAL" clId="{AA9102B5-DACA-D841-B260-AEEBF90FC60A}" dt="2020-01-06T15:02:45.351" v="846" actId="20577"/>
          <ac:spMkLst>
            <pc:docMk/>
            <pc:sldMk cId="3314372952" sldId="325"/>
            <ac:spMk id="9" creationId="{E3B2E017-30B2-884B-A113-B419A2ED51AD}"/>
          </ac:spMkLst>
        </pc:spChg>
      </pc:sldChg>
      <pc:sldChg chg="del">
        <pc:chgData name="Long B Nguyen" userId="f59fb8f3-a021-417a-8bc1-65c8d471c621" providerId="ADAL" clId="{AA9102B5-DACA-D841-B260-AEEBF90FC60A}" dt="2020-01-06T15:03:07.580" v="847" actId="2696"/>
        <pc:sldMkLst>
          <pc:docMk/>
          <pc:sldMk cId="3117943122" sldId="326"/>
        </pc:sldMkLst>
      </pc:sldChg>
      <pc:sldChg chg="del">
        <pc:chgData name="Long B Nguyen" userId="f59fb8f3-a021-417a-8bc1-65c8d471c621" providerId="ADAL" clId="{AA9102B5-DACA-D841-B260-AEEBF90FC60A}" dt="2020-01-06T01:49:27.456" v="111" actId="2696"/>
        <pc:sldMkLst>
          <pc:docMk/>
          <pc:sldMk cId="1025618360" sldId="327"/>
        </pc:sldMkLst>
      </pc:sldChg>
      <pc:sldChg chg="modSp add">
        <pc:chgData name="Long B Nguyen" userId="f59fb8f3-a021-417a-8bc1-65c8d471c621" providerId="ADAL" clId="{AA9102B5-DACA-D841-B260-AEEBF90FC60A}" dt="2020-01-06T15:00:48.763" v="818" actId="113"/>
        <pc:sldMkLst>
          <pc:docMk/>
          <pc:sldMk cId="1724104636" sldId="327"/>
        </pc:sldMkLst>
        <pc:spChg chg="mod">
          <ac:chgData name="Long B Nguyen" userId="f59fb8f3-a021-417a-8bc1-65c8d471c621" providerId="ADAL" clId="{AA9102B5-DACA-D841-B260-AEEBF90FC60A}" dt="2020-01-06T15:00:48.763" v="818" actId="113"/>
          <ac:spMkLst>
            <pc:docMk/>
            <pc:sldMk cId="1724104636" sldId="327"/>
            <ac:spMk id="9" creationId="{E3B2E017-30B2-884B-A113-B419A2ED51AD}"/>
          </ac:spMkLst>
        </pc:spChg>
      </pc:sldChg>
      <pc:sldChg chg="modSp">
        <pc:chgData name="Long B Nguyen" userId="f59fb8f3-a021-417a-8bc1-65c8d471c621" providerId="ADAL" clId="{AA9102B5-DACA-D841-B260-AEEBF90FC60A}" dt="2020-01-06T01:55:34.369" v="708" actId="20577"/>
        <pc:sldMkLst>
          <pc:docMk/>
          <pc:sldMk cId="4294143140" sldId="329"/>
        </pc:sldMkLst>
        <pc:spChg chg="mod">
          <ac:chgData name="Long B Nguyen" userId="f59fb8f3-a021-417a-8bc1-65c8d471c621" providerId="ADAL" clId="{AA9102B5-DACA-D841-B260-AEEBF90FC60A}" dt="2020-01-06T01:55:34.369" v="708" actId="20577"/>
          <ac:spMkLst>
            <pc:docMk/>
            <pc:sldMk cId="4294143140" sldId="329"/>
            <ac:spMk id="9" creationId="{E3B2E017-30B2-884B-A113-B419A2ED51AD}"/>
          </ac:spMkLst>
        </pc:spChg>
      </pc:sldChg>
      <pc:sldChg chg="modSp add">
        <pc:chgData name="Long B Nguyen" userId="f59fb8f3-a021-417a-8bc1-65c8d471c621" providerId="ADAL" clId="{AA9102B5-DACA-D841-B260-AEEBF90FC60A}" dt="2020-01-06T15:01:01.638" v="819" actId="2711"/>
        <pc:sldMkLst>
          <pc:docMk/>
          <pc:sldMk cId="3594730708" sldId="330"/>
        </pc:sldMkLst>
        <pc:spChg chg="mod">
          <ac:chgData name="Long B Nguyen" userId="f59fb8f3-a021-417a-8bc1-65c8d471c621" providerId="ADAL" clId="{AA9102B5-DACA-D841-B260-AEEBF90FC60A}" dt="2020-01-06T15:01:01.638" v="819" actId="2711"/>
          <ac:spMkLst>
            <pc:docMk/>
            <pc:sldMk cId="3594730708" sldId="330"/>
            <ac:spMk id="9" creationId="{E3B2E017-30B2-884B-A113-B419A2ED51AD}"/>
          </ac:spMkLst>
        </pc:spChg>
      </pc:sldChg>
      <pc:sldChg chg="modSp add">
        <pc:chgData name="Long B Nguyen" userId="f59fb8f3-a021-417a-8bc1-65c8d471c621" providerId="ADAL" clId="{AA9102B5-DACA-D841-B260-AEEBF90FC60A}" dt="2020-01-06T02:00:17.493" v="815" actId="255"/>
        <pc:sldMkLst>
          <pc:docMk/>
          <pc:sldMk cId="3870816631" sldId="331"/>
        </pc:sldMkLst>
        <pc:spChg chg="mod">
          <ac:chgData name="Long B Nguyen" userId="f59fb8f3-a021-417a-8bc1-65c8d471c621" providerId="ADAL" clId="{AA9102B5-DACA-D841-B260-AEEBF90FC60A}" dt="2020-01-06T02:00:17.493" v="815" actId="255"/>
          <ac:spMkLst>
            <pc:docMk/>
            <pc:sldMk cId="3870816631" sldId="331"/>
            <ac:spMk id="9" creationId="{E3B2E017-30B2-884B-A113-B419A2ED51AD}"/>
          </ac:spMkLst>
        </pc:spChg>
      </pc:sldChg>
      <pc:sldChg chg="modSp add">
        <pc:chgData name="Long B Nguyen" userId="f59fb8f3-a021-417a-8bc1-65c8d471c621" providerId="ADAL" clId="{AA9102B5-DACA-D841-B260-AEEBF90FC60A}" dt="2020-01-06T17:07:10.515" v="1519" actId="2711"/>
        <pc:sldMkLst>
          <pc:docMk/>
          <pc:sldMk cId="3124353102" sldId="332"/>
        </pc:sldMkLst>
        <pc:spChg chg="mod">
          <ac:chgData name="Long B Nguyen" userId="f59fb8f3-a021-417a-8bc1-65c8d471c621" providerId="ADAL" clId="{AA9102B5-DACA-D841-B260-AEEBF90FC60A}" dt="2020-01-06T17:03:36.721" v="1332" actId="20577"/>
          <ac:spMkLst>
            <pc:docMk/>
            <pc:sldMk cId="3124353102" sldId="332"/>
            <ac:spMk id="2" creationId="{AA3A228F-61D0-D949-A5E7-F83756230BF8}"/>
          </ac:spMkLst>
        </pc:spChg>
        <pc:spChg chg="mod">
          <ac:chgData name="Long B Nguyen" userId="f59fb8f3-a021-417a-8bc1-65c8d471c621" providerId="ADAL" clId="{AA9102B5-DACA-D841-B260-AEEBF90FC60A}" dt="2020-01-06T17:07:10.515" v="1519" actId="2711"/>
          <ac:spMkLst>
            <pc:docMk/>
            <pc:sldMk cId="3124353102" sldId="332"/>
            <ac:spMk id="9" creationId="{E3B2E017-30B2-884B-A113-B419A2ED51AD}"/>
          </ac:spMkLst>
        </pc:spChg>
      </pc:sldChg>
    </pc:docChg>
  </pc:docChgLst>
  <pc:docChgLst>
    <pc:chgData name="Long B Nguyen" userId="f59fb8f3-a021-417a-8bc1-65c8d471c621" providerId="ADAL" clId="{B96DF70B-AC3A-2C42-8077-E6A75637E00A}"/>
    <pc:docChg chg="modSld">
      <pc:chgData name="Long B Nguyen" userId="f59fb8f3-a021-417a-8bc1-65c8d471c621" providerId="ADAL" clId="{B96DF70B-AC3A-2C42-8077-E6A75637E00A}" dt="2024-03-06T15:45:43.897" v="15" actId="20577"/>
      <pc:docMkLst>
        <pc:docMk/>
      </pc:docMkLst>
      <pc:sldChg chg="modSp mod">
        <pc:chgData name="Long B Nguyen" userId="f59fb8f3-a021-417a-8bc1-65c8d471c621" providerId="ADAL" clId="{B96DF70B-AC3A-2C42-8077-E6A75637E00A}" dt="2024-03-06T15:45:43.897" v="15" actId="20577"/>
        <pc:sldMkLst>
          <pc:docMk/>
          <pc:sldMk cId="4247104139" sldId="256"/>
        </pc:sldMkLst>
        <pc:spChg chg="mod">
          <ac:chgData name="Long B Nguyen" userId="f59fb8f3-a021-417a-8bc1-65c8d471c621" providerId="ADAL" clId="{B96DF70B-AC3A-2C42-8077-E6A75637E00A}" dt="2024-03-06T15:45:43.897" v="15" actId="20577"/>
          <ac:spMkLst>
            <pc:docMk/>
            <pc:sldMk cId="4247104139" sldId="256"/>
            <ac:spMk id="2" creationId="{6117A749-B1BA-E24B-8FB0-0604EF651FB3}"/>
          </ac:spMkLst>
        </pc:spChg>
      </pc:sldChg>
    </pc:docChg>
  </pc:docChgLst>
  <pc:docChgLst>
    <pc:chgData name="Long B Nguyen" userId="f59fb8f3-a021-417a-8bc1-65c8d471c621" providerId="ADAL" clId="{B5860C40-AA08-4447-A918-2D2782E0FC0B}"/>
    <pc:docChg chg="delSld modSld">
      <pc:chgData name="Long B Nguyen" userId="f59fb8f3-a021-417a-8bc1-65c8d471c621" providerId="ADAL" clId="{B5860C40-AA08-4447-A918-2D2782E0FC0B}" dt="2019-09-16T13:59:20.091" v="35" actId="2696"/>
      <pc:docMkLst>
        <pc:docMk/>
      </pc:docMkLst>
      <pc:sldChg chg="modSp">
        <pc:chgData name="Long B Nguyen" userId="f59fb8f3-a021-417a-8bc1-65c8d471c621" providerId="ADAL" clId="{B5860C40-AA08-4447-A918-2D2782E0FC0B}" dt="2019-09-16T13:58:36.640" v="18" actId="20577"/>
        <pc:sldMkLst>
          <pc:docMk/>
          <pc:sldMk cId="4247104139" sldId="256"/>
        </pc:sldMkLst>
        <pc:spChg chg="mod">
          <ac:chgData name="Long B Nguyen" userId="f59fb8f3-a021-417a-8bc1-65c8d471c621" providerId="ADAL" clId="{B5860C40-AA08-4447-A918-2D2782E0FC0B}" dt="2019-09-16T13:58:36.640" v="18" actId="20577"/>
          <ac:spMkLst>
            <pc:docMk/>
            <pc:sldMk cId="4247104139" sldId="256"/>
            <ac:spMk id="3" creationId="{1BDC47C8-6776-7B44-9CD4-95FC91452D6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DD99D2-A624-5E4F-A4E3-584054837B5A}" type="datetimeFigureOut">
              <a:rPr lang="en-US" smtClean="0"/>
              <a:t>3/12/24</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1B3AF5-F789-394E-94F2-430C8BDCE3F4}" type="slidenum">
              <a:rPr lang="en-US" smtClean="0"/>
              <a:t>‹#›</a:t>
            </a:fld>
            <a:endParaRPr lang="en-US"/>
          </a:p>
        </p:txBody>
      </p:sp>
    </p:spTree>
    <p:extLst>
      <p:ext uri="{BB962C8B-B14F-4D97-AF65-F5344CB8AC3E}">
        <p14:creationId xmlns:p14="http://schemas.microsoft.com/office/powerpoint/2010/main" val="1582262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FED8857B-DAAE-8E41-94D2-2E8D58CE13C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E2DB760-6ABF-D74F-8AEC-D18B6ED0B8D3}" type="slidenum">
              <a:rPr lang="en-US" altLang="en-US"/>
              <a:pPr/>
              <a:t>2</a:t>
            </a:fld>
            <a:endParaRPr lang="en-US" altLang="en-US"/>
          </a:p>
        </p:txBody>
      </p:sp>
      <p:sp>
        <p:nvSpPr>
          <p:cNvPr id="17410" name="Rectangle 2">
            <a:extLst>
              <a:ext uri="{FF2B5EF4-FFF2-40B4-BE49-F238E27FC236}">
                <a16:creationId xmlns:a16="http://schemas.microsoft.com/office/drawing/2014/main" id="{49D67782-7269-F346-8CF2-6FFDE60C56EC}"/>
              </a:ext>
            </a:extLst>
          </p:cNvPr>
          <p:cNvSpPr>
            <a:spLocks noGrp="1" noRot="1" noChangeAspect="1" noChangeArrowheads="1" noTextEdit="1"/>
          </p:cNvSpPr>
          <p:nvPr>
            <p:ph type="sldImg"/>
          </p:nvPr>
        </p:nvSpPr>
        <p:spPr bwMode="auto">
          <a:xfrm>
            <a:off x="687388"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Rectangle 3">
            <a:extLst>
              <a:ext uri="{FF2B5EF4-FFF2-40B4-BE49-F238E27FC236}">
                <a16:creationId xmlns:a16="http://schemas.microsoft.com/office/drawing/2014/main" id="{B8ECECD4-5E58-4C43-AD97-BEAD77A1A926}"/>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Crash Course: Cybersecurity</a:t>
            </a:r>
          </a:p>
        </p:txBody>
      </p:sp>
    </p:spTree>
    <p:extLst>
      <p:ext uri="{BB962C8B-B14F-4D97-AF65-F5344CB8AC3E}">
        <p14:creationId xmlns:p14="http://schemas.microsoft.com/office/powerpoint/2010/main" val="601443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a:extLst>
              <a:ext uri="{FF2B5EF4-FFF2-40B4-BE49-F238E27FC236}">
                <a16:creationId xmlns:a16="http://schemas.microsoft.com/office/drawing/2014/main" id="{D22F580F-FAB5-2644-8890-24D43DB5794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8D1A6BA-E75C-374A-B450-7E57BE1B6ECC}" type="slidenum">
              <a:rPr lang="en-US" altLang="en-US"/>
              <a:pPr/>
              <a:t>11</a:t>
            </a:fld>
            <a:endParaRPr lang="en-US" altLang="en-US"/>
          </a:p>
        </p:txBody>
      </p:sp>
      <p:sp>
        <p:nvSpPr>
          <p:cNvPr id="37890" name="Rectangle 2">
            <a:extLst>
              <a:ext uri="{FF2B5EF4-FFF2-40B4-BE49-F238E27FC236}">
                <a16:creationId xmlns:a16="http://schemas.microsoft.com/office/drawing/2014/main" id="{9AF59422-DB08-4F49-906A-03D0BF8DD0E5}"/>
              </a:ext>
            </a:extLst>
          </p:cNvPr>
          <p:cNvSpPr>
            <a:spLocks noGrp="1" noRot="1" noChangeAspect="1" noChangeArrowheads="1" noTextEdit="1"/>
          </p:cNvSpPr>
          <p:nvPr>
            <p:ph type="sldImg"/>
          </p:nvPr>
        </p:nvSpPr>
        <p:spPr bwMode="auto">
          <a:xfrm>
            <a:off x="687388"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3">
            <a:extLst>
              <a:ext uri="{FF2B5EF4-FFF2-40B4-BE49-F238E27FC236}">
                <a16:creationId xmlns:a16="http://schemas.microsoft.com/office/drawing/2014/main" id="{A5F6EBE6-1466-FC4C-8024-232F411F6538}"/>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https://www.bitsighttech.com/blog/attack-vectors-types-of-security-breaches</a:t>
            </a:r>
          </a:p>
        </p:txBody>
      </p:sp>
    </p:spTree>
    <p:extLst>
      <p:ext uri="{BB962C8B-B14F-4D97-AF65-F5344CB8AC3E}">
        <p14:creationId xmlns:p14="http://schemas.microsoft.com/office/powerpoint/2010/main" val="3461276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a:extLst>
              <a:ext uri="{FF2B5EF4-FFF2-40B4-BE49-F238E27FC236}">
                <a16:creationId xmlns:a16="http://schemas.microsoft.com/office/drawing/2014/main" id="{F066020C-16C6-2544-A337-C51CB75C971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77A01E6-9E19-4D48-9A0C-01BFD867E81D}" type="slidenum">
              <a:rPr lang="en-US" altLang="en-US"/>
              <a:pPr/>
              <a:t>12</a:t>
            </a:fld>
            <a:endParaRPr lang="en-US" altLang="en-US"/>
          </a:p>
        </p:txBody>
      </p:sp>
      <p:sp>
        <p:nvSpPr>
          <p:cNvPr id="39938" name="Rectangle 2">
            <a:extLst>
              <a:ext uri="{FF2B5EF4-FFF2-40B4-BE49-F238E27FC236}">
                <a16:creationId xmlns:a16="http://schemas.microsoft.com/office/drawing/2014/main" id="{E3C22118-58B1-E742-B700-4C80BB511EF6}"/>
              </a:ext>
            </a:extLst>
          </p:cNvPr>
          <p:cNvSpPr>
            <a:spLocks noGrp="1" noRot="1" noChangeAspect="1" noChangeArrowheads="1" noTextEdit="1"/>
          </p:cNvSpPr>
          <p:nvPr>
            <p:ph type="sldImg"/>
          </p:nvPr>
        </p:nvSpPr>
        <p:spPr bwMode="auto">
          <a:xfrm>
            <a:off x="687388"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Rectangle 3">
            <a:extLst>
              <a:ext uri="{FF2B5EF4-FFF2-40B4-BE49-F238E27FC236}">
                <a16:creationId xmlns:a16="http://schemas.microsoft.com/office/drawing/2014/main" id="{02737870-3112-934F-AA7E-B0B6767196DE}"/>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https://www.bitsighttech.com/blog/attack-vectors-types-of-security-breaches</a:t>
            </a:r>
          </a:p>
        </p:txBody>
      </p:sp>
    </p:spTree>
    <p:extLst>
      <p:ext uri="{BB962C8B-B14F-4D97-AF65-F5344CB8AC3E}">
        <p14:creationId xmlns:p14="http://schemas.microsoft.com/office/powerpoint/2010/main" val="3713912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a:extLst>
              <a:ext uri="{FF2B5EF4-FFF2-40B4-BE49-F238E27FC236}">
                <a16:creationId xmlns:a16="http://schemas.microsoft.com/office/drawing/2014/main" id="{73142ADB-9F33-4844-BB41-ABD830CD8D0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F56E8FF-D607-5647-8849-A039E9F34971}" type="slidenum">
              <a:rPr lang="en-US" altLang="en-US"/>
              <a:pPr/>
              <a:t>13</a:t>
            </a:fld>
            <a:endParaRPr lang="en-US" altLang="en-US"/>
          </a:p>
        </p:txBody>
      </p:sp>
      <p:sp>
        <p:nvSpPr>
          <p:cNvPr id="41986" name="Rectangle 2">
            <a:extLst>
              <a:ext uri="{FF2B5EF4-FFF2-40B4-BE49-F238E27FC236}">
                <a16:creationId xmlns:a16="http://schemas.microsoft.com/office/drawing/2014/main" id="{7A802E95-FD9D-8B49-BC68-C11CC181D368}"/>
              </a:ext>
            </a:extLst>
          </p:cNvPr>
          <p:cNvSpPr>
            <a:spLocks noGrp="1" noRot="1" noChangeAspect="1" noChangeArrowheads="1" noTextEdit="1"/>
          </p:cNvSpPr>
          <p:nvPr>
            <p:ph type="sldImg"/>
          </p:nvPr>
        </p:nvSpPr>
        <p:spPr bwMode="auto">
          <a:xfrm>
            <a:off x="687388"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Rectangle 3">
            <a:extLst>
              <a:ext uri="{FF2B5EF4-FFF2-40B4-BE49-F238E27FC236}">
                <a16:creationId xmlns:a16="http://schemas.microsoft.com/office/drawing/2014/main" id="{A2F86B10-DBD8-864C-BF5A-FAA7135A48BC}"/>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https://www.bitsighttech.com/blog/attack-vectors-types-of-security-breaches</a:t>
            </a:r>
          </a:p>
        </p:txBody>
      </p:sp>
    </p:spTree>
    <p:extLst>
      <p:ext uri="{BB962C8B-B14F-4D97-AF65-F5344CB8AC3E}">
        <p14:creationId xmlns:p14="http://schemas.microsoft.com/office/powerpoint/2010/main" val="12493844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a:extLst>
              <a:ext uri="{FF2B5EF4-FFF2-40B4-BE49-F238E27FC236}">
                <a16:creationId xmlns:a16="http://schemas.microsoft.com/office/drawing/2014/main" id="{2F559FE6-9E0E-0D4F-9C5A-99F064E355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706A05A-C7B5-4C47-8B52-728A693F0C8E}" type="slidenum">
              <a:rPr lang="en-US" altLang="en-US"/>
              <a:pPr/>
              <a:t>14</a:t>
            </a:fld>
            <a:endParaRPr lang="en-US" altLang="en-US"/>
          </a:p>
        </p:txBody>
      </p:sp>
      <p:sp>
        <p:nvSpPr>
          <p:cNvPr id="44034" name="Rectangle 2">
            <a:extLst>
              <a:ext uri="{FF2B5EF4-FFF2-40B4-BE49-F238E27FC236}">
                <a16:creationId xmlns:a16="http://schemas.microsoft.com/office/drawing/2014/main" id="{6AB8FB93-87EA-2A47-96E8-C6CB16600539}"/>
              </a:ext>
            </a:extLst>
          </p:cNvPr>
          <p:cNvSpPr>
            <a:spLocks noGrp="1" noRot="1" noChangeAspect="1" noChangeArrowheads="1" noTextEdit="1"/>
          </p:cNvSpPr>
          <p:nvPr>
            <p:ph type="sldImg"/>
          </p:nvPr>
        </p:nvSpPr>
        <p:spPr bwMode="auto">
          <a:xfrm>
            <a:off x="687388"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Rectangle 3">
            <a:extLst>
              <a:ext uri="{FF2B5EF4-FFF2-40B4-BE49-F238E27FC236}">
                <a16:creationId xmlns:a16="http://schemas.microsoft.com/office/drawing/2014/main" id="{EB783016-F098-0B44-ACA8-5950C5DF1B72}"/>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https://www.bitsighttech.com/blog/attack-vectors-types-of-security-breaches</a:t>
            </a:r>
          </a:p>
        </p:txBody>
      </p:sp>
    </p:spTree>
    <p:extLst>
      <p:ext uri="{BB962C8B-B14F-4D97-AF65-F5344CB8AC3E}">
        <p14:creationId xmlns:p14="http://schemas.microsoft.com/office/powerpoint/2010/main" val="23939496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a:extLst>
              <a:ext uri="{FF2B5EF4-FFF2-40B4-BE49-F238E27FC236}">
                <a16:creationId xmlns:a16="http://schemas.microsoft.com/office/drawing/2014/main" id="{37ABA4DD-0DBB-444E-B8F6-EF92C03205C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E8B5839-4E34-E44D-A300-439470CAD045}" type="slidenum">
              <a:rPr lang="en-US" altLang="en-US"/>
              <a:pPr/>
              <a:t>15</a:t>
            </a:fld>
            <a:endParaRPr lang="en-US" altLang="en-US"/>
          </a:p>
        </p:txBody>
      </p:sp>
      <p:sp>
        <p:nvSpPr>
          <p:cNvPr id="46082" name="Rectangle 2">
            <a:extLst>
              <a:ext uri="{FF2B5EF4-FFF2-40B4-BE49-F238E27FC236}">
                <a16:creationId xmlns:a16="http://schemas.microsoft.com/office/drawing/2014/main" id="{16F97052-DA88-0242-918E-995047CB8CF0}"/>
              </a:ext>
            </a:extLst>
          </p:cNvPr>
          <p:cNvSpPr>
            <a:spLocks noGrp="1" noRot="1" noChangeAspect="1" noChangeArrowheads="1" noTextEdit="1"/>
          </p:cNvSpPr>
          <p:nvPr>
            <p:ph type="sldImg"/>
          </p:nvPr>
        </p:nvSpPr>
        <p:spPr bwMode="auto">
          <a:xfrm>
            <a:off x="687388"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Rectangle 3">
            <a:extLst>
              <a:ext uri="{FF2B5EF4-FFF2-40B4-BE49-F238E27FC236}">
                <a16:creationId xmlns:a16="http://schemas.microsoft.com/office/drawing/2014/main" id="{28E6C255-B033-114F-AEDB-EF23B3C8BCAC}"/>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https://www.bitsighttech.com/blog/attack-vectors-types-of-security-breaches</a:t>
            </a:r>
          </a:p>
        </p:txBody>
      </p:sp>
    </p:spTree>
    <p:extLst>
      <p:ext uri="{BB962C8B-B14F-4D97-AF65-F5344CB8AC3E}">
        <p14:creationId xmlns:p14="http://schemas.microsoft.com/office/powerpoint/2010/main" val="16859244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a:extLst>
              <a:ext uri="{FF2B5EF4-FFF2-40B4-BE49-F238E27FC236}">
                <a16:creationId xmlns:a16="http://schemas.microsoft.com/office/drawing/2014/main" id="{44B9DF3F-A7B5-CD45-A8E4-976F917E0F2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B5B515E-1699-D14C-9945-E047E56A3CC7}" type="slidenum">
              <a:rPr lang="en-US" altLang="en-US"/>
              <a:pPr/>
              <a:t>16</a:t>
            </a:fld>
            <a:endParaRPr lang="en-US" altLang="en-US"/>
          </a:p>
        </p:txBody>
      </p:sp>
      <p:sp>
        <p:nvSpPr>
          <p:cNvPr id="48130" name="Rectangle 2">
            <a:extLst>
              <a:ext uri="{FF2B5EF4-FFF2-40B4-BE49-F238E27FC236}">
                <a16:creationId xmlns:a16="http://schemas.microsoft.com/office/drawing/2014/main" id="{B58841A5-BF61-CE48-B004-6510C3EB3134}"/>
              </a:ext>
            </a:extLst>
          </p:cNvPr>
          <p:cNvSpPr>
            <a:spLocks noGrp="1" noRot="1" noChangeAspect="1" noChangeArrowheads="1" noTextEdit="1"/>
          </p:cNvSpPr>
          <p:nvPr>
            <p:ph type="sldImg"/>
          </p:nvPr>
        </p:nvSpPr>
        <p:spPr bwMode="auto">
          <a:xfrm>
            <a:off x="687388"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Rectangle 3">
            <a:extLst>
              <a:ext uri="{FF2B5EF4-FFF2-40B4-BE49-F238E27FC236}">
                <a16:creationId xmlns:a16="http://schemas.microsoft.com/office/drawing/2014/main" id="{2A72463B-B403-E94E-8063-5943F018EC8C}"/>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https://www.bitsighttech.com/blog/attack-vectors-types-of-security-breaches</a:t>
            </a:r>
          </a:p>
        </p:txBody>
      </p:sp>
    </p:spTree>
    <p:extLst>
      <p:ext uri="{BB962C8B-B14F-4D97-AF65-F5344CB8AC3E}">
        <p14:creationId xmlns:p14="http://schemas.microsoft.com/office/powerpoint/2010/main" val="3395169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a:extLst>
              <a:ext uri="{FF2B5EF4-FFF2-40B4-BE49-F238E27FC236}">
                <a16:creationId xmlns:a16="http://schemas.microsoft.com/office/drawing/2014/main" id="{C4EC2A14-CF2E-524F-B5EC-0DA017566EE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CB3AEDA-44B4-1945-B872-990062F74F28}" type="slidenum">
              <a:rPr lang="en-US" altLang="en-US"/>
              <a:pPr/>
              <a:t>17</a:t>
            </a:fld>
            <a:endParaRPr lang="en-US" altLang="en-US"/>
          </a:p>
        </p:txBody>
      </p:sp>
      <p:sp>
        <p:nvSpPr>
          <p:cNvPr id="50178" name="Rectangle 2">
            <a:extLst>
              <a:ext uri="{FF2B5EF4-FFF2-40B4-BE49-F238E27FC236}">
                <a16:creationId xmlns:a16="http://schemas.microsoft.com/office/drawing/2014/main" id="{C10EE767-E6A8-0444-8095-78CBC7638599}"/>
              </a:ext>
            </a:extLst>
          </p:cNvPr>
          <p:cNvSpPr>
            <a:spLocks noGrp="1" noRot="1" noChangeAspect="1" noChangeArrowheads="1" noTextEdit="1"/>
          </p:cNvSpPr>
          <p:nvPr>
            <p:ph type="sldImg"/>
          </p:nvPr>
        </p:nvSpPr>
        <p:spPr bwMode="auto">
          <a:xfrm>
            <a:off x="687388"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Rectangle 3">
            <a:extLst>
              <a:ext uri="{FF2B5EF4-FFF2-40B4-BE49-F238E27FC236}">
                <a16:creationId xmlns:a16="http://schemas.microsoft.com/office/drawing/2014/main" id="{2EFF97CB-43C7-7340-815D-A1B5EB428F93}"/>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https://www.bitsighttech.com/blog/attack-vectors-types-of-security-breaches</a:t>
            </a:r>
          </a:p>
        </p:txBody>
      </p:sp>
    </p:spTree>
    <p:extLst>
      <p:ext uri="{BB962C8B-B14F-4D97-AF65-F5344CB8AC3E}">
        <p14:creationId xmlns:p14="http://schemas.microsoft.com/office/powerpoint/2010/main" val="35016317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a:extLst>
              <a:ext uri="{FF2B5EF4-FFF2-40B4-BE49-F238E27FC236}">
                <a16:creationId xmlns:a16="http://schemas.microsoft.com/office/drawing/2014/main" id="{A61AB98B-D807-804C-9E8C-A18ABE49C65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4F087FF-FA2E-A84C-806C-81BBE81D79C6}" type="slidenum">
              <a:rPr lang="en-US" altLang="en-US"/>
              <a:pPr/>
              <a:t>18</a:t>
            </a:fld>
            <a:endParaRPr lang="en-US" altLang="en-US"/>
          </a:p>
        </p:txBody>
      </p:sp>
      <p:sp>
        <p:nvSpPr>
          <p:cNvPr id="52226" name="Rectangle 2">
            <a:extLst>
              <a:ext uri="{FF2B5EF4-FFF2-40B4-BE49-F238E27FC236}">
                <a16:creationId xmlns:a16="http://schemas.microsoft.com/office/drawing/2014/main" id="{D8DD30C4-0311-B344-A612-686B4EC9FDAC}"/>
              </a:ext>
            </a:extLst>
          </p:cNvPr>
          <p:cNvSpPr>
            <a:spLocks noGrp="1" noRot="1" noChangeAspect="1" noChangeArrowheads="1" noTextEdit="1"/>
          </p:cNvSpPr>
          <p:nvPr>
            <p:ph type="sldImg"/>
          </p:nvPr>
        </p:nvSpPr>
        <p:spPr bwMode="auto">
          <a:xfrm>
            <a:off x="687388"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Rectangle 3">
            <a:extLst>
              <a:ext uri="{FF2B5EF4-FFF2-40B4-BE49-F238E27FC236}">
                <a16:creationId xmlns:a16="http://schemas.microsoft.com/office/drawing/2014/main" id="{FDAAEC47-DED5-3E46-B58C-90F5602EB5F7}"/>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https://www.bitsighttech.com/blog/attack-vectors-types-of-security-breaches</a:t>
            </a:r>
          </a:p>
        </p:txBody>
      </p:sp>
    </p:spTree>
    <p:extLst>
      <p:ext uri="{BB962C8B-B14F-4D97-AF65-F5344CB8AC3E}">
        <p14:creationId xmlns:p14="http://schemas.microsoft.com/office/powerpoint/2010/main" val="892767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a:extLst>
              <a:ext uri="{FF2B5EF4-FFF2-40B4-BE49-F238E27FC236}">
                <a16:creationId xmlns:a16="http://schemas.microsoft.com/office/drawing/2014/main" id="{BDC3F6DE-B7A0-1349-B606-571C52C0D7B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FE2D62FA-8D35-1948-AA4F-5F0F07E03EC5}" type="slidenum">
              <a:rPr lang="en-US" altLang="en-US"/>
              <a:pPr/>
              <a:t>19</a:t>
            </a:fld>
            <a:endParaRPr lang="en-US" altLang="en-US"/>
          </a:p>
        </p:txBody>
      </p:sp>
      <p:sp>
        <p:nvSpPr>
          <p:cNvPr id="54274" name="Rectangle 2">
            <a:extLst>
              <a:ext uri="{FF2B5EF4-FFF2-40B4-BE49-F238E27FC236}">
                <a16:creationId xmlns:a16="http://schemas.microsoft.com/office/drawing/2014/main" id="{FC946EFD-808C-3743-AFCA-89143DB8913D}"/>
              </a:ext>
            </a:extLst>
          </p:cNvPr>
          <p:cNvSpPr>
            <a:spLocks noGrp="1" noRot="1" noChangeAspect="1" noChangeArrowheads="1" noTextEdit="1"/>
          </p:cNvSpPr>
          <p:nvPr>
            <p:ph type="sldImg"/>
          </p:nvPr>
        </p:nvSpPr>
        <p:spPr bwMode="auto">
          <a:xfrm>
            <a:off x="687388"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Rectangle 3">
            <a:extLst>
              <a:ext uri="{FF2B5EF4-FFF2-40B4-BE49-F238E27FC236}">
                <a16:creationId xmlns:a16="http://schemas.microsoft.com/office/drawing/2014/main" id="{EE17C533-6990-EC4B-B6E6-D6525A99DABC}"/>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https://www.bitsighttech.com/blog/attack-vectors-types-of-security-breaches</a:t>
            </a:r>
          </a:p>
        </p:txBody>
      </p:sp>
    </p:spTree>
    <p:extLst>
      <p:ext uri="{BB962C8B-B14F-4D97-AF65-F5344CB8AC3E}">
        <p14:creationId xmlns:p14="http://schemas.microsoft.com/office/powerpoint/2010/main" val="26994745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a:extLst>
              <a:ext uri="{FF2B5EF4-FFF2-40B4-BE49-F238E27FC236}">
                <a16:creationId xmlns:a16="http://schemas.microsoft.com/office/drawing/2014/main" id="{1BA0C88D-A7C9-3B43-B5F0-FEDF0A261C7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DACA464-0896-2C4E-9D39-83F8637C2379}" type="slidenum">
              <a:rPr lang="en-US" altLang="en-US"/>
              <a:pPr/>
              <a:t>20</a:t>
            </a:fld>
            <a:endParaRPr lang="en-US" altLang="en-US"/>
          </a:p>
        </p:txBody>
      </p:sp>
      <p:sp>
        <p:nvSpPr>
          <p:cNvPr id="56322" name="Rectangle 2">
            <a:extLst>
              <a:ext uri="{FF2B5EF4-FFF2-40B4-BE49-F238E27FC236}">
                <a16:creationId xmlns:a16="http://schemas.microsoft.com/office/drawing/2014/main" id="{12B62C21-9DDF-7845-ABC3-B0D927C7E22A}"/>
              </a:ext>
            </a:extLst>
          </p:cNvPr>
          <p:cNvSpPr>
            <a:spLocks noGrp="1" noRot="1" noChangeAspect="1" noChangeArrowheads="1" noTextEdit="1"/>
          </p:cNvSpPr>
          <p:nvPr>
            <p:ph type="sldImg"/>
          </p:nvPr>
        </p:nvSpPr>
        <p:spPr bwMode="auto">
          <a:xfrm>
            <a:off x="687388"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Rectangle 3">
            <a:extLst>
              <a:ext uri="{FF2B5EF4-FFF2-40B4-BE49-F238E27FC236}">
                <a16:creationId xmlns:a16="http://schemas.microsoft.com/office/drawing/2014/main" id="{D0BD0201-051F-364C-899C-A948E3825238}"/>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https://www.bitsighttech.com/blog/attack-vectors-types-of-security-breaches</a:t>
            </a:r>
          </a:p>
        </p:txBody>
      </p:sp>
    </p:spTree>
    <p:extLst>
      <p:ext uri="{BB962C8B-B14F-4D97-AF65-F5344CB8AC3E}">
        <p14:creationId xmlns:p14="http://schemas.microsoft.com/office/powerpoint/2010/main" val="1210559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CB34B4F0-D7B7-CD47-A131-820C38EA078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9D60EC5-E36C-8E43-84AA-0D322BF63168}" type="slidenum">
              <a:rPr lang="en-US" altLang="en-US"/>
              <a:pPr/>
              <a:t>3</a:t>
            </a:fld>
            <a:endParaRPr lang="en-US" altLang="en-US"/>
          </a:p>
        </p:txBody>
      </p:sp>
      <p:sp>
        <p:nvSpPr>
          <p:cNvPr id="19458" name="Rectangle 2">
            <a:extLst>
              <a:ext uri="{FF2B5EF4-FFF2-40B4-BE49-F238E27FC236}">
                <a16:creationId xmlns:a16="http://schemas.microsoft.com/office/drawing/2014/main" id="{6FFBAB88-A907-6541-8950-9A99F34BD3B8}"/>
              </a:ext>
            </a:extLst>
          </p:cNvPr>
          <p:cNvSpPr>
            <a:spLocks noGrp="1" noRot="1" noChangeAspect="1" noChangeArrowheads="1" noTextEdit="1"/>
          </p:cNvSpPr>
          <p:nvPr>
            <p:ph type="sldImg"/>
          </p:nvPr>
        </p:nvSpPr>
        <p:spPr bwMode="auto">
          <a:xfrm>
            <a:off x="687388"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Rectangle 3">
            <a:extLst>
              <a:ext uri="{FF2B5EF4-FFF2-40B4-BE49-F238E27FC236}">
                <a16:creationId xmlns:a16="http://schemas.microsoft.com/office/drawing/2014/main" id="{5A8FF450-8819-DF42-B94E-8EDC8F76EF65}"/>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Crash Course: Cybersecurity</a:t>
            </a:r>
          </a:p>
        </p:txBody>
      </p:sp>
    </p:spTree>
    <p:extLst>
      <p:ext uri="{BB962C8B-B14F-4D97-AF65-F5344CB8AC3E}">
        <p14:creationId xmlns:p14="http://schemas.microsoft.com/office/powerpoint/2010/main" val="37287588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a:extLst>
              <a:ext uri="{FF2B5EF4-FFF2-40B4-BE49-F238E27FC236}">
                <a16:creationId xmlns:a16="http://schemas.microsoft.com/office/drawing/2014/main" id="{DB1BC68D-FE07-AA4B-918D-B5058CD0C62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3748230-5744-4041-A3ED-387D1B85C8F7}" type="slidenum">
              <a:rPr lang="en-US" altLang="en-US"/>
              <a:pPr/>
              <a:t>21</a:t>
            </a:fld>
            <a:endParaRPr lang="en-US" altLang="en-US"/>
          </a:p>
        </p:txBody>
      </p:sp>
      <p:sp>
        <p:nvSpPr>
          <p:cNvPr id="58370" name="Rectangle 2">
            <a:extLst>
              <a:ext uri="{FF2B5EF4-FFF2-40B4-BE49-F238E27FC236}">
                <a16:creationId xmlns:a16="http://schemas.microsoft.com/office/drawing/2014/main" id="{21F37B1B-E9A7-6242-AB9F-B2ED3B22E2C4}"/>
              </a:ext>
            </a:extLst>
          </p:cNvPr>
          <p:cNvSpPr>
            <a:spLocks noGrp="1" noRot="1" noChangeAspect="1" noChangeArrowheads="1" noTextEdit="1"/>
          </p:cNvSpPr>
          <p:nvPr>
            <p:ph type="sldImg"/>
          </p:nvPr>
        </p:nvSpPr>
        <p:spPr bwMode="auto">
          <a:xfrm>
            <a:off x="687388"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Rectangle 3">
            <a:extLst>
              <a:ext uri="{FF2B5EF4-FFF2-40B4-BE49-F238E27FC236}">
                <a16:creationId xmlns:a16="http://schemas.microsoft.com/office/drawing/2014/main" id="{6082FB0A-66E6-B744-A845-F43F9C0359CD}"/>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https://www.bitsighttech.com/blog/attack-vectors-types-of-security-breaches</a:t>
            </a:r>
          </a:p>
        </p:txBody>
      </p:sp>
    </p:spTree>
    <p:extLst>
      <p:ext uri="{BB962C8B-B14F-4D97-AF65-F5344CB8AC3E}">
        <p14:creationId xmlns:p14="http://schemas.microsoft.com/office/powerpoint/2010/main" val="37975346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a:extLst>
              <a:ext uri="{FF2B5EF4-FFF2-40B4-BE49-F238E27FC236}">
                <a16:creationId xmlns:a16="http://schemas.microsoft.com/office/drawing/2014/main" id="{9EF0E17E-F125-1E4E-AB93-CA5474D456D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989FCCB-1468-C149-98AB-BF992EFC9214}" type="slidenum">
              <a:rPr lang="en-US" altLang="en-US"/>
              <a:pPr/>
              <a:t>22</a:t>
            </a:fld>
            <a:endParaRPr lang="en-US" altLang="en-US"/>
          </a:p>
        </p:txBody>
      </p:sp>
      <p:sp>
        <p:nvSpPr>
          <p:cNvPr id="60418" name="Rectangle 2">
            <a:extLst>
              <a:ext uri="{FF2B5EF4-FFF2-40B4-BE49-F238E27FC236}">
                <a16:creationId xmlns:a16="http://schemas.microsoft.com/office/drawing/2014/main" id="{BD9260AC-85F3-9640-B5C5-4BEE575094EB}"/>
              </a:ext>
            </a:extLst>
          </p:cNvPr>
          <p:cNvSpPr>
            <a:spLocks noGrp="1" noRot="1" noChangeAspect="1" noChangeArrowheads="1" noTextEdit="1"/>
          </p:cNvSpPr>
          <p:nvPr>
            <p:ph type="sldImg"/>
          </p:nvPr>
        </p:nvSpPr>
        <p:spPr bwMode="auto">
          <a:xfrm>
            <a:off x="687388"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Rectangle 3">
            <a:extLst>
              <a:ext uri="{FF2B5EF4-FFF2-40B4-BE49-F238E27FC236}">
                <a16:creationId xmlns:a16="http://schemas.microsoft.com/office/drawing/2014/main" id="{102F9BB5-9FFE-424A-A76A-58150178F41C}"/>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https://www.bitsighttech.com/blog/attack-vectors-types-of-security-breaches</a:t>
            </a:r>
          </a:p>
        </p:txBody>
      </p:sp>
    </p:spTree>
    <p:extLst>
      <p:ext uri="{BB962C8B-B14F-4D97-AF65-F5344CB8AC3E}">
        <p14:creationId xmlns:p14="http://schemas.microsoft.com/office/powerpoint/2010/main" val="29102739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a:extLst>
              <a:ext uri="{FF2B5EF4-FFF2-40B4-BE49-F238E27FC236}">
                <a16:creationId xmlns:a16="http://schemas.microsoft.com/office/drawing/2014/main" id="{419B5A3C-3509-4D42-B7C7-6118FF8E94D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968A347-7266-3042-BBBC-4484C254F25B}" type="slidenum">
              <a:rPr lang="en-US" altLang="en-US"/>
              <a:pPr/>
              <a:t>23</a:t>
            </a:fld>
            <a:endParaRPr lang="en-US" altLang="en-US"/>
          </a:p>
        </p:txBody>
      </p:sp>
      <p:sp>
        <p:nvSpPr>
          <p:cNvPr id="62466" name="Rectangle 2">
            <a:extLst>
              <a:ext uri="{FF2B5EF4-FFF2-40B4-BE49-F238E27FC236}">
                <a16:creationId xmlns:a16="http://schemas.microsoft.com/office/drawing/2014/main" id="{A833BE68-935D-AA45-88BA-DCA44FB65A26}"/>
              </a:ext>
            </a:extLst>
          </p:cNvPr>
          <p:cNvSpPr>
            <a:spLocks noGrp="1" noRot="1" noChangeAspect="1" noChangeArrowheads="1" noTextEdit="1"/>
          </p:cNvSpPr>
          <p:nvPr>
            <p:ph type="sldImg"/>
          </p:nvPr>
        </p:nvSpPr>
        <p:spPr bwMode="auto">
          <a:xfrm>
            <a:off x="687388"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Rectangle 3">
            <a:extLst>
              <a:ext uri="{FF2B5EF4-FFF2-40B4-BE49-F238E27FC236}">
                <a16:creationId xmlns:a16="http://schemas.microsoft.com/office/drawing/2014/main" id="{4EA6AC2C-5F4F-0941-BC38-145E2BA4AC68}"/>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https://www.bitsighttech.com/blog/attack-vectors-types-of-security-breaches</a:t>
            </a:r>
          </a:p>
        </p:txBody>
      </p:sp>
    </p:spTree>
    <p:extLst>
      <p:ext uri="{BB962C8B-B14F-4D97-AF65-F5344CB8AC3E}">
        <p14:creationId xmlns:p14="http://schemas.microsoft.com/office/powerpoint/2010/main" val="6620560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a:extLst>
              <a:ext uri="{FF2B5EF4-FFF2-40B4-BE49-F238E27FC236}">
                <a16:creationId xmlns:a16="http://schemas.microsoft.com/office/drawing/2014/main" id="{07353430-5A37-014A-8881-095D62E31BD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07C4C0A-0FBA-D748-BB16-7FD8611156AC}" type="slidenum">
              <a:rPr lang="en-US" altLang="en-US"/>
              <a:pPr/>
              <a:t>24</a:t>
            </a:fld>
            <a:endParaRPr lang="en-US" altLang="en-US"/>
          </a:p>
        </p:txBody>
      </p:sp>
      <p:sp>
        <p:nvSpPr>
          <p:cNvPr id="64514" name="Rectangle 2">
            <a:extLst>
              <a:ext uri="{FF2B5EF4-FFF2-40B4-BE49-F238E27FC236}">
                <a16:creationId xmlns:a16="http://schemas.microsoft.com/office/drawing/2014/main" id="{A6A2E4CD-C27C-704D-869C-031C5CB5270E}"/>
              </a:ext>
            </a:extLst>
          </p:cNvPr>
          <p:cNvSpPr>
            <a:spLocks noGrp="1" noRot="1" noChangeAspect="1" noChangeArrowheads="1" noTextEdit="1"/>
          </p:cNvSpPr>
          <p:nvPr>
            <p:ph type="sldImg"/>
          </p:nvPr>
        </p:nvSpPr>
        <p:spPr bwMode="auto">
          <a:xfrm>
            <a:off x="687388"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a:extLst>
              <a:ext uri="{FF2B5EF4-FFF2-40B4-BE49-F238E27FC236}">
                <a16:creationId xmlns:a16="http://schemas.microsoft.com/office/drawing/2014/main" id="{B0A3699C-952B-D14F-99BE-4E3F831C6DC4}"/>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https://www.bitsighttech.com/blog/attack-vectors-types-of-security-breaches</a:t>
            </a:r>
          </a:p>
        </p:txBody>
      </p:sp>
    </p:spTree>
    <p:extLst>
      <p:ext uri="{BB962C8B-B14F-4D97-AF65-F5344CB8AC3E}">
        <p14:creationId xmlns:p14="http://schemas.microsoft.com/office/powerpoint/2010/main" val="21085837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a:extLst>
              <a:ext uri="{FF2B5EF4-FFF2-40B4-BE49-F238E27FC236}">
                <a16:creationId xmlns:a16="http://schemas.microsoft.com/office/drawing/2014/main" id="{07353430-5A37-014A-8881-095D62E31BD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07C4C0A-0FBA-D748-BB16-7FD8611156AC}" type="slidenum">
              <a:rPr lang="en-US" altLang="en-US"/>
              <a:pPr/>
              <a:t>25</a:t>
            </a:fld>
            <a:endParaRPr lang="en-US" altLang="en-US"/>
          </a:p>
        </p:txBody>
      </p:sp>
      <p:sp>
        <p:nvSpPr>
          <p:cNvPr id="64514" name="Rectangle 2">
            <a:extLst>
              <a:ext uri="{FF2B5EF4-FFF2-40B4-BE49-F238E27FC236}">
                <a16:creationId xmlns:a16="http://schemas.microsoft.com/office/drawing/2014/main" id="{A6A2E4CD-C27C-704D-869C-031C5CB5270E}"/>
              </a:ext>
            </a:extLst>
          </p:cNvPr>
          <p:cNvSpPr>
            <a:spLocks noGrp="1" noRot="1" noChangeAspect="1" noChangeArrowheads="1" noTextEdit="1"/>
          </p:cNvSpPr>
          <p:nvPr>
            <p:ph type="sldImg"/>
          </p:nvPr>
        </p:nvSpPr>
        <p:spPr bwMode="auto">
          <a:xfrm>
            <a:off x="687388"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a:extLst>
              <a:ext uri="{FF2B5EF4-FFF2-40B4-BE49-F238E27FC236}">
                <a16:creationId xmlns:a16="http://schemas.microsoft.com/office/drawing/2014/main" id="{B0A3699C-952B-D14F-99BE-4E3F831C6DC4}"/>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https://www.bitsighttech.com/blog/attack-vectors-types-of-security-breaches</a:t>
            </a:r>
          </a:p>
        </p:txBody>
      </p:sp>
    </p:spTree>
    <p:extLst>
      <p:ext uri="{BB962C8B-B14F-4D97-AF65-F5344CB8AC3E}">
        <p14:creationId xmlns:p14="http://schemas.microsoft.com/office/powerpoint/2010/main" val="24834877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a:extLst>
              <a:ext uri="{FF2B5EF4-FFF2-40B4-BE49-F238E27FC236}">
                <a16:creationId xmlns:a16="http://schemas.microsoft.com/office/drawing/2014/main" id="{07353430-5A37-014A-8881-095D62E31BD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07C4C0A-0FBA-D748-BB16-7FD8611156AC}" type="slidenum">
              <a:rPr lang="en-US" altLang="en-US"/>
              <a:pPr/>
              <a:t>27</a:t>
            </a:fld>
            <a:endParaRPr lang="en-US" altLang="en-US"/>
          </a:p>
        </p:txBody>
      </p:sp>
      <p:sp>
        <p:nvSpPr>
          <p:cNvPr id="64514" name="Rectangle 2">
            <a:extLst>
              <a:ext uri="{FF2B5EF4-FFF2-40B4-BE49-F238E27FC236}">
                <a16:creationId xmlns:a16="http://schemas.microsoft.com/office/drawing/2014/main" id="{A6A2E4CD-C27C-704D-869C-031C5CB5270E}"/>
              </a:ext>
            </a:extLst>
          </p:cNvPr>
          <p:cNvSpPr>
            <a:spLocks noGrp="1" noRot="1" noChangeAspect="1" noChangeArrowheads="1" noTextEdit="1"/>
          </p:cNvSpPr>
          <p:nvPr>
            <p:ph type="sldImg"/>
          </p:nvPr>
        </p:nvSpPr>
        <p:spPr bwMode="auto">
          <a:xfrm>
            <a:off x="687388"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Rectangle 3">
            <a:extLst>
              <a:ext uri="{FF2B5EF4-FFF2-40B4-BE49-F238E27FC236}">
                <a16:creationId xmlns:a16="http://schemas.microsoft.com/office/drawing/2014/main" id="{B0A3699C-952B-D14F-99BE-4E3F831C6DC4}"/>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https://www.bitsighttech.com/blog/attack-vectors-types-of-security-breaches</a:t>
            </a:r>
          </a:p>
        </p:txBody>
      </p:sp>
    </p:spTree>
    <p:extLst>
      <p:ext uri="{BB962C8B-B14F-4D97-AF65-F5344CB8AC3E}">
        <p14:creationId xmlns:p14="http://schemas.microsoft.com/office/powerpoint/2010/main" val="20808636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a:extLst>
              <a:ext uri="{FF2B5EF4-FFF2-40B4-BE49-F238E27FC236}">
                <a16:creationId xmlns:a16="http://schemas.microsoft.com/office/drawing/2014/main" id="{83426D0E-6BEC-524D-A163-BA6B9BBEB97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B8FD71B-BFDE-FD43-95EF-2BBD041286FE}" type="slidenum">
              <a:rPr lang="en-US" altLang="en-US"/>
              <a:pPr/>
              <a:t>29</a:t>
            </a:fld>
            <a:endParaRPr lang="en-US" altLang="en-US"/>
          </a:p>
        </p:txBody>
      </p:sp>
      <p:sp>
        <p:nvSpPr>
          <p:cNvPr id="66562" name="Rectangle 2">
            <a:extLst>
              <a:ext uri="{FF2B5EF4-FFF2-40B4-BE49-F238E27FC236}">
                <a16:creationId xmlns:a16="http://schemas.microsoft.com/office/drawing/2014/main" id="{86A23295-9514-E646-ACD0-0B8F970CFB86}"/>
              </a:ext>
            </a:extLst>
          </p:cNvPr>
          <p:cNvSpPr>
            <a:spLocks noGrp="1" noRot="1" noChangeAspect="1" noChangeArrowheads="1" noTextEdit="1"/>
          </p:cNvSpPr>
          <p:nvPr>
            <p:ph type="sldImg"/>
          </p:nvPr>
        </p:nvSpPr>
        <p:spPr bwMode="auto">
          <a:xfrm>
            <a:off x="687388"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a:extLst>
              <a:ext uri="{FF2B5EF4-FFF2-40B4-BE49-F238E27FC236}">
                <a16:creationId xmlns:a16="http://schemas.microsoft.com/office/drawing/2014/main" id="{C5BF0537-5B94-BD44-B75F-508A5FEC09F9}"/>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https://www.bitsighttech.com/blog/attack-vectors-types-of-security-breaches</a:t>
            </a:r>
          </a:p>
        </p:txBody>
      </p:sp>
    </p:spTree>
    <p:extLst>
      <p:ext uri="{BB962C8B-B14F-4D97-AF65-F5344CB8AC3E}">
        <p14:creationId xmlns:p14="http://schemas.microsoft.com/office/powerpoint/2010/main" val="15512066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a:extLst>
              <a:ext uri="{FF2B5EF4-FFF2-40B4-BE49-F238E27FC236}">
                <a16:creationId xmlns:a16="http://schemas.microsoft.com/office/drawing/2014/main" id="{83426D0E-6BEC-524D-A163-BA6B9BBEB97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B8FD71B-BFDE-FD43-95EF-2BBD041286FE}" type="slidenum">
              <a:rPr lang="en-US" altLang="en-US"/>
              <a:pPr/>
              <a:t>30</a:t>
            </a:fld>
            <a:endParaRPr lang="en-US" altLang="en-US"/>
          </a:p>
        </p:txBody>
      </p:sp>
      <p:sp>
        <p:nvSpPr>
          <p:cNvPr id="66562" name="Rectangle 2">
            <a:extLst>
              <a:ext uri="{FF2B5EF4-FFF2-40B4-BE49-F238E27FC236}">
                <a16:creationId xmlns:a16="http://schemas.microsoft.com/office/drawing/2014/main" id="{86A23295-9514-E646-ACD0-0B8F970CFB86}"/>
              </a:ext>
            </a:extLst>
          </p:cNvPr>
          <p:cNvSpPr>
            <a:spLocks noGrp="1" noRot="1" noChangeAspect="1" noChangeArrowheads="1" noTextEdit="1"/>
          </p:cNvSpPr>
          <p:nvPr>
            <p:ph type="sldImg"/>
          </p:nvPr>
        </p:nvSpPr>
        <p:spPr bwMode="auto">
          <a:xfrm>
            <a:off x="687388"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a:extLst>
              <a:ext uri="{FF2B5EF4-FFF2-40B4-BE49-F238E27FC236}">
                <a16:creationId xmlns:a16="http://schemas.microsoft.com/office/drawing/2014/main" id="{C5BF0537-5B94-BD44-B75F-508A5FEC09F9}"/>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https://www.bitsighttech.com/blog/attack-vectors-types-of-security-breaches</a:t>
            </a:r>
          </a:p>
        </p:txBody>
      </p:sp>
    </p:spTree>
    <p:extLst>
      <p:ext uri="{BB962C8B-B14F-4D97-AF65-F5344CB8AC3E}">
        <p14:creationId xmlns:p14="http://schemas.microsoft.com/office/powerpoint/2010/main" val="30719849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a:extLst>
              <a:ext uri="{FF2B5EF4-FFF2-40B4-BE49-F238E27FC236}">
                <a16:creationId xmlns:a16="http://schemas.microsoft.com/office/drawing/2014/main" id="{83426D0E-6BEC-524D-A163-BA6B9BBEB97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B8FD71B-BFDE-FD43-95EF-2BBD041286FE}" type="slidenum">
              <a:rPr lang="en-US" altLang="en-US"/>
              <a:pPr/>
              <a:t>31</a:t>
            </a:fld>
            <a:endParaRPr lang="en-US" altLang="en-US"/>
          </a:p>
        </p:txBody>
      </p:sp>
      <p:sp>
        <p:nvSpPr>
          <p:cNvPr id="66562" name="Rectangle 2">
            <a:extLst>
              <a:ext uri="{FF2B5EF4-FFF2-40B4-BE49-F238E27FC236}">
                <a16:creationId xmlns:a16="http://schemas.microsoft.com/office/drawing/2014/main" id="{86A23295-9514-E646-ACD0-0B8F970CFB86}"/>
              </a:ext>
            </a:extLst>
          </p:cNvPr>
          <p:cNvSpPr>
            <a:spLocks noGrp="1" noRot="1" noChangeAspect="1" noChangeArrowheads="1" noTextEdit="1"/>
          </p:cNvSpPr>
          <p:nvPr>
            <p:ph type="sldImg"/>
          </p:nvPr>
        </p:nvSpPr>
        <p:spPr bwMode="auto">
          <a:xfrm>
            <a:off x="687388"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a:extLst>
              <a:ext uri="{FF2B5EF4-FFF2-40B4-BE49-F238E27FC236}">
                <a16:creationId xmlns:a16="http://schemas.microsoft.com/office/drawing/2014/main" id="{C5BF0537-5B94-BD44-B75F-508A5FEC09F9}"/>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https://www.bitsighttech.com/blog/attack-vectors-types-of-security-breaches</a:t>
            </a:r>
          </a:p>
        </p:txBody>
      </p:sp>
    </p:spTree>
    <p:extLst>
      <p:ext uri="{BB962C8B-B14F-4D97-AF65-F5344CB8AC3E}">
        <p14:creationId xmlns:p14="http://schemas.microsoft.com/office/powerpoint/2010/main" val="7438905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a:extLst>
              <a:ext uri="{FF2B5EF4-FFF2-40B4-BE49-F238E27FC236}">
                <a16:creationId xmlns:a16="http://schemas.microsoft.com/office/drawing/2014/main" id="{7A442F69-CDD6-584B-A259-80AF0C73A72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B7B71EC-F669-3A4B-BA17-6B9CF87B7984}" type="slidenum">
              <a:rPr lang="en-US" altLang="en-US"/>
              <a:pPr/>
              <a:t>32</a:t>
            </a:fld>
            <a:endParaRPr lang="en-US" altLang="en-US"/>
          </a:p>
        </p:txBody>
      </p:sp>
      <p:sp>
        <p:nvSpPr>
          <p:cNvPr id="68610" name="Rectangle 2">
            <a:extLst>
              <a:ext uri="{FF2B5EF4-FFF2-40B4-BE49-F238E27FC236}">
                <a16:creationId xmlns:a16="http://schemas.microsoft.com/office/drawing/2014/main" id="{25BB0563-7DA1-2C46-9978-B3BFA1BCB6BD}"/>
              </a:ext>
            </a:extLst>
          </p:cNvPr>
          <p:cNvSpPr>
            <a:spLocks noGrp="1" noRot="1" noChangeAspect="1" noChangeArrowheads="1" noTextEdit="1"/>
          </p:cNvSpPr>
          <p:nvPr>
            <p:ph type="sldImg"/>
          </p:nvPr>
        </p:nvSpPr>
        <p:spPr bwMode="auto">
          <a:xfrm>
            <a:off x="687388"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Rectangle 3">
            <a:extLst>
              <a:ext uri="{FF2B5EF4-FFF2-40B4-BE49-F238E27FC236}">
                <a16:creationId xmlns:a16="http://schemas.microsoft.com/office/drawing/2014/main" id="{57287F79-92BB-2245-A3B5-53329160F984}"/>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https://www.bitsighttech.com/blog/attack-vectors-types-of-security-breaches</a:t>
            </a:r>
          </a:p>
        </p:txBody>
      </p:sp>
    </p:spTree>
    <p:extLst>
      <p:ext uri="{BB962C8B-B14F-4D97-AF65-F5344CB8AC3E}">
        <p14:creationId xmlns:p14="http://schemas.microsoft.com/office/powerpoint/2010/main" val="1107076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B90B0C96-27A0-5D47-99C9-0FAA72D7895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965FB6B-0660-D643-BC95-56C9F3A4E715}" type="slidenum">
              <a:rPr lang="en-US" altLang="en-US"/>
              <a:pPr/>
              <a:t>4</a:t>
            </a:fld>
            <a:endParaRPr lang="en-US" altLang="en-US"/>
          </a:p>
        </p:txBody>
      </p:sp>
      <p:sp>
        <p:nvSpPr>
          <p:cNvPr id="21506" name="Rectangle 2">
            <a:extLst>
              <a:ext uri="{FF2B5EF4-FFF2-40B4-BE49-F238E27FC236}">
                <a16:creationId xmlns:a16="http://schemas.microsoft.com/office/drawing/2014/main" id="{62816D06-E292-8F44-8725-B1DB7530E8B6}"/>
              </a:ext>
            </a:extLst>
          </p:cNvPr>
          <p:cNvSpPr>
            <a:spLocks noGrp="1" noRot="1" noChangeAspect="1" noChangeArrowheads="1" noTextEdit="1"/>
          </p:cNvSpPr>
          <p:nvPr>
            <p:ph type="sldImg"/>
          </p:nvPr>
        </p:nvSpPr>
        <p:spPr bwMode="auto">
          <a:xfrm>
            <a:off x="687388"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Rectangle 3">
            <a:extLst>
              <a:ext uri="{FF2B5EF4-FFF2-40B4-BE49-F238E27FC236}">
                <a16:creationId xmlns:a16="http://schemas.microsoft.com/office/drawing/2014/main" id="{46C418BA-6DEE-4444-AFB0-473551434E4E}"/>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Crash Course: Cybersecurity</a:t>
            </a:r>
          </a:p>
        </p:txBody>
      </p:sp>
    </p:spTree>
    <p:extLst>
      <p:ext uri="{BB962C8B-B14F-4D97-AF65-F5344CB8AC3E}">
        <p14:creationId xmlns:p14="http://schemas.microsoft.com/office/powerpoint/2010/main" val="2508725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a:extLst>
              <a:ext uri="{FF2B5EF4-FFF2-40B4-BE49-F238E27FC236}">
                <a16:creationId xmlns:a16="http://schemas.microsoft.com/office/drawing/2014/main" id="{CDE1B84A-F5EA-254B-8C07-6E79C3E8A7A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75FE376-1302-C44E-8D67-EDD0BE6DB926}" type="slidenum">
              <a:rPr lang="en-US" altLang="en-US"/>
              <a:pPr/>
              <a:t>5</a:t>
            </a:fld>
            <a:endParaRPr lang="en-US" altLang="en-US"/>
          </a:p>
        </p:txBody>
      </p:sp>
      <p:sp>
        <p:nvSpPr>
          <p:cNvPr id="25602" name="Rectangle 2">
            <a:extLst>
              <a:ext uri="{FF2B5EF4-FFF2-40B4-BE49-F238E27FC236}">
                <a16:creationId xmlns:a16="http://schemas.microsoft.com/office/drawing/2014/main" id="{0B74AFF1-A1E5-9B41-95C0-E1FA906239A6}"/>
              </a:ext>
            </a:extLst>
          </p:cNvPr>
          <p:cNvSpPr>
            <a:spLocks noGrp="1" noRot="1" noChangeAspect="1" noChangeArrowheads="1" noTextEdit="1"/>
          </p:cNvSpPr>
          <p:nvPr>
            <p:ph type="sldImg"/>
          </p:nvPr>
        </p:nvSpPr>
        <p:spPr bwMode="auto">
          <a:xfrm>
            <a:off x="687388"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Rectangle 3">
            <a:extLst>
              <a:ext uri="{FF2B5EF4-FFF2-40B4-BE49-F238E27FC236}">
                <a16:creationId xmlns:a16="http://schemas.microsoft.com/office/drawing/2014/main" id="{CD78386D-E27A-CC46-B6B5-0716E47E6B24}"/>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Crash Course: Cybersecurity</a:t>
            </a:r>
          </a:p>
        </p:txBody>
      </p:sp>
    </p:spTree>
    <p:extLst>
      <p:ext uri="{BB962C8B-B14F-4D97-AF65-F5344CB8AC3E}">
        <p14:creationId xmlns:p14="http://schemas.microsoft.com/office/powerpoint/2010/main" val="598971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ED501485-3586-DE45-BA41-385602413DD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6272F10-9185-CB42-A6CE-8275FC5A4ABF}" type="slidenum">
              <a:rPr lang="en-US" altLang="en-US"/>
              <a:pPr/>
              <a:t>6</a:t>
            </a:fld>
            <a:endParaRPr lang="en-US" altLang="en-US"/>
          </a:p>
        </p:txBody>
      </p:sp>
      <p:sp>
        <p:nvSpPr>
          <p:cNvPr id="27650" name="Rectangle 2">
            <a:extLst>
              <a:ext uri="{FF2B5EF4-FFF2-40B4-BE49-F238E27FC236}">
                <a16:creationId xmlns:a16="http://schemas.microsoft.com/office/drawing/2014/main" id="{7E96BF90-2D5E-FF46-9DF7-7CA8774B752A}"/>
              </a:ext>
            </a:extLst>
          </p:cNvPr>
          <p:cNvSpPr>
            <a:spLocks noGrp="1" noRot="1" noChangeAspect="1" noChangeArrowheads="1" noTextEdit="1"/>
          </p:cNvSpPr>
          <p:nvPr>
            <p:ph type="sldImg"/>
          </p:nvPr>
        </p:nvSpPr>
        <p:spPr bwMode="auto">
          <a:xfrm>
            <a:off x="687388"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Rectangle 3">
            <a:extLst>
              <a:ext uri="{FF2B5EF4-FFF2-40B4-BE49-F238E27FC236}">
                <a16:creationId xmlns:a16="http://schemas.microsoft.com/office/drawing/2014/main" id="{ACBA870F-C766-EC40-8195-499F14F85650}"/>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https://www.bitsighttech.com/blog/attack-vectors-types-of-security-breaches</a:t>
            </a:r>
          </a:p>
        </p:txBody>
      </p:sp>
    </p:spTree>
    <p:extLst>
      <p:ext uri="{BB962C8B-B14F-4D97-AF65-F5344CB8AC3E}">
        <p14:creationId xmlns:p14="http://schemas.microsoft.com/office/powerpoint/2010/main" val="3144185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E18D14E2-5B43-514E-9CE7-2F9E8BCA5F4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596AB63-C66E-F84F-80B0-D63D7231655A}" type="slidenum">
              <a:rPr lang="en-US" altLang="en-US"/>
              <a:pPr/>
              <a:t>7</a:t>
            </a:fld>
            <a:endParaRPr lang="en-US" altLang="en-US"/>
          </a:p>
        </p:txBody>
      </p:sp>
      <p:sp>
        <p:nvSpPr>
          <p:cNvPr id="29698" name="Rectangle 2">
            <a:extLst>
              <a:ext uri="{FF2B5EF4-FFF2-40B4-BE49-F238E27FC236}">
                <a16:creationId xmlns:a16="http://schemas.microsoft.com/office/drawing/2014/main" id="{40C7CBC8-EC52-2B49-AF72-54FD8EFEBA6B}"/>
              </a:ext>
            </a:extLst>
          </p:cNvPr>
          <p:cNvSpPr>
            <a:spLocks noGrp="1" noRot="1" noChangeAspect="1" noChangeArrowheads="1" noTextEdit="1"/>
          </p:cNvSpPr>
          <p:nvPr>
            <p:ph type="sldImg"/>
          </p:nvPr>
        </p:nvSpPr>
        <p:spPr bwMode="auto">
          <a:xfrm>
            <a:off x="687388"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Rectangle 3">
            <a:extLst>
              <a:ext uri="{FF2B5EF4-FFF2-40B4-BE49-F238E27FC236}">
                <a16:creationId xmlns:a16="http://schemas.microsoft.com/office/drawing/2014/main" id="{C560DA7D-9BE6-C749-9A6E-8C8774D94453}"/>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https://www.bitsighttech.com/blog/attack-vectors-types-of-security-breaches</a:t>
            </a:r>
          </a:p>
        </p:txBody>
      </p:sp>
    </p:spTree>
    <p:extLst>
      <p:ext uri="{BB962C8B-B14F-4D97-AF65-F5344CB8AC3E}">
        <p14:creationId xmlns:p14="http://schemas.microsoft.com/office/powerpoint/2010/main" val="4044890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a:extLst>
              <a:ext uri="{FF2B5EF4-FFF2-40B4-BE49-F238E27FC236}">
                <a16:creationId xmlns:a16="http://schemas.microsoft.com/office/drawing/2014/main" id="{15CBFF15-6A8C-FA40-8AAA-D387F93D102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B8978A0-2F6F-2544-866F-2491346AD95F}" type="slidenum">
              <a:rPr lang="en-US" altLang="en-US"/>
              <a:pPr/>
              <a:t>8</a:t>
            </a:fld>
            <a:endParaRPr lang="en-US" altLang="en-US"/>
          </a:p>
        </p:txBody>
      </p:sp>
      <p:sp>
        <p:nvSpPr>
          <p:cNvPr id="31746" name="Rectangle 2">
            <a:extLst>
              <a:ext uri="{FF2B5EF4-FFF2-40B4-BE49-F238E27FC236}">
                <a16:creationId xmlns:a16="http://schemas.microsoft.com/office/drawing/2014/main" id="{C14E77CC-A57A-CB44-BD1E-1BDFEC443286}"/>
              </a:ext>
            </a:extLst>
          </p:cNvPr>
          <p:cNvSpPr>
            <a:spLocks noGrp="1" noRot="1" noChangeAspect="1" noChangeArrowheads="1" noTextEdit="1"/>
          </p:cNvSpPr>
          <p:nvPr>
            <p:ph type="sldImg"/>
          </p:nvPr>
        </p:nvSpPr>
        <p:spPr bwMode="auto">
          <a:xfrm>
            <a:off x="687388"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Rectangle 3">
            <a:extLst>
              <a:ext uri="{FF2B5EF4-FFF2-40B4-BE49-F238E27FC236}">
                <a16:creationId xmlns:a16="http://schemas.microsoft.com/office/drawing/2014/main" id="{E801FD1C-C31A-6F44-AC09-C412C1B9E2D5}"/>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https://www.bitsighttech.com/blog/attack-vectors-types-of-security-breaches</a:t>
            </a:r>
          </a:p>
        </p:txBody>
      </p:sp>
    </p:spTree>
    <p:extLst>
      <p:ext uri="{BB962C8B-B14F-4D97-AF65-F5344CB8AC3E}">
        <p14:creationId xmlns:p14="http://schemas.microsoft.com/office/powerpoint/2010/main" val="25989587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a:extLst>
              <a:ext uri="{FF2B5EF4-FFF2-40B4-BE49-F238E27FC236}">
                <a16:creationId xmlns:a16="http://schemas.microsoft.com/office/drawing/2014/main" id="{317634C6-D579-384A-AB02-F11A107882D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14FE6C4-BF64-BA4F-A670-BE7A1755D435}" type="slidenum">
              <a:rPr lang="en-US" altLang="en-US"/>
              <a:pPr/>
              <a:t>9</a:t>
            </a:fld>
            <a:endParaRPr lang="en-US" altLang="en-US"/>
          </a:p>
        </p:txBody>
      </p:sp>
      <p:sp>
        <p:nvSpPr>
          <p:cNvPr id="33794" name="Rectangle 2">
            <a:extLst>
              <a:ext uri="{FF2B5EF4-FFF2-40B4-BE49-F238E27FC236}">
                <a16:creationId xmlns:a16="http://schemas.microsoft.com/office/drawing/2014/main" id="{74B6C344-0D0F-914D-948C-F29A076DF545}"/>
              </a:ext>
            </a:extLst>
          </p:cNvPr>
          <p:cNvSpPr>
            <a:spLocks noGrp="1" noRot="1" noChangeAspect="1" noChangeArrowheads="1" noTextEdit="1"/>
          </p:cNvSpPr>
          <p:nvPr>
            <p:ph type="sldImg"/>
          </p:nvPr>
        </p:nvSpPr>
        <p:spPr bwMode="auto">
          <a:xfrm>
            <a:off x="687388"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Rectangle 3">
            <a:extLst>
              <a:ext uri="{FF2B5EF4-FFF2-40B4-BE49-F238E27FC236}">
                <a16:creationId xmlns:a16="http://schemas.microsoft.com/office/drawing/2014/main" id="{2DCCE717-1E19-A545-BC8B-09373E0E8CE2}"/>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https://www.bitsighttech.com/blog/attack-vectors-types-of-security-breaches</a:t>
            </a:r>
          </a:p>
        </p:txBody>
      </p:sp>
    </p:spTree>
    <p:extLst>
      <p:ext uri="{BB962C8B-B14F-4D97-AF65-F5344CB8AC3E}">
        <p14:creationId xmlns:p14="http://schemas.microsoft.com/office/powerpoint/2010/main" val="611851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a:extLst>
              <a:ext uri="{FF2B5EF4-FFF2-40B4-BE49-F238E27FC236}">
                <a16:creationId xmlns:a16="http://schemas.microsoft.com/office/drawing/2014/main" id="{A1647F76-934B-DE4A-A73A-C183FA8A864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E86E644-1709-A34E-A771-0A2524A3D404}" type="slidenum">
              <a:rPr lang="en-US" altLang="en-US"/>
              <a:pPr/>
              <a:t>10</a:t>
            </a:fld>
            <a:endParaRPr lang="en-US" altLang="en-US"/>
          </a:p>
        </p:txBody>
      </p:sp>
      <p:sp>
        <p:nvSpPr>
          <p:cNvPr id="35842" name="Rectangle 2">
            <a:extLst>
              <a:ext uri="{FF2B5EF4-FFF2-40B4-BE49-F238E27FC236}">
                <a16:creationId xmlns:a16="http://schemas.microsoft.com/office/drawing/2014/main" id="{444CC340-962D-EC4C-AB8B-8DA21010F0F7}"/>
              </a:ext>
            </a:extLst>
          </p:cNvPr>
          <p:cNvSpPr>
            <a:spLocks noGrp="1" noRot="1" noChangeAspect="1" noChangeArrowheads="1" noTextEdit="1"/>
          </p:cNvSpPr>
          <p:nvPr>
            <p:ph type="sldImg"/>
          </p:nvPr>
        </p:nvSpPr>
        <p:spPr bwMode="auto">
          <a:xfrm>
            <a:off x="687388" y="685800"/>
            <a:ext cx="54864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Rectangle 3">
            <a:extLst>
              <a:ext uri="{FF2B5EF4-FFF2-40B4-BE49-F238E27FC236}">
                <a16:creationId xmlns:a16="http://schemas.microsoft.com/office/drawing/2014/main" id="{8638197F-6053-8549-B2F2-9E3586A488FB}"/>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https://www.bitsighttech.com/blog/attack-vectors-types-of-security-breaches</a:t>
            </a:r>
          </a:p>
        </p:txBody>
      </p:sp>
    </p:spTree>
    <p:extLst>
      <p:ext uri="{BB962C8B-B14F-4D97-AF65-F5344CB8AC3E}">
        <p14:creationId xmlns:p14="http://schemas.microsoft.com/office/powerpoint/2010/main" val="1496259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99062D2-4E76-4C44-9C28-C4821F0BB423}" type="datetime1">
              <a:rPr lang="en-US" smtClean="0"/>
              <a:t>3/12/24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242896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885D51-3819-9048-9F1F-87D40D435B1C}" type="datetime1">
              <a:rPr lang="en-US" smtClean="0"/>
              <a:t>3/12/24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102194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30D251-8CC9-1942-990E-E65E85C6E362}" type="datetime1">
              <a:rPr lang="en-US" smtClean="0"/>
              <a:t>3/12/24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452237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D2613E-F798-0C4C-8FA6-5361F760611A}" type="datetime1">
              <a:rPr lang="en-US" smtClean="0"/>
              <a:t>3/12/24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09770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395E5C5-2900-8F40-8B24-226E6DBCC33A}" type="datetime1">
              <a:rPr lang="en-US" smtClean="0"/>
              <a:t>3/12/24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884383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A820E98-3423-8240-9B27-4ECC76DC513B}" type="datetime1">
              <a:rPr lang="en-US" smtClean="0"/>
              <a:t>3/12/24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674480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3240DF-0899-834E-9989-DD55D8659819}" type="datetime1">
              <a:rPr lang="en-US" smtClean="0"/>
              <a:t>3/12/24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099681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207C8F-59D4-3E43-8F06-277840D5FCC4}" type="datetime1">
              <a:rPr lang="en-US" smtClean="0"/>
              <a:t>3/12/24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8543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C8A17A-4CC3-E648-9A10-92F05DB80705}" type="datetime1">
              <a:rPr lang="en-US" smtClean="0"/>
              <a:t>3/12/24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042545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5A199CF-CCFB-6043-B5DF-4FCE95A6648E}" type="datetime1">
              <a:rPr lang="en-US" smtClean="0"/>
              <a:t>3/12/24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103316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D5CAC41-7B0B-2B41-9025-FF20528EDE98}" type="datetime1">
              <a:rPr lang="en-US" smtClean="0"/>
              <a:t>3/12/24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066140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228BBB63-A18D-E04D-8A0E-2C39697891EC}" type="datetime1">
              <a:rPr lang="en-US" smtClean="0"/>
              <a:t>3/12/24</a:t>
            </a:fld>
            <a:endParaRPr lang="en-US" dirty="0"/>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2137727167"/>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7.emf"/><Relationship Id="rId13" Type="http://schemas.openxmlformats.org/officeDocument/2006/relationships/image" Target="../media/image22.png"/><Relationship Id="rId3" Type="http://schemas.openxmlformats.org/officeDocument/2006/relationships/image" Target="../media/image12.emf"/><Relationship Id="rId7" Type="http://schemas.openxmlformats.org/officeDocument/2006/relationships/image" Target="../media/image16.emf"/><Relationship Id="rId12" Type="http://schemas.openxmlformats.org/officeDocument/2006/relationships/image" Target="../media/image21.e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5.emf"/><Relationship Id="rId11" Type="http://schemas.openxmlformats.org/officeDocument/2006/relationships/image" Target="../media/image20.emf"/><Relationship Id="rId5" Type="http://schemas.openxmlformats.org/officeDocument/2006/relationships/image" Target="../media/image14.emf"/><Relationship Id="rId10" Type="http://schemas.openxmlformats.org/officeDocument/2006/relationships/image" Target="../media/image19.emf"/><Relationship Id="rId4" Type="http://schemas.openxmlformats.org/officeDocument/2006/relationships/image" Target="../media/image13.emf"/><Relationship Id="rId9" Type="http://schemas.openxmlformats.org/officeDocument/2006/relationships/image" Target="../media/image18.emf"/><Relationship Id="rId14" Type="http://schemas.openxmlformats.org/officeDocument/2006/relationships/image" Target="../media/image2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Lx9zgZCMqXE"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wXB-V_Keiu8" TargetMode="External"/><Relationship Id="rId2" Type="http://schemas.openxmlformats.org/officeDocument/2006/relationships/hyperlink" Target="https://www.youtube.com/watch?v=l9jOJk30eQs" TargetMode="External"/><Relationship Id="rId1" Type="http://schemas.openxmlformats.org/officeDocument/2006/relationships/slideLayout" Target="../slideLayouts/slideLayout2.xml"/><Relationship Id="rId5" Type="http://schemas.openxmlformats.org/officeDocument/2006/relationships/hyperlink" Target="https://www.youtube.com/watch?v=jhXCTbFnK8o" TargetMode="External"/><Relationship Id="rId4" Type="http://schemas.openxmlformats.org/officeDocument/2006/relationships/hyperlink" Target="https://www.youtube.com/watch?v=Lx9zgZCMqXE" TargetMode="External"/></Relationships>
</file>

<file path=ppt/slides/_rels/slide34.xml.rels><?xml version="1.0" encoding="UTF-8" standalone="yes"?>
<Relationships xmlns="http://schemas.openxmlformats.org/package/2006/relationships"><Relationship Id="rId2" Type="http://schemas.openxmlformats.org/officeDocument/2006/relationships/hyperlink" Target="https://www.youtube.com/watch?v=jhXCTbFnK8o"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616" y="0"/>
            <a:ext cx="8182719" cy="5715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le 1">
            <a:extLst>
              <a:ext uri="{FF2B5EF4-FFF2-40B4-BE49-F238E27FC236}">
                <a16:creationId xmlns:a16="http://schemas.microsoft.com/office/drawing/2014/main" id="{6117A749-B1BA-E24B-8FB0-0604EF651FB3}"/>
              </a:ext>
            </a:extLst>
          </p:cNvPr>
          <p:cNvSpPr>
            <a:spLocks noGrp="1"/>
          </p:cNvSpPr>
          <p:nvPr>
            <p:ph type="ctrTitle"/>
          </p:nvPr>
        </p:nvSpPr>
        <p:spPr>
          <a:xfrm>
            <a:off x="1741470" y="1329785"/>
            <a:ext cx="5661060" cy="1692546"/>
          </a:xfrm>
        </p:spPr>
        <p:txBody>
          <a:bodyPr>
            <a:normAutofit/>
          </a:bodyPr>
          <a:lstStyle/>
          <a:p>
            <a:r>
              <a:rPr lang="en-US" dirty="0">
                <a:solidFill>
                  <a:srgbClr val="FFFFFF"/>
                </a:solidFill>
              </a:rPr>
              <a:t>Securing Data: </a:t>
            </a:r>
            <a:br>
              <a:rPr lang="en-US" dirty="0">
                <a:solidFill>
                  <a:srgbClr val="FFFFFF"/>
                </a:solidFill>
              </a:rPr>
            </a:br>
            <a:r>
              <a:rPr lang="en-US" dirty="0">
                <a:solidFill>
                  <a:srgbClr val="FFFFFF"/>
                </a:solidFill>
              </a:rPr>
              <a:t>Cryptography</a:t>
            </a:r>
          </a:p>
        </p:txBody>
      </p:sp>
      <p:sp>
        <p:nvSpPr>
          <p:cNvPr id="3" name="Subtitle 2">
            <a:extLst>
              <a:ext uri="{FF2B5EF4-FFF2-40B4-BE49-F238E27FC236}">
                <a16:creationId xmlns:a16="http://schemas.microsoft.com/office/drawing/2014/main" id="{1BDC47C8-6776-7B44-9CD4-95FC91452D62}"/>
              </a:ext>
            </a:extLst>
          </p:cNvPr>
          <p:cNvSpPr>
            <a:spLocks noGrp="1"/>
          </p:cNvSpPr>
          <p:nvPr>
            <p:ph type="subTitle" idx="1"/>
          </p:nvPr>
        </p:nvSpPr>
        <p:spPr>
          <a:xfrm>
            <a:off x="1857054" y="3113571"/>
            <a:ext cx="5429892" cy="713751"/>
          </a:xfrm>
        </p:spPr>
        <p:txBody>
          <a:bodyPr>
            <a:normAutofit/>
          </a:bodyPr>
          <a:lstStyle/>
          <a:p>
            <a:endParaRPr lang="en-US" b="1" dirty="0">
              <a:solidFill>
                <a:srgbClr val="FFFFFF"/>
              </a:solidFill>
            </a:endParaRPr>
          </a:p>
        </p:txBody>
      </p:sp>
      <p:sp>
        <p:nvSpPr>
          <p:cNvPr id="4" name="Subtitle 2">
            <a:extLst>
              <a:ext uri="{FF2B5EF4-FFF2-40B4-BE49-F238E27FC236}">
                <a16:creationId xmlns:a16="http://schemas.microsoft.com/office/drawing/2014/main" id="{C4071586-F58C-CD48-BB49-60F4B2277ED8}"/>
              </a:ext>
            </a:extLst>
          </p:cNvPr>
          <p:cNvSpPr txBox="1">
            <a:spLocks/>
          </p:cNvSpPr>
          <p:nvPr/>
        </p:nvSpPr>
        <p:spPr>
          <a:xfrm>
            <a:off x="2183952" y="3285007"/>
            <a:ext cx="4507445" cy="542315"/>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endParaRPr lang="en-US" sz="2400" b="1" dirty="0"/>
          </a:p>
        </p:txBody>
      </p:sp>
      <p:sp>
        <p:nvSpPr>
          <p:cNvPr id="5" name="Slide Number Placeholder 4">
            <a:extLst>
              <a:ext uri="{FF2B5EF4-FFF2-40B4-BE49-F238E27FC236}">
                <a16:creationId xmlns:a16="http://schemas.microsoft.com/office/drawing/2014/main" id="{06E64B9F-47E7-6140-ACE4-2F0740B36099}"/>
              </a:ext>
            </a:extLst>
          </p:cNvPr>
          <p:cNvSpPr>
            <a:spLocks noGrp="1"/>
          </p:cNvSpPr>
          <p:nvPr>
            <p:ph type="sldNum" sz="quarter" idx="12"/>
          </p:nvPr>
        </p:nvSpPr>
        <p:spPr/>
        <p:txBody>
          <a:bodyPr/>
          <a:lstStyle/>
          <a:p>
            <a:fld id="{D57F1E4F-1CFF-5643-939E-02111984F565}" type="slidenum">
              <a:rPr lang="en-US" smtClean="0"/>
              <a:t>1</a:t>
            </a:fld>
            <a:endParaRPr lang="en-US" dirty="0"/>
          </a:p>
        </p:txBody>
      </p:sp>
    </p:spTree>
    <p:extLst>
      <p:ext uri="{BB962C8B-B14F-4D97-AF65-F5344CB8AC3E}">
        <p14:creationId xmlns:p14="http://schemas.microsoft.com/office/powerpoint/2010/main" val="4247104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a:extLst>
              <a:ext uri="{FF2B5EF4-FFF2-40B4-BE49-F238E27FC236}">
                <a16:creationId xmlns:a16="http://schemas.microsoft.com/office/drawing/2014/main" id="{A0866BCF-5E35-B741-A5DE-A0C27EB5D25F}"/>
              </a:ext>
            </a:extLst>
          </p:cNvPr>
          <p:cNvSpPr>
            <a:spLocks noGrp="1" noChangeArrowheads="1"/>
          </p:cNvSpPr>
          <p:nvPr>
            <p:ph type="title"/>
          </p:nvPr>
        </p:nvSpPr>
        <p:spPr>
          <a:xfrm>
            <a:off x="123289" y="127000"/>
            <a:ext cx="7886700" cy="769299"/>
          </a:xfrm>
        </p:spPr>
        <p:txBody>
          <a:bodyPr/>
          <a:lstStyle/>
          <a:p>
            <a:pPr eaLnBrk="1" hangingPunct="1"/>
            <a:r>
              <a:rPr lang="en-US" altLang="en-US" dirty="0">
                <a:latin typeface="Tahoma" panose="020B0604030504040204" pitchFamily="34" charset="0"/>
                <a:ea typeface="ＭＳ Ｐゴシック" panose="020B0600070205080204" pitchFamily="34" charset="-128"/>
              </a:rPr>
              <a:t>Key Exchange(optional)</a:t>
            </a:r>
          </a:p>
        </p:txBody>
      </p:sp>
      <p:sp>
        <p:nvSpPr>
          <p:cNvPr id="16386" name="Rectangle 3">
            <a:extLst>
              <a:ext uri="{FF2B5EF4-FFF2-40B4-BE49-F238E27FC236}">
                <a16:creationId xmlns:a16="http://schemas.microsoft.com/office/drawing/2014/main" id="{BEECF8C6-48A2-4844-8DE5-A821793BF5B7}"/>
              </a:ext>
            </a:extLst>
          </p:cNvPr>
          <p:cNvSpPr>
            <a:spLocks noGrp="1" noChangeArrowheads="1"/>
          </p:cNvSpPr>
          <p:nvPr>
            <p:ph type="body" idx="1"/>
          </p:nvPr>
        </p:nvSpPr>
        <p:spPr>
          <a:xfrm>
            <a:off x="215757" y="896299"/>
            <a:ext cx="8166243" cy="4691701"/>
          </a:xfrm>
        </p:spPr>
        <p:txBody>
          <a:bodyPr>
            <a:normAutofit lnSpcReduction="10000"/>
          </a:bodyPr>
          <a:lstStyle/>
          <a:p>
            <a:pPr marL="0" indent="0" eaLnBrk="1" hangingPunct="1">
              <a:buNone/>
            </a:pPr>
            <a:r>
              <a:rPr lang="en-US" altLang="en-US" sz="1833" dirty="0">
                <a:latin typeface="Tahoma" panose="020B0604030504040204" pitchFamily="34" charset="0"/>
                <a:ea typeface="ＭＳ Ｐゴシック" panose="020B0600070205080204" pitchFamily="34" charset="-128"/>
              </a:rPr>
              <a:t>Solution is to use </a:t>
            </a:r>
            <a:r>
              <a:rPr lang="en-US" altLang="en-US" sz="1833" b="1" dirty="0">
                <a:latin typeface="Tahoma" panose="020B0604030504040204" pitchFamily="34" charset="0"/>
                <a:ea typeface="ＭＳ Ｐゴシック" panose="020B0600070205080204" pitchFamily="34" charset="-128"/>
              </a:rPr>
              <a:t>key exchange</a:t>
            </a:r>
            <a:r>
              <a:rPr lang="en-US" altLang="en-US" sz="1833" dirty="0">
                <a:latin typeface="Tahoma" panose="020B0604030504040204" pitchFamily="34" charset="0"/>
                <a:ea typeface="ＭＳ Ｐゴシック" panose="020B0600070205080204" pitchFamily="34" charset="-128"/>
              </a:rPr>
              <a:t>.</a:t>
            </a:r>
          </a:p>
          <a:p>
            <a:pPr eaLnBrk="1" hangingPunct="1"/>
            <a:endParaRPr lang="en-US" altLang="en-US" sz="1833" dirty="0">
              <a:latin typeface="Tahoma" panose="020B0604030504040204" pitchFamily="34" charset="0"/>
              <a:ea typeface="ＭＳ Ｐゴシック" panose="020B0600070205080204" pitchFamily="34" charset="-128"/>
            </a:endParaRPr>
          </a:p>
          <a:p>
            <a:pPr marL="0" indent="0" eaLnBrk="1" hangingPunct="1">
              <a:buNone/>
            </a:pPr>
            <a:r>
              <a:rPr lang="en-US" altLang="en-US" sz="1833" b="1" dirty="0">
                <a:latin typeface="Tahoma" panose="020B0604030504040204" pitchFamily="34" charset="0"/>
                <a:ea typeface="ＭＳ Ｐゴシック" panose="020B0600070205080204" pitchFamily="34" charset="-128"/>
              </a:rPr>
              <a:t>key exchange</a:t>
            </a:r>
            <a:r>
              <a:rPr lang="en-US" altLang="en-US" sz="1833" dirty="0">
                <a:latin typeface="Tahoma" panose="020B0604030504040204" pitchFamily="34" charset="0"/>
                <a:ea typeface="ＭＳ Ｐゴシック" panose="020B0600070205080204" pitchFamily="34" charset="-128"/>
              </a:rPr>
              <a:t>: an algorithm that allows two computer to agree on a key without sending one!</a:t>
            </a:r>
          </a:p>
          <a:p>
            <a:pPr eaLnBrk="1" hangingPunct="1"/>
            <a:endParaRPr lang="en-US" altLang="en-US" sz="1833" dirty="0">
              <a:latin typeface="Tahoma" panose="020B0604030504040204" pitchFamily="34" charset="0"/>
              <a:ea typeface="ＭＳ Ｐゴシック" panose="020B0600070205080204" pitchFamily="34" charset="-128"/>
            </a:endParaRPr>
          </a:p>
          <a:p>
            <a:pPr marL="0" indent="0" eaLnBrk="1" hangingPunct="1">
              <a:buNone/>
            </a:pPr>
            <a:r>
              <a:rPr lang="en-US" altLang="en-US" sz="1833" dirty="0">
                <a:latin typeface="Tahoma" panose="020B0604030504040204" pitchFamily="34" charset="0"/>
                <a:ea typeface="ＭＳ Ｐゴシック" panose="020B0600070205080204" pitchFamily="34" charset="-128"/>
              </a:rPr>
              <a:t>This is done using one-way functions. </a:t>
            </a:r>
          </a:p>
          <a:p>
            <a:pPr marL="0" indent="0" eaLnBrk="1" hangingPunct="1">
              <a:buNone/>
            </a:pPr>
            <a:endParaRPr lang="en-US" altLang="en-US" sz="1833" dirty="0">
              <a:latin typeface="Tahoma" panose="020B0604030504040204" pitchFamily="34" charset="0"/>
              <a:ea typeface="ＭＳ Ｐゴシック" panose="020B0600070205080204" pitchFamily="34" charset="-128"/>
            </a:endParaRPr>
          </a:p>
          <a:p>
            <a:pPr marL="0" indent="0" eaLnBrk="1" hangingPunct="1">
              <a:buNone/>
            </a:pPr>
            <a:r>
              <a:rPr lang="en-US" altLang="en-US" sz="1833" dirty="0">
                <a:latin typeface="Tahoma" panose="020B0604030504040204" pitchFamily="34" charset="0"/>
                <a:ea typeface="ＭＳ Ｐゴシック" panose="020B0600070205080204" pitchFamily="34" charset="-128"/>
              </a:rPr>
              <a:t>A </a:t>
            </a:r>
            <a:r>
              <a:rPr lang="en-US" altLang="en-US" sz="1833" b="1" dirty="0">
                <a:latin typeface="Tahoma" panose="020B0604030504040204" pitchFamily="34" charset="0"/>
                <a:ea typeface="ＭＳ Ｐゴシック" panose="020B0600070205080204" pitchFamily="34" charset="-128"/>
              </a:rPr>
              <a:t>one-way function</a:t>
            </a:r>
            <a:r>
              <a:rPr lang="en-US" altLang="en-US" sz="1833" dirty="0">
                <a:latin typeface="Tahoma" panose="020B0604030504040204" pitchFamily="34" charset="0"/>
                <a:ea typeface="ＭＳ Ｐゴシック" panose="020B0600070205080204" pitchFamily="34" charset="-128"/>
              </a:rPr>
              <a:t> is a function that is easy to compute but hard to invert. </a:t>
            </a:r>
          </a:p>
          <a:p>
            <a:pPr lvl="1" eaLnBrk="1" hangingPunct="1"/>
            <a:r>
              <a:rPr lang="en-US" altLang="en-US" sz="1833" dirty="0">
                <a:latin typeface="Tahoma" panose="020B0604030504040204" pitchFamily="34" charset="0"/>
              </a:rPr>
              <a:t>it’s easy to mix colors but hard to unmix, i.e., figure out the component colors used to get a mixed color.</a:t>
            </a:r>
          </a:p>
          <a:p>
            <a:pPr eaLnBrk="1" hangingPunct="1"/>
            <a:endParaRPr lang="en-US" altLang="en-US" sz="1833" dirty="0">
              <a:latin typeface="Tahoma" panose="020B0604030504040204" pitchFamily="34" charset="0"/>
              <a:ea typeface="ＭＳ Ｐゴシック" panose="020B0600070205080204" pitchFamily="34" charset="-128"/>
            </a:endParaRPr>
          </a:p>
          <a:p>
            <a:pPr marL="0" indent="0" eaLnBrk="1" hangingPunct="1">
              <a:buNone/>
            </a:pPr>
            <a:r>
              <a:rPr lang="en-US" altLang="en-US" sz="1833" dirty="0">
                <a:latin typeface="Tahoma" panose="020B0604030504040204" pitchFamily="34" charset="0"/>
                <a:ea typeface="ＭＳ Ｐゴシック" panose="020B0600070205080204" pitchFamily="34" charset="-128"/>
              </a:rPr>
              <a:t>We’ll use painting to illustrate how this is done conceptually.</a:t>
            </a:r>
          </a:p>
          <a:p>
            <a:pPr eaLnBrk="1" hangingPunct="1"/>
            <a:endParaRPr lang="en-US" altLang="en-US" sz="1833" dirty="0">
              <a:latin typeface="Tahoma" panose="020B0604030504040204" pitchFamily="34" charset="0"/>
              <a:ea typeface="ＭＳ Ｐゴシック" panose="020B0600070205080204" pitchFamily="34" charset="-128"/>
            </a:endParaRPr>
          </a:p>
          <a:p>
            <a:pPr eaLnBrk="1" hangingPunct="1">
              <a:buFontTx/>
              <a:buNone/>
            </a:pPr>
            <a:r>
              <a:rPr lang="en-US" altLang="en-US" sz="1833" dirty="0">
                <a:latin typeface="Tahoma" panose="020B0604030504040204" pitchFamily="34" charset="0"/>
                <a:ea typeface="ＭＳ Ｐゴシック" panose="020B0600070205080204" pitchFamily="34" charset="-128"/>
              </a:rPr>
              <a:t>	</a:t>
            </a:r>
          </a:p>
          <a:p>
            <a:pPr eaLnBrk="1" hangingPunct="1"/>
            <a:endParaRPr lang="en-US" altLang="en-US" sz="1833" dirty="0">
              <a:latin typeface="Tahoma" panose="020B0604030504040204" pitchFamily="34" charset="0"/>
              <a:ea typeface="ＭＳ Ｐゴシック" panose="020B0600070205080204" pitchFamily="34" charset="-128"/>
            </a:endParaRPr>
          </a:p>
          <a:p>
            <a:pPr eaLnBrk="1" hangingPunct="1">
              <a:buFontTx/>
              <a:buNone/>
            </a:pPr>
            <a:endParaRPr lang="en-US" altLang="en-US" sz="1833" dirty="0">
              <a:solidFill>
                <a:srgbClr val="008000"/>
              </a:solidFill>
              <a:latin typeface="Courier New" panose="02070309020205020404" pitchFamily="49" charset="0"/>
              <a:ea typeface="ＭＳ Ｐゴシック" panose="020B0600070205080204" pitchFamily="34" charset="-128"/>
            </a:endParaRPr>
          </a:p>
        </p:txBody>
      </p:sp>
      <p:sp>
        <p:nvSpPr>
          <p:cNvPr id="2" name="Slide Number Placeholder 1">
            <a:extLst>
              <a:ext uri="{FF2B5EF4-FFF2-40B4-BE49-F238E27FC236}">
                <a16:creationId xmlns:a16="http://schemas.microsoft.com/office/drawing/2014/main" id="{750DCE67-A864-0542-BFCB-5A55A180B4C1}"/>
              </a:ext>
            </a:extLst>
          </p:cNvPr>
          <p:cNvSpPr>
            <a:spLocks noGrp="1"/>
          </p:cNvSpPr>
          <p:nvPr>
            <p:ph type="sldNum" sz="quarter" idx="12"/>
          </p:nvPr>
        </p:nvSpPr>
        <p:spPr/>
        <p:txBody>
          <a:bodyPr/>
          <a:lstStyle/>
          <a:p>
            <a:fld id="{D57F1E4F-1CFF-5643-939E-02111984F565}" type="slidenum">
              <a:rPr lang="en-US" smtClean="0"/>
              <a:t>10</a:t>
            </a:fld>
            <a:endParaRPr lang="en-US" dirty="0"/>
          </a:p>
        </p:txBody>
      </p:sp>
    </p:spTree>
    <p:extLst>
      <p:ext uri="{BB962C8B-B14F-4D97-AF65-F5344CB8AC3E}">
        <p14:creationId xmlns:p14="http://schemas.microsoft.com/office/powerpoint/2010/main" val="32395121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386">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38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a:extLst>
              <a:ext uri="{FF2B5EF4-FFF2-40B4-BE49-F238E27FC236}">
                <a16:creationId xmlns:a16="http://schemas.microsoft.com/office/drawing/2014/main" id="{F994A541-5449-9B46-AF88-7579EF6134B0}"/>
              </a:ext>
            </a:extLst>
          </p:cNvPr>
          <p:cNvSpPr>
            <a:spLocks noGrp="1" noChangeArrowheads="1"/>
          </p:cNvSpPr>
          <p:nvPr>
            <p:ph type="title"/>
          </p:nvPr>
        </p:nvSpPr>
        <p:spPr>
          <a:xfrm>
            <a:off x="156039" y="52623"/>
            <a:ext cx="7886700" cy="1104636"/>
          </a:xfrm>
        </p:spPr>
        <p:txBody>
          <a:bodyPr/>
          <a:lstStyle/>
          <a:p>
            <a:pPr eaLnBrk="1" hangingPunct="1"/>
            <a:r>
              <a:rPr lang="en-US" altLang="en-US" dirty="0">
                <a:latin typeface="Tahoma" panose="020B0604030504040204" pitchFamily="34" charset="0"/>
                <a:ea typeface="ＭＳ Ｐゴシック" panose="020B0600070205080204" pitchFamily="34" charset="-128"/>
              </a:rPr>
              <a:t>Key Exchange(optional)</a:t>
            </a:r>
          </a:p>
        </p:txBody>
      </p:sp>
      <p:sp>
        <p:nvSpPr>
          <p:cNvPr id="16386" name="Rectangle 3">
            <a:extLst>
              <a:ext uri="{FF2B5EF4-FFF2-40B4-BE49-F238E27FC236}">
                <a16:creationId xmlns:a16="http://schemas.microsoft.com/office/drawing/2014/main" id="{D5C314AE-7E3E-9049-8D14-D91FF0323DDF}"/>
              </a:ext>
            </a:extLst>
          </p:cNvPr>
          <p:cNvSpPr>
            <a:spLocks noGrp="1" noChangeArrowheads="1"/>
          </p:cNvSpPr>
          <p:nvPr>
            <p:ph type="body" idx="1"/>
          </p:nvPr>
        </p:nvSpPr>
        <p:spPr>
          <a:xfrm>
            <a:off x="339047" y="1079500"/>
            <a:ext cx="8465906" cy="4508500"/>
          </a:xfrm>
        </p:spPr>
        <p:txBody>
          <a:bodyPr/>
          <a:lstStyle/>
          <a:p>
            <a:pPr marL="0" indent="0" eaLnBrk="1" hangingPunct="1">
              <a:buNone/>
              <a:defRPr/>
            </a:pPr>
            <a:r>
              <a:rPr lang="en-US" sz="1833" dirty="0">
                <a:latin typeface="Tahoma"/>
                <a:cs typeface="Tahoma"/>
              </a:rPr>
              <a:t>Alice and Bob want to establish a shared secret key for encryption/decryption.</a:t>
            </a:r>
          </a:p>
          <a:p>
            <a:pPr marL="0" indent="0" eaLnBrk="1" hangingPunct="1">
              <a:buNone/>
              <a:defRPr/>
            </a:pPr>
            <a:r>
              <a:rPr lang="en-US" sz="1833" dirty="0">
                <a:latin typeface="Tahoma"/>
                <a:cs typeface="Tahoma"/>
              </a:rPr>
              <a:t>Each starts with a secret color. </a:t>
            </a:r>
          </a:p>
          <a:p>
            <a:pPr marL="0" indent="0">
              <a:buNone/>
              <a:defRPr/>
            </a:pPr>
            <a:r>
              <a:rPr lang="en-US" sz="1833" dirty="0">
                <a:latin typeface="Tahoma"/>
                <a:cs typeface="Tahoma"/>
              </a:rPr>
              <a:t>						</a:t>
            </a:r>
            <a:r>
              <a:rPr lang="en-US" sz="1833" b="1" dirty="0">
                <a:latin typeface="Tahoma"/>
                <a:cs typeface="Tahoma"/>
              </a:rPr>
              <a:t>Eve is listening.</a:t>
            </a:r>
          </a:p>
          <a:p>
            <a:pPr marL="0" indent="0">
              <a:buNone/>
              <a:defRPr/>
            </a:pPr>
            <a:r>
              <a:rPr lang="en-US" sz="1833" b="1" dirty="0">
                <a:latin typeface="Tahoma"/>
                <a:cs typeface="Tahoma"/>
              </a:rPr>
              <a:t>						(Eve for "eavesdrops")</a:t>
            </a:r>
          </a:p>
          <a:p>
            <a:pPr eaLnBrk="1" hangingPunct="1">
              <a:defRPr/>
            </a:pPr>
            <a:endParaRPr lang="en-US" sz="1833" dirty="0">
              <a:solidFill>
                <a:srgbClr val="008000"/>
              </a:solidFill>
              <a:latin typeface="Tahoma"/>
              <a:cs typeface="Tahoma"/>
            </a:endParaRPr>
          </a:p>
          <a:p>
            <a:pPr lvl="4" eaLnBrk="1" hangingPunct="1">
              <a:defRPr/>
            </a:pPr>
            <a:endParaRPr lang="en-US" sz="833" dirty="0">
              <a:solidFill>
                <a:srgbClr val="008000"/>
              </a:solidFill>
              <a:latin typeface="Tahoma"/>
              <a:cs typeface="Tahoma"/>
            </a:endParaRPr>
          </a:p>
          <a:p>
            <a:pPr eaLnBrk="1" hangingPunct="1">
              <a:defRPr/>
            </a:pPr>
            <a:endParaRPr lang="en-US" sz="1833" dirty="0">
              <a:solidFill>
                <a:srgbClr val="008000"/>
              </a:solidFill>
              <a:latin typeface="Tahoma"/>
              <a:cs typeface="Tahoma"/>
            </a:endParaRPr>
          </a:p>
          <a:p>
            <a:pPr eaLnBrk="1" hangingPunct="1">
              <a:defRPr/>
            </a:pPr>
            <a:endParaRPr lang="en-US" sz="1833" dirty="0">
              <a:solidFill>
                <a:srgbClr val="008000"/>
              </a:solidFill>
              <a:latin typeface="Tahoma"/>
              <a:cs typeface="Tahoma"/>
            </a:endParaRPr>
          </a:p>
          <a:p>
            <a:pPr eaLnBrk="1" hangingPunct="1">
              <a:defRPr/>
            </a:pPr>
            <a:endParaRPr lang="en-US" sz="1833" dirty="0">
              <a:solidFill>
                <a:srgbClr val="008000"/>
              </a:solidFill>
              <a:latin typeface="Tahoma"/>
              <a:cs typeface="Tahoma"/>
            </a:endParaRPr>
          </a:p>
          <a:p>
            <a:pPr eaLnBrk="1" hangingPunct="1">
              <a:defRPr/>
            </a:pPr>
            <a:endParaRPr lang="en-US" sz="1833" dirty="0">
              <a:solidFill>
                <a:srgbClr val="008000"/>
              </a:solidFill>
              <a:latin typeface="Tahoma"/>
              <a:cs typeface="Tahoma"/>
            </a:endParaRPr>
          </a:p>
          <a:p>
            <a:pPr eaLnBrk="1" hangingPunct="1">
              <a:defRPr/>
            </a:pPr>
            <a:endParaRPr lang="en-US" sz="1833" dirty="0">
              <a:solidFill>
                <a:srgbClr val="008000"/>
              </a:solidFill>
              <a:latin typeface="Tahoma"/>
              <a:cs typeface="Tahoma"/>
            </a:endParaRPr>
          </a:p>
          <a:p>
            <a:pPr eaLnBrk="1" hangingPunct="1">
              <a:defRPr/>
            </a:pPr>
            <a:endParaRPr lang="en-US" sz="1833" dirty="0">
              <a:solidFill>
                <a:srgbClr val="008000"/>
              </a:solidFill>
              <a:latin typeface="Courier New" charset="0"/>
            </a:endParaRPr>
          </a:p>
        </p:txBody>
      </p:sp>
      <p:pic>
        <p:nvPicPr>
          <p:cNvPr id="2" name="Picture 1">
            <a:extLst>
              <a:ext uri="{FF2B5EF4-FFF2-40B4-BE49-F238E27FC236}">
                <a16:creationId xmlns:a16="http://schemas.microsoft.com/office/drawing/2014/main" id="{98A1C59E-79D9-AF4A-920B-640EF307C3F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65580" y="2540832"/>
            <a:ext cx="1629833"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CB2BDB6B-2415-104B-BA1B-7FC2F97214E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51844" y="3577167"/>
            <a:ext cx="1079500" cy="1058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169E47D4-1405-8549-8341-F08E0D7EF89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51802" y="3577167"/>
            <a:ext cx="783167" cy="814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8449D3CE-051B-5348-8B51-EFCC0A5B9642}"/>
              </a:ext>
            </a:extLst>
          </p:cNvPr>
          <p:cNvSpPr txBox="1">
            <a:spLocks noChangeArrowheads="1"/>
          </p:cNvSpPr>
          <p:nvPr/>
        </p:nvSpPr>
        <p:spPr bwMode="auto">
          <a:xfrm>
            <a:off x="971021" y="3757083"/>
            <a:ext cx="1003993"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en-US" altLang="en-US" sz="1500" b="1"/>
              <a:t>1. Alice’s</a:t>
            </a:r>
          </a:p>
          <a:p>
            <a:pPr>
              <a:spcBef>
                <a:spcPct val="0"/>
              </a:spcBef>
              <a:buFontTx/>
              <a:buNone/>
            </a:pPr>
            <a:r>
              <a:rPr lang="en-US" altLang="en-US" sz="1500" b="1"/>
              <a:t>secret</a:t>
            </a:r>
          </a:p>
          <a:p>
            <a:pPr>
              <a:spcBef>
                <a:spcPct val="0"/>
              </a:spcBef>
              <a:buFontTx/>
              <a:buNone/>
            </a:pPr>
            <a:r>
              <a:rPr lang="en-US" altLang="en-US" sz="1500" b="1"/>
              <a:t>color</a:t>
            </a:r>
          </a:p>
        </p:txBody>
      </p:sp>
      <p:sp>
        <p:nvSpPr>
          <p:cNvPr id="8" name="TextBox 7">
            <a:extLst>
              <a:ext uri="{FF2B5EF4-FFF2-40B4-BE49-F238E27FC236}">
                <a16:creationId xmlns:a16="http://schemas.microsoft.com/office/drawing/2014/main" id="{91E1CAE0-29FE-234B-BDBC-E4E653ACFD91}"/>
              </a:ext>
            </a:extLst>
          </p:cNvPr>
          <p:cNvSpPr txBox="1">
            <a:spLocks noChangeArrowheads="1"/>
          </p:cNvSpPr>
          <p:nvPr/>
        </p:nvSpPr>
        <p:spPr bwMode="auto">
          <a:xfrm>
            <a:off x="6912240" y="3577167"/>
            <a:ext cx="924548"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en-US" altLang="en-US" sz="1500" b="1"/>
              <a:t>1. Bob’s</a:t>
            </a:r>
          </a:p>
          <a:p>
            <a:pPr>
              <a:spcBef>
                <a:spcPct val="0"/>
              </a:spcBef>
              <a:buFontTx/>
              <a:buNone/>
            </a:pPr>
            <a:r>
              <a:rPr lang="en-US" altLang="en-US" sz="1500" b="1"/>
              <a:t>secret</a:t>
            </a:r>
          </a:p>
          <a:p>
            <a:pPr>
              <a:spcBef>
                <a:spcPct val="0"/>
              </a:spcBef>
              <a:buFontTx/>
              <a:buNone/>
            </a:pPr>
            <a:r>
              <a:rPr lang="en-US" altLang="en-US" sz="1500" b="1"/>
              <a:t>color</a:t>
            </a:r>
          </a:p>
        </p:txBody>
      </p:sp>
      <p:sp>
        <p:nvSpPr>
          <p:cNvPr id="5" name="Slide Number Placeholder 4">
            <a:extLst>
              <a:ext uri="{FF2B5EF4-FFF2-40B4-BE49-F238E27FC236}">
                <a16:creationId xmlns:a16="http://schemas.microsoft.com/office/drawing/2014/main" id="{2183558D-A15B-B14A-AC63-9DDC31077FF8}"/>
              </a:ext>
            </a:extLst>
          </p:cNvPr>
          <p:cNvSpPr>
            <a:spLocks noGrp="1"/>
          </p:cNvSpPr>
          <p:nvPr>
            <p:ph type="sldNum" sz="quarter" idx="12"/>
          </p:nvPr>
        </p:nvSpPr>
        <p:spPr/>
        <p:txBody>
          <a:bodyPr/>
          <a:lstStyle/>
          <a:p>
            <a:fld id="{D57F1E4F-1CFF-5643-939E-02111984F565}" type="slidenum">
              <a:rPr lang="en-US" smtClean="0"/>
              <a:t>11</a:t>
            </a:fld>
            <a:endParaRPr lang="en-US" dirty="0"/>
          </a:p>
        </p:txBody>
      </p:sp>
    </p:spTree>
    <p:extLst>
      <p:ext uri="{BB962C8B-B14F-4D97-AF65-F5344CB8AC3E}">
        <p14:creationId xmlns:p14="http://schemas.microsoft.com/office/powerpoint/2010/main" val="149618693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a:extLst>
              <a:ext uri="{FF2B5EF4-FFF2-40B4-BE49-F238E27FC236}">
                <a16:creationId xmlns:a16="http://schemas.microsoft.com/office/drawing/2014/main" id="{DAEFB4BB-DC31-B549-9EE1-1D17944461D0}"/>
              </a:ext>
            </a:extLst>
          </p:cNvPr>
          <p:cNvSpPr>
            <a:spLocks noGrp="1" noChangeArrowheads="1"/>
          </p:cNvSpPr>
          <p:nvPr>
            <p:ph type="title"/>
          </p:nvPr>
        </p:nvSpPr>
        <p:spPr>
          <a:xfrm>
            <a:off x="154112" y="101524"/>
            <a:ext cx="7886700" cy="784831"/>
          </a:xfrm>
        </p:spPr>
        <p:txBody>
          <a:bodyPr/>
          <a:lstStyle/>
          <a:p>
            <a:pPr eaLnBrk="1" hangingPunct="1"/>
            <a:r>
              <a:rPr lang="en-US" altLang="en-US" dirty="0">
                <a:latin typeface="Tahoma" panose="020B0604030504040204" pitchFamily="34" charset="0"/>
                <a:ea typeface="ＭＳ Ｐゴシック" panose="020B0600070205080204" pitchFamily="34" charset="-128"/>
              </a:rPr>
              <a:t>Key Exchange(optional)</a:t>
            </a:r>
          </a:p>
        </p:txBody>
      </p:sp>
      <p:sp>
        <p:nvSpPr>
          <p:cNvPr id="38914" name="Rectangle 3">
            <a:extLst>
              <a:ext uri="{FF2B5EF4-FFF2-40B4-BE49-F238E27FC236}">
                <a16:creationId xmlns:a16="http://schemas.microsoft.com/office/drawing/2014/main" id="{C52A9286-7410-5345-BECD-ADFEC8E3A113}"/>
              </a:ext>
            </a:extLst>
          </p:cNvPr>
          <p:cNvSpPr>
            <a:spLocks noGrp="1" noChangeArrowheads="1"/>
          </p:cNvSpPr>
          <p:nvPr>
            <p:ph type="body" idx="1"/>
          </p:nvPr>
        </p:nvSpPr>
        <p:spPr>
          <a:xfrm>
            <a:off x="154112" y="729465"/>
            <a:ext cx="8743308" cy="4858535"/>
          </a:xfrm>
        </p:spPr>
        <p:txBody>
          <a:bodyPr/>
          <a:lstStyle/>
          <a:p>
            <a:pPr marL="0" indent="0">
              <a:buNone/>
            </a:pPr>
            <a:r>
              <a:rPr lang="en-US" altLang="en-US" sz="1833" dirty="0">
                <a:solidFill>
                  <a:srgbClr val="008000"/>
                </a:solidFill>
                <a:latin typeface="Courier New" panose="02070309020205020404" pitchFamily="49" charset="0"/>
                <a:ea typeface="ＭＳ Ｐゴシック" panose="020B0600070205080204" pitchFamily="34" charset="-128"/>
              </a:rPr>
              <a:t>				    </a:t>
            </a:r>
            <a:r>
              <a:rPr lang="en-US" altLang="en-US" sz="1833" b="1" dirty="0">
                <a:latin typeface="Tahoma" panose="020B0604030504040204" pitchFamily="34" charset="0"/>
                <a:ea typeface="ＭＳ Ｐゴシック" panose="020B0600070205080204" pitchFamily="34" charset="-128"/>
              </a:rPr>
              <a:t>Eve is listening.</a:t>
            </a:r>
          </a:p>
          <a:p>
            <a:pPr marL="0" indent="0">
              <a:buNone/>
            </a:pPr>
            <a:endParaRPr lang="en-US" altLang="en-US" sz="1833" dirty="0">
              <a:solidFill>
                <a:srgbClr val="008000"/>
              </a:solidFill>
              <a:latin typeface="Courier New" panose="02070309020205020404" pitchFamily="49" charset="0"/>
              <a:ea typeface="ＭＳ Ｐゴシック" panose="020B0600070205080204" pitchFamily="34" charset="-128"/>
            </a:endParaRPr>
          </a:p>
          <a:p>
            <a:pPr marL="0" indent="0">
              <a:buNone/>
            </a:pPr>
            <a:endParaRPr lang="en-US" altLang="en-US" sz="1833" dirty="0">
              <a:solidFill>
                <a:srgbClr val="008000"/>
              </a:solidFill>
              <a:latin typeface="Courier New" panose="02070309020205020404" pitchFamily="49" charset="0"/>
              <a:ea typeface="ＭＳ Ｐゴシック" panose="020B0600070205080204" pitchFamily="34" charset="-128"/>
            </a:endParaRPr>
          </a:p>
          <a:p>
            <a:pPr marL="0" indent="0">
              <a:buNone/>
            </a:pPr>
            <a:endParaRPr lang="en-US" altLang="en-US" sz="1833" dirty="0">
              <a:solidFill>
                <a:srgbClr val="008000"/>
              </a:solidFill>
              <a:latin typeface="Courier New" panose="02070309020205020404" pitchFamily="49" charset="0"/>
              <a:ea typeface="ＭＳ Ｐゴシック" panose="020B0600070205080204" pitchFamily="34" charset="-128"/>
            </a:endParaRPr>
          </a:p>
          <a:p>
            <a:pPr marL="0" indent="0">
              <a:buNone/>
            </a:pPr>
            <a:endParaRPr lang="en-US" altLang="en-US" sz="1833" dirty="0">
              <a:solidFill>
                <a:srgbClr val="008000"/>
              </a:solidFill>
              <a:latin typeface="Courier New" panose="02070309020205020404" pitchFamily="49" charset="0"/>
              <a:ea typeface="ＭＳ Ｐゴシック" panose="020B0600070205080204" pitchFamily="34" charset="-128"/>
            </a:endParaRPr>
          </a:p>
          <a:p>
            <a:pPr marL="0" indent="0">
              <a:buNone/>
            </a:pPr>
            <a:endParaRPr lang="en-US" altLang="en-US" sz="1833" dirty="0">
              <a:solidFill>
                <a:srgbClr val="008000"/>
              </a:solidFill>
              <a:latin typeface="Courier New" panose="02070309020205020404" pitchFamily="49" charset="0"/>
              <a:ea typeface="ＭＳ Ｐゴシック" panose="020B0600070205080204" pitchFamily="34" charset="-128"/>
            </a:endParaRPr>
          </a:p>
          <a:p>
            <a:pPr marL="0" indent="0">
              <a:buNone/>
            </a:pPr>
            <a:endParaRPr lang="en-US" altLang="en-US" sz="1833" dirty="0">
              <a:solidFill>
                <a:srgbClr val="008000"/>
              </a:solidFill>
              <a:latin typeface="Courier New" panose="02070309020205020404" pitchFamily="49" charset="0"/>
              <a:ea typeface="ＭＳ Ｐゴシック" panose="020B0600070205080204" pitchFamily="34" charset="-128"/>
            </a:endParaRPr>
          </a:p>
          <a:p>
            <a:pPr marL="0" indent="0">
              <a:buNone/>
            </a:pPr>
            <a:endParaRPr lang="en-US" altLang="en-US" sz="1833" dirty="0">
              <a:solidFill>
                <a:srgbClr val="008000"/>
              </a:solidFill>
              <a:latin typeface="Courier New" panose="02070309020205020404" pitchFamily="49" charset="0"/>
              <a:ea typeface="ＭＳ Ｐゴシック" panose="020B0600070205080204" pitchFamily="34" charset="-128"/>
            </a:endParaRPr>
          </a:p>
          <a:p>
            <a:pPr marL="0" indent="0">
              <a:buNone/>
            </a:pPr>
            <a:endParaRPr lang="en-US" altLang="en-US" sz="1833" dirty="0">
              <a:solidFill>
                <a:srgbClr val="008000"/>
              </a:solidFill>
              <a:latin typeface="Courier New" panose="02070309020205020404" pitchFamily="49" charset="0"/>
              <a:ea typeface="ＭＳ Ｐゴシック" panose="020B0600070205080204" pitchFamily="34" charset="-128"/>
            </a:endParaRPr>
          </a:p>
          <a:p>
            <a:pPr marL="0" indent="0">
              <a:buNone/>
            </a:pPr>
            <a:endParaRPr lang="en-US" altLang="en-US" sz="1833" dirty="0">
              <a:latin typeface="Tahoma" panose="020B0604030504040204" pitchFamily="34" charset="0"/>
              <a:ea typeface="ＭＳ Ｐゴシック" panose="020B0600070205080204" pitchFamily="34" charset="-128"/>
            </a:endParaRPr>
          </a:p>
          <a:p>
            <a:pPr marL="0" indent="0">
              <a:buNone/>
            </a:pPr>
            <a:r>
              <a:rPr lang="en-US" altLang="en-US" sz="1833" dirty="0">
                <a:latin typeface="Tahoma" panose="020B0604030504040204" pitchFamily="34" charset="0"/>
                <a:ea typeface="ＭＳ Ｐゴシック" panose="020B0600070205080204" pitchFamily="34" charset="-128"/>
              </a:rPr>
              <a:t>Both mix the public color with their secret color. </a:t>
            </a:r>
            <a:endParaRPr lang="en-US" altLang="en-US" sz="1833" dirty="0">
              <a:solidFill>
                <a:srgbClr val="008000"/>
              </a:solidFill>
              <a:latin typeface="Courier New" panose="02070309020205020404" pitchFamily="49" charset="0"/>
              <a:ea typeface="ＭＳ Ｐゴシック" panose="020B0600070205080204" pitchFamily="34" charset="-128"/>
            </a:endParaRPr>
          </a:p>
        </p:txBody>
      </p:sp>
      <p:pic>
        <p:nvPicPr>
          <p:cNvPr id="38915" name="Picture 1">
            <a:extLst>
              <a:ext uri="{FF2B5EF4-FFF2-40B4-BE49-F238E27FC236}">
                <a16:creationId xmlns:a16="http://schemas.microsoft.com/office/drawing/2014/main" id="{31163D27-FB0A-2947-8204-DB300563CD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93462" y="1040692"/>
            <a:ext cx="1080823" cy="947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2">
            <a:extLst>
              <a:ext uri="{FF2B5EF4-FFF2-40B4-BE49-F238E27FC236}">
                <a16:creationId xmlns:a16="http://schemas.microsoft.com/office/drawing/2014/main" id="{ABE1785D-C6E1-FC49-A6B0-B7111170B5A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72229" y="1778000"/>
            <a:ext cx="1079500" cy="1058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3">
            <a:extLst>
              <a:ext uri="{FF2B5EF4-FFF2-40B4-BE49-F238E27FC236}">
                <a16:creationId xmlns:a16="http://schemas.microsoft.com/office/drawing/2014/main" id="{C575EF09-8964-8A47-886C-2DD4D6CCEAA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92687" y="1837532"/>
            <a:ext cx="783167" cy="814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TextBox 4">
            <a:extLst>
              <a:ext uri="{FF2B5EF4-FFF2-40B4-BE49-F238E27FC236}">
                <a16:creationId xmlns:a16="http://schemas.microsoft.com/office/drawing/2014/main" id="{9EC1BFF1-1C1A-BC4C-B06E-3CE8FB078943}"/>
              </a:ext>
            </a:extLst>
          </p:cNvPr>
          <p:cNvSpPr txBox="1">
            <a:spLocks noChangeArrowheads="1"/>
          </p:cNvSpPr>
          <p:nvPr/>
        </p:nvSpPr>
        <p:spPr bwMode="auto">
          <a:xfrm>
            <a:off x="1152261" y="1897063"/>
            <a:ext cx="1003993"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en-US" altLang="en-US" sz="1500" b="1"/>
              <a:t>1. Alice’s</a:t>
            </a:r>
          </a:p>
          <a:p>
            <a:pPr>
              <a:spcBef>
                <a:spcPct val="0"/>
              </a:spcBef>
              <a:buFontTx/>
              <a:buNone/>
            </a:pPr>
            <a:r>
              <a:rPr lang="en-US" altLang="en-US" sz="1500" b="1"/>
              <a:t>secret</a:t>
            </a:r>
          </a:p>
          <a:p>
            <a:pPr>
              <a:spcBef>
                <a:spcPct val="0"/>
              </a:spcBef>
              <a:buFontTx/>
              <a:buNone/>
            </a:pPr>
            <a:r>
              <a:rPr lang="en-US" altLang="en-US" sz="1500" b="1"/>
              <a:t>color</a:t>
            </a:r>
          </a:p>
        </p:txBody>
      </p:sp>
      <p:sp>
        <p:nvSpPr>
          <p:cNvPr id="38919" name="TextBox 7">
            <a:extLst>
              <a:ext uri="{FF2B5EF4-FFF2-40B4-BE49-F238E27FC236}">
                <a16:creationId xmlns:a16="http://schemas.microsoft.com/office/drawing/2014/main" id="{A5D99099-4DC1-8F49-8095-E70DE4A239BD}"/>
              </a:ext>
            </a:extLst>
          </p:cNvPr>
          <p:cNvSpPr txBox="1">
            <a:spLocks noChangeArrowheads="1"/>
          </p:cNvSpPr>
          <p:nvPr/>
        </p:nvSpPr>
        <p:spPr bwMode="auto">
          <a:xfrm>
            <a:off x="6012657" y="1837532"/>
            <a:ext cx="924548"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en-US" altLang="en-US" sz="1500" b="1"/>
              <a:t>1. Bob’s</a:t>
            </a:r>
          </a:p>
          <a:p>
            <a:pPr>
              <a:spcBef>
                <a:spcPct val="0"/>
              </a:spcBef>
              <a:buFontTx/>
              <a:buNone/>
            </a:pPr>
            <a:r>
              <a:rPr lang="en-US" altLang="en-US" sz="1500" b="1"/>
              <a:t>secret</a:t>
            </a:r>
          </a:p>
          <a:p>
            <a:pPr>
              <a:spcBef>
                <a:spcPct val="0"/>
              </a:spcBef>
              <a:buFontTx/>
              <a:buNone/>
            </a:pPr>
            <a:r>
              <a:rPr lang="en-US" altLang="en-US" sz="1500" b="1"/>
              <a:t>color</a:t>
            </a:r>
          </a:p>
        </p:txBody>
      </p:sp>
      <p:pic>
        <p:nvPicPr>
          <p:cNvPr id="38920" name="Picture 5">
            <a:extLst>
              <a:ext uri="{FF2B5EF4-FFF2-40B4-BE49-F238E27FC236}">
                <a16:creationId xmlns:a16="http://schemas.microsoft.com/office/drawing/2014/main" id="{3F3EEFE6-1103-2C40-BCEA-A21D2B28975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31761" y="2857500"/>
            <a:ext cx="910167" cy="1037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1" name="Picture 6">
            <a:extLst>
              <a:ext uri="{FF2B5EF4-FFF2-40B4-BE49-F238E27FC236}">
                <a16:creationId xmlns:a16="http://schemas.microsoft.com/office/drawing/2014/main" id="{6577B08D-A815-EB4F-9C63-7CBDC577EC8C}"/>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992687" y="2797969"/>
            <a:ext cx="941917" cy="878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2" name="TextBox 10">
            <a:extLst>
              <a:ext uri="{FF2B5EF4-FFF2-40B4-BE49-F238E27FC236}">
                <a16:creationId xmlns:a16="http://schemas.microsoft.com/office/drawing/2014/main" id="{DCC58C6F-1D14-F746-A7DC-7AD7D6FBE528}"/>
              </a:ext>
            </a:extLst>
          </p:cNvPr>
          <p:cNvSpPr txBox="1">
            <a:spLocks noChangeArrowheads="1"/>
          </p:cNvSpPr>
          <p:nvPr/>
        </p:nvSpPr>
        <p:spPr bwMode="auto">
          <a:xfrm>
            <a:off x="1271324" y="2977886"/>
            <a:ext cx="941283"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en-US" altLang="en-US" sz="1500" b="1"/>
              <a:t>2. Mix in</a:t>
            </a:r>
          </a:p>
          <a:p>
            <a:pPr>
              <a:spcBef>
                <a:spcPct val="0"/>
              </a:spcBef>
              <a:buFontTx/>
              <a:buNone/>
            </a:pPr>
            <a:r>
              <a:rPr lang="en-US" altLang="en-US" sz="1500" b="1"/>
              <a:t>public</a:t>
            </a:r>
          </a:p>
          <a:p>
            <a:pPr>
              <a:spcBef>
                <a:spcPct val="0"/>
              </a:spcBef>
              <a:buFontTx/>
              <a:buNone/>
            </a:pPr>
            <a:r>
              <a:rPr lang="en-US" altLang="en-US" sz="1500" b="1"/>
              <a:t>color</a:t>
            </a:r>
          </a:p>
        </p:txBody>
      </p:sp>
      <p:sp>
        <p:nvSpPr>
          <p:cNvPr id="38923" name="TextBox 11">
            <a:extLst>
              <a:ext uri="{FF2B5EF4-FFF2-40B4-BE49-F238E27FC236}">
                <a16:creationId xmlns:a16="http://schemas.microsoft.com/office/drawing/2014/main" id="{21315414-98C5-D542-9FFD-A0BDD75A6083}"/>
              </a:ext>
            </a:extLst>
          </p:cNvPr>
          <p:cNvSpPr txBox="1">
            <a:spLocks noChangeArrowheads="1"/>
          </p:cNvSpPr>
          <p:nvPr/>
        </p:nvSpPr>
        <p:spPr bwMode="auto">
          <a:xfrm>
            <a:off x="6072188" y="2857500"/>
            <a:ext cx="941283"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en-US" altLang="en-US" sz="1500" b="1"/>
              <a:t>2. Mix in</a:t>
            </a:r>
          </a:p>
          <a:p>
            <a:pPr>
              <a:spcBef>
                <a:spcPct val="0"/>
              </a:spcBef>
              <a:buFontTx/>
              <a:buNone/>
            </a:pPr>
            <a:r>
              <a:rPr lang="en-US" altLang="en-US" sz="1500" b="1"/>
              <a:t>public</a:t>
            </a:r>
          </a:p>
          <a:p>
            <a:pPr>
              <a:spcBef>
                <a:spcPct val="0"/>
              </a:spcBef>
              <a:buFontTx/>
              <a:buNone/>
            </a:pPr>
            <a:r>
              <a:rPr lang="en-US" altLang="en-US" sz="1500" b="1"/>
              <a:t>color</a:t>
            </a:r>
          </a:p>
        </p:txBody>
      </p:sp>
      <p:sp>
        <p:nvSpPr>
          <p:cNvPr id="2" name="Slide Number Placeholder 1">
            <a:extLst>
              <a:ext uri="{FF2B5EF4-FFF2-40B4-BE49-F238E27FC236}">
                <a16:creationId xmlns:a16="http://schemas.microsoft.com/office/drawing/2014/main" id="{F482716C-0AC1-D446-B9D3-7503987A7C36}"/>
              </a:ext>
            </a:extLst>
          </p:cNvPr>
          <p:cNvSpPr>
            <a:spLocks noGrp="1"/>
          </p:cNvSpPr>
          <p:nvPr>
            <p:ph type="sldNum" sz="quarter" idx="12"/>
          </p:nvPr>
        </p:nvSpPr>
        <p:spPr/>
        <p:txBody>
          <a:bodyPr/>
          <a:lstStyle/>
          <a:p>
            <a:fld id="{D57F1E4F-1CFF-5643-939E-02111984F565}" type="slidenum">
              <a:rPr lang="en-US" smtClean="0"/>
              <a:t>12</a:t>
            </a:fld>
            <a:endParaRPr lang="en-US" dirty="0"/>
          </a:p>
        </p:txBody>
      </p:sp>
    </p:spTree>
    <p:extLst>
      <p:ext uri="{BB962C8B-B14F-4D97-AF65-F5344CB8AC3E}">
        <p14:creationId xmlns:p14="http://schemas.microsoft.com/office/powerpoint/2010/main" val="6256100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a:extLst>
              <a:ext uri="{FF2B5EF4-FFF2-40B4-BE49-F238E27FC236}">
                <a16:creationId xmlns:a16="http://schemas.microsoft.com/office/drawing/2014/main" id="{1FEDAAFA-F0E6-1146-9EA2-D4901F6BA1B3}"/>
              </a:ext>
            </a:extLst>
          </p:cNvPr>
          <p:cNvSpPr>
            <a:spLocks noGrp="1" noChangeArrowheads="1"/>
          </p:cNvSpPr>
          <p:nvPr>
            <p:ph type="title"/>
          </p:nvPr>
        </p:nvSpPr>
        <p:spPr>
          <a:xfrm>
            <a:off x="118666" y="75241"/>
            <a:ext cx="7886700" cy="828451"/>
          </a:xfrm>
        </p:spPr>
        <p:txBody>
          <a:bodyPr/>
          <a:lstStyle/>
          <a:p>
            <a:pPr eaLnBrk="1" hangingPunct="1"/>
            <a:r>
              <a:rPr lang="en-US" altLang="en-US" dirty="0">
                <a:latin typeface="Tahoma" panose="020B0604030504040204" pitchFamily="34" charset="0"/>
                <a:ea typeface="ＭＳ Ｐゴシック" panose="020B0600070205080204" pitchFamily="34" charset="-128"/>
              </a:rPr>
              <a:t>Key Exchange(optional)</a:t>
            </a:r>
          </a:p>
        </p:txBody>
      </p:sp>
      <p:sp>
        <p:nvSpPr>
          <p:cNvPr id="16386" name="Rectangle 3">
            <a:extLst>
              <a:ext uri="{FF2B5EF4-FFF2-40B4-BE49-F238E27FC236}">
                <a16:creationId xmlns:a16="http://schemas.microsoft.com/office/drawing/2014/main" id="{2DF216D7-8A85-6A4B-A2B3-8EE0E2D71E0D}"/>
              </a:ext>
            </a:extLst>
          </p:cNvPr>
          <p:cNvSpPr>
            <a:spLocks noGrp="1" noChangeArrowheads="1"/>
          </p:cNvSpPr>
          <p:nvPr>
            <p:ph type="body" idx="1"/>
          </p:nvPr>
        </p:nvSpPr>
        <p:spPr>
          <a:xfrm>
            <a:off x="205483" y="760288"/>
            <a:ext cx="8733034" cy="4827712"/>
          </a:xfrm>
        </p:spPr>
        <p:txBody>
          <a:bodyPr/>
          <a:lstStyle/>
          <a:p>
            <a:pPr marL="0" indent="0">
              <a:buNone/>
              <a:defRPr/>
            </a:pPr>
            <a:r>
              <a:rPr lang="en-US" sz="1833" dirty="0">
                <a:solidFill>
                  <a:srgbClr val="008000"/>
                </a:solidFill>
                <a:latin typeface="Courier New" charset="0"/>
              </a:rPr>
              <a:t>				   </a:t>
            </a:r>
            <a:r>
              <a:rPr lang="en-US" sz="1833" b="1" dirty="0">
                <a:latin typeface="Tahoma"/>
                <a:cs typeface="Tahoma"/>
              </a:rPr>
              <a:t>Eve is listening.</a:t>
            </a:r>
          </a:p>
          <a:p>
            <a:pPr marL="0" indent="0">
              <a:buNone/>
              <a:defRPr/>
            </a:pPr>
            <a:endParaRPr lang="en-US" sz="1833" dirty="0">
              <a:solidFill>
                <a:srgbClr val="008000"/>
              </a:solidFill>
              <a:latin typeface="Courier New" charset="0"/>
            </a:endParaRPr>
          </a:p>
          <a:p>
            <a:pPr marL="0" indent="0">
              <a:buNone/>
              <a:defRPr/>
            </a:pPr>
            <a:endParaRPr lang="en-US" sz="1833" dirty="0">
              <a:solidFill>
                <a:srgbClr val="008000"/>
              </a:solidFill>
              <a:latin typeface="Courier New" charset="0"/>
            </a:endParaRPr>
          </a:p>
          <a:p>
            <a:pPr marL="0" indent="0">
              <a:buNone/>
              <a:defRPr/>
            </a:pPr>
            <a:endParaRPr lang="en-US" sz="1833" dirty="0">
              <a:solidFill>
                <a:srgbClr val="008000"/>
              </a:solidFill>
              <a:latin typeface="Courier New" charset="0"/>
            </a:endParaRPr>
          </a:p>
          <a:p>
            <a:pPr marL="0" indent="0">
              <a:buNone/>
              <a:defRPr/>
            </a:pPr>
            <a:endParaRPr lang="en-US" sz="1833" dirty="0">
              <a:solidFill>
                <a:srgbClr val="008000"/>
              </a:solidFill>
              <a:latin typeface="Courier New" charset="0"/>
            </a:endParaRPr>
          </a:p>
          <a:p>
            <a:pPr marL="0" indent="0">
              <a:buNone/>
              <a:defRPr/>
            </a:pPr>
            <a:endParaRPr lang="en-US" sz="1833" dirty="0">
              <a:solidFill>
                <a:srgbClr val="008000"/>
              </a:solidFill>
              <a:latin typeface="Courier New" charset="0"/>
            </a:endParaRPr>
          </a:p>
          <a:p>
            <a:pPr marL="0" indent="0">
              <a:buNone/>
              <a:defRPr/>
            </a:pPr>
            <a:endParaRPr lang="en-US" sz="1833" dirty="0">
              <a:solidFill>
                <a:srgbClr val="008000"/>
              </a:solidFill>
              <a:latin typeface="Courier New" charset="0"/>
            </a:endParaRPr>
          </a:p>
          <a:p>
            <a:pPr marL="0" indent="0">
              <a:buNone/>
              <a:defRPr/>
            </a:pPr>
            <a:endParaRPr lang="en-US" sz="1833" dirty="0">
              <a:solidFill>
                <a:srgbClr val="008000"/>
              </a:solidFill>
              <a:latin typeface="Courier New" charset="0"/>
            </a:endParaRPr>
          </a:p>
          <a:p>
            <a:pPr marL="0" indent="0">
              <a:buNone/>
              <a:defRPr/>
            </a:pPr>
            <a:endParaRPr lang="en-US" sz="1833" dirty="0">
              <a:solidFill>
                <a:srgbClr val="008000"/>
              </a:solidFill>
              <a:latin typeface="Courier New" charset="0"/>
            </a:endParaRPr>
          </a:p>
          <a:p>
            <a:pPr marL="0" indent="0">
              <a:buNone/>
              <a:defRPr/>
            </a:pPr>
            <a:endParaRPr lang="en-US" sz="1833" dirty="0">
              <a:solidFill>
                <a:srgbClr val="008000"/>
              </a:solidFill>
              <a:latin typeface="Courier New" charset="0"/>
            </a:endParaRPr>
          </a:p>
          <a:p>
            <a:pPr marL="0" indent="0">
              <a:buNone/>
              <a:defRPr/>
            </a:pPr>
            <a:endParaRPr lang="en-US" sz="1833" dirty="0">
              <a:latin typeface="Tahoma"/>
              <a:cs typeface="Tahoma"/>
            </a:endParaRPr>
          </a:p>
          <a:p>
            <a:pPr marL="0" indent="0">
              <a:buNone/>
              <a:defRPr/>
            </a:pPr>
            <a:r>
              <a:rPr lang="en-US" sz="1833" dirty="0">
                <a:latin typeface="Tahoma"/>
                <a:cs typeface="Tahoma"/>
              </a:rPr>
              <a:t>Then send it to each other publicly. Then what?</a:t>
            </a:r>
          </a:p>
          <a:p>
            <a:pPr eaLnBrk="1" hangingPunct="1">
              <a:defRPr/>
            </a:pPr>
            <a:endParaRPr lang="en-US" sz="1833" dirty="0">
              <a:latin typeface="Tahoma"/>
              <a:cs typeface="Tahoma"/>
            </a:endParaRPr>
          </a:p>
          <a:p>
            <a:pPr marL="0" indent="0">
              <a:buNone/>
              <a:defRPr/>
            </a:pPr>
            <a:endParaRPr lang="en-US" sz="1833" dirty="0">
              <a:solidFill>
                <a:srgbClr val="008000"/>
              </a:solidFill>
              <a:latin typeface="Courier New" charset="0"/>
            </a:endParaRPr>
          </a:p>
        </p:txBody>
      </p:sp>
      <p:pic>
        <p:nvPicPr>
          <p:cNvPr id="40963" name="Picture 1">
            <a:extLst>
              <a:ext uri="{FF2B5EF4-FFF2-40B4-BE49-F238E27FC236}">
                <a16:creationId xmlns:a16="http://schemas.microsoft.com/office/drawing/2014/main" id="{CBF3E8A9-6DD5-1B44-9FB5-7DB205C3F48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31287" y="1083539"/>
            <a:ext cx="1080823" cy="947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2">
            <a:extLst>
              <a:ext uri="{FF2B5EF4-FFF2-40B4-BE49-F238E27FC236}">
                <a16:creationId xmlns:a16="http://schemas.microsoft.com/office/drawing/2014/main" id="{AECF8DF7-8D4B-4D4E-BE80-6415A2394AF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72229" y="1477698"/>
            <a:ext cx="855928" cy="840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3">
            <a:extLst>
              <a:ext uri="{FF2B5EF4-FFF2-40B4-BE49-F238E27FC236}">
                <a16:creationId xmlns:a16="http://schemas.microsoft.com/office/drawing/2014/main" id="{B8625E3A-79BF-874B-8CEC-EC7BAD76BC7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92688" y="1416844"/>
            <a:ext cx="658813" cy="687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TextBox 4">
            <a:extLst>
              <a:ext uri="{FF2B5EF4-FFF2-40B4-BE49-F238E27FC236}">
                <a16:creationId xmlns:a16="http://schemas.microsoft.com/office/drawing/2014/main" id="{B425DB0B-4636-8D4E-BB4C-A846245ECC9D}"/>
              </a:ext>
            </a:extLst>
          </p:cNvPr>
          <p:cNvSpPr txBox="1">
            <a:spLocks noChangeArrowheads="1"/>
          </p:cNvSpPr>
          <p:nvPr/>
        </p:nvSpPr>
        <p:spPr bwMode="auto">
          <a:xfrm>
            <a:off x="1152261" y="1537229"/>
            <a:ext cx="1003993"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en-US" altLang="en-US" sz="1500" b="1"/>
              <a:t>1. Alice’s</a:t>
            </a:r>
          </a:p>
          <a:p>
            <a:pPr>
              <a:spcBef>
                <a:spcPct val="0"/>
              </a:spcBef>
              <a:buFontTx/>
              <a:buNone/>
            </a:pPr>
            <a:r>
              <a:rPr lang="en-US" altLang="en-US" sz="1500" b="1"/>
              <a:t>secret</a:t>
            </a:r>
          </a:p>
          <a:p>
            <a:pPr>
              <a:spcBef>
                <a:spcPct val="0"/>
              </a:spcBef>
              <a:buFontTx/>
              <a:buNone/>
            </a:pPr>
            <a:r>
              <a:rPr lang="en-US" altLang="en-US" sz="1500" b="1"/>
              <a:t>color</a:t>
            </a:r>
          </a:p>
        </p:txBody>
      </p:sp>
      <p:sp>
        <p:nvSpPr>
          <p:cNvPr id="40967" name="TextBox 7">
            <a:extLst>
              <a:ext uri="{FF2B5EF4-FFF2-40B4-BE49-F238E27FC236}">
                <a16:creationId xmlns:a16="http://schemas.microsoft.com/office/drawing/2014/main" id="{92918F28-43E1-5E42-854D-0132F37903D2}"/>
              </a:ext>
            </a:extLst>
          </p:cNvPr>
          <p:cNvSpPr txBox="1">
            <a:spLocks noChangeArrowheads="1"/>
          </p:cNvSpPr>
          <p:nvPr/>
        </p:nvSpPr>
        <p:spPr bwMode="auto">
          <a:xfrm>
            <a:off x="6012657" y="1416844"/>
            <a:ext cx="924548"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en-US" altLang="en-US" sz="1500" b="1"/>
              <a:t>1. Bob’s</a:t>
            </a:r>
          </a:p>
          <a:p>
            <a:pPr>
              <a:spcBef>
                <a:spcPct val="0"/>
              </a:spcBef>
              <a:buFontTx/>
              <a:buNone/>
            </a:pPr>
            <a:r>
              <a:rPr lang="en-US" altLang="en-US" sz="1500" b="1"/>
              <a:t>secret</a:t>
            </a:r>
          </a:p>
          <a:p>
            <a:pPr>
              <a:spcBef>
                <a:spcPct val="0"/>
              </a:spcBef>
              <a:buFontTx/>
              <a:buNone/>
            </a:pPr>
            <a:r>
              <a:rPr lang="en-US" altLang="en-US" sz="1500" b="1"/>
              <a:t>color</a:t>
            </a:r>
          </a:p>
        </p:txBody>
      </p:sp>
      <p:pic>
        <p:nvPicPr>
          <p:cNvPr id="40968" name="Picture 5">
            <a:extLst>
              <a:ext uri="{FF2B5EF4-FFF2-40B4-BE49-F238E27FC236}">
                <a16:creationId xmlns:a16="http://schemas.microsoft.com/office/drawing/2014/main" id="{26BCDD90-1464-F64D-B67B-9ED1559286D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31761" y="2397125"/>
            <a:ext cx="719667" cy="82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9" name="Picture 6">
            <a:extLst>
              <a:ext uri="{FF2B5EF4-FFF2-40B4-BE49-F238E27FC236}">
                <a16:creationId xmlns:a16="http://schemas.microsoft.com/office/drawing/2014/main" id="{44C067CC-28D0-434C-92E8-21B15E743B9E}"/>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992687" y="2256896"/>
            <a:ext cx="719667" cy="672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0" name="TextBox 10">
            <a:extLst>
              <a:ext uri="{FF2B5EF4-FFF2-40B4-BE49-F238E27FC236}">
                <a16:creationId xmlns:a16="http://schemas.microsoft.com/office/drawing/2014/main" id="{5B75E303-1C58-6A45-AC3F-65D02E395B26}"/>
              </a:ext>
            </a:extLst>
          </p:cNvPr>
          <p:cNvSpPr txBox="1">
            <a:spLocks noChangeArrowheads="1"/>
          </p:cNvSpPr>
          <p:nvPr/>
        </p:nvSpPr>
        <p:spPr bwMode="auto">
          <a:xfrm>
            <a:off x="1152261" y="2436813"/>
            <a:ext cx="941283"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en-US" altLang="en-US" sz="1500" b="1"/>
              <a:t>2. Mix in</a:t>
            </a:r>
          </a:p>
          <a:p>
            <a:pPr>
              <a:spcBef>
                <a:spcPct val="0"/>
              </a:spcBef>
              <a:buFontTx/>
              <a:buNone/>
            </a:pPr>
            <a:r>
              <a:rPr lang="en-US" altLang="en-US" sz="1500" b="1"/>
              <a:t>public</a:t>
            </a:r>
          </a:p>
          <a:p>
            <a:pPr>
              <a:spcBef>
                <a:spcPct val="0"/>
              </a:spcBef>
              <a:buFontTx/>
              <a:buNone/>
            </a:pPr>
            <a:r>
              <a:rPr lang="en-US" altLang="en-US" sz="1500" b="1"/>
              <a:t>color</a:t>
            </a:r>
          </a:p>
        </p:txBody>
      </p:sp>
      <p:sp>
        <p:nvSpPr>
          <p:cNvPr id="40971" name="TextBox 11">
            <a:extLst>
              <a:ext uri="{FF2B5EF4-FFF2-40B4-BE49-F238E27FC236}">
                <a16:creationId xmlns:a16="http://schemas.microsoft.com/office/drawing/2014/main" id="{4D51E614-4AA6-2345-8311-A38173A55FEE}"/>
              </a:ext>
            </a:extLst>
          </p:cNvPr>
          <p:cNvSpPr txBox="1">
            <a:spLocks noChangeArrowheads="1"/>
          </p:cNvSpPr>
          <p:nvPr/>
        </p:nvSpPr>
        <p:spPr bwMode="auto">
          <a:xfrm>
            <a:off x="6012657" y="2197365"/>
            <a:ext cx="941283"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en-US" altLang="en-US" sz="1500" b="1"/>
              <a:t>2. Mix in</a:t>
            </a:r>
          </a:p>
          <a:p>
            <a:pPr>
              <a:spcBef>
                <a:spcPct val="0"/>
              </a:spcBef>
              <a:buFontTx/>
              <a:buNone/>
            </a:pPr>
            <a:r>
              <a:rPr lang="en-US" altLang="en-US" sz="1500" b="1"/>
              <a:t>public</a:t>
            </a:r>
          </a:p>
          <a:p>
            <a:pPr>
              <a:spcBef>
                <a:spcPct val="0"/>
              </a:spcBef>
              <a:buFontTx/>
              <a:buNone/>
            </a:pPr>
            <a:r>
              <a:rPr lang="en-US" altLang="en-US" sz="1500" b="1"/>
              <a:t>color</a:t>
            </a:r>
          </a:p>
        </p:txBody>
      </p:sp>
      <p:pic>
        <p:nvPicPr>
          <p:cNvPr id="40972" name="Picture 16">
            <a:extLst>
              <a:ext uri="{FF2B5EF4-FFF2-40B4-BE49-F238E27FC236}">
                <a16:creationId xmlns:a16="http://schemas.microsoft.com/office/drawing/2014/main" id="{902A555E-FF36-B64E-813B-2EFAC6446A70}"/>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231761" y="3397250"/>
            <a:ext cx="719667" cy="672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3" name="Picture 17">
            <a:extLst>
              <a:ext uri="{FF2B5EF4-FFF2-40B4-BE49-F238E27FC236}">
                <a16:creationId xmlns:a16="http://schemas.microsoft.com/office/drawing/2014/main" id="{D083C08C-D031-6548-AF12-AA6E1AE61A0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92687" y="3157803"/>
            <a:ext cx="719667" cy="82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4" name="TextBox 18">
            <a:extLst>
              <a:ext uri="{FF2B5EF4-FFF2-40B4-BE49-F238E27FC236}">
                <a16:creationId xmlns:a16="http://schemas.microsoft.com/office/drawing/2014/main" id="{BF788547-E250-A24F-8E6B-666897C43464}"/>
              </a:ext>
            </a:extLst>
          </p:cNvPr>
          <p:cNvSpPr txBox="1">
            <a:spLocks noChangeArrowheads="1"/>
          </p:cNvSpPr>
          <p:nvPr/>
        </p:nvSpPr>
        <p:spPr bwMode="auto">
          <a:xfrm>
            <a:off x="1152261" y="3217333"/>
            <a:ext cx="899583"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en-US" altLang="en-US" sz="1500" b="1"/>
              <a:t>3. Send </a:t>
            </a:r>
          </a:p>
          <a:p>
            <a:pPr>
              <a:spcBef>
                <a:spcPct val="0"/>
              </a:spcBef>
              <a:buFontTx/>
              <a:buNone/>
            </a:pPr>
            <a:r>
              <a:rPr lang="en-US" altLang="en-US" sz="1500" b="1"/>
              <a:t>to Bob</a:t>
            </a:r>
          </a:p>
          <a:p>
            <a:pPr>
              <a:spcBef>
                <a:spcPct val="0"/>
              </a:spcBef>
              <a:buFontTx/>
              <a:buNone/>
            </a:pPr>
            <a:endParaRPr lang="en-US" altLang="en-US" sz="1500" b="1"/>
          </a:p>
        </p:txBody>
      </p:sp>
      <p:sp>
        <p:nvSpPr>
          <p:cNvPr id="40975" name="TextBox 19">
            <a:extLst>
              <a:ext uri="{FF2B5EF4-FFF2-40B4-BE49-F238E27FC236}">
                <a16:creationId xmlns:a16="http://schemas.microsoft.com/office/drawing/2014/main" id="{B437DE11-73C4-F74A-8ED5-8579528114E9}"/>
              </a:ext>
            </a:extLst>
          </p:cNvPr>
          <p:cNvSpPr txBox="1">
            <a:spLocks noChangeArrowheads="1"/>
          </p:cNvSpPr>
          <p:nvPr/>
        </p:nvSpPr>
        <p:spPr bwMode="auto">
          <a:xfrm>
            <a:off x="6012657" y="3217333"/>
            <a:ext cx="87164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en-US" altLang="en-US" sz="1500" b="1"/>
              <a:t>3. Send</a:t>
            </a:r>
          </a:p>
          <a:p>
            <a:pPr>
              <a:spcBef>
                <a:spcPct val="0"/>
              </a:spcBef>
              <a:buFontTx/>
              <a:buNone/>
            </a:pPr>
            <a:r>
              <a:rPr lang="en-US" altLang="en-US" sz="1500" b="1"/>
              <a:t>to Alice</a:t>
            </a:r>
          </a:p>
        </p:txBody>
      </p:sp>
      <p:cxnSp>
        <p:nvCxnSpPr>
          <p:cNvPr id="3" name="Straight Arrow Connector 2">
            <a:extLst>
              <a:ext uri="{FF2B5EF4-FFF2-40B4-BE49-F238E27FC236}">
                <a16:creationId xmlns:a16="http://schemas.microsoft.com/office/drawing/2014/main" id="{B28E5EE6-F753-7D43-A02A-F01A9FE87109}"/>
              </a:ext>
            </a:extLst>
          </p:cNvPr>
          <p:cNvCxnSpPr>
            <a:cxnSpLocks/>
          </p:cNvCxnSpPr>
          <p:nvPr/>
        </p:nvCxnSpPr>
        <p:spPr>
          <a:xfrm>
            <a:off x="3431646" y="2677584"/>
            <a:ext cx="1260740" cy="107817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EFE0168-8AC6-3642-A1F9-2779AA93D445}"/>
              </a:ext>
            </a:extLst>
          </p:cNvPr>
          <p:cNvCxnSpPr>
            <a:cxnSpLocks/>
          </p:cNvCxnSpPr>
          <p:nvPr/>
        </p:nvCxnSpPr>
        <p:spPr>
          <a:xfrm flipH="1">
            <a:off x="3251729" y="2677584"/>
            <a:ext cx="1440657" cy="101996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41ED9DF9-35E1-2341-93F0-ECD9B722F1B3}"/>
              </a:ext>
            </a:extLst>
          </p:cNvPr>
          <p:cNvSpPr>
            <a:spLocks noGrp="1"/>
          </p:cNvSpPr>
          <p:nvPr>
            <p:ph type="sldNum" sz="quarter" idx="12"/>
          </p:nvPr>
        </p:nvSpPr>
        <p:spPr/>
        <p:txBody>
          <a:bodyPr/>
          <a:lstStyle/>
          <a:p>
            <a:fld id="{D57F1E4F-1CFF-5643-939E-02111984F565}" type="slidenum">
              <a:rPr lang="en-US" smtClean="0"/>
              <a:t>13</a:t>
            </a:fld>
            <a:endParaRPr lang="en-US" dirty="0"/>
          </a:p>
        </p:txBody>
      </p:sp>
    </p:spTree>
    <p:extLst>
      <p:ext uri="{BB962C8B-B14F-4D97-AF65-F5344CB8AC3E}">
        <p14:creationId xmlns:p14="http://schemas.microsoft.com/office/powerpoint/2010/main" val="112362910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a:extLst>
              <a:ext uri="{FF2B5EF4-FFF2-40B4-BE49-F238E27FC236}">
                <a16:creationId xmlns:a16="http://schemas.microsoft.com/office/drawing/2014/main" id="{D73127DF-5485-7648-9DD8-F565B7C20333}"/>
              </a:ext>
            </a:extLst>
          </p:cNvPr>
          <p:cNvSpPr>
            <a:spLocks noGrp="1" noChangeArrowheads="1"/>
          </p:cNvSpPr>
          <p:nvPr>
            <p:ph type="title"/>
          </p:nvPr>
        </p:nvSpPr>
        <p:spPr>
          <a:xfrm>
            <a:off x="154112" y="103526"/>
            <a:ext cx="7886700" cy="762000"/>
          </a:xfrm>
        </p:spPr>
        <p:txBody>
          <a:bodyPr/>
          <a:lstStyle/>
          <a:p>
            <a:pPr eaLnBrk="1" hangingPunct="1"/>
            <a:r>
              <a:rPr lang="en-US" altLang="en-US" dirty="0">
                <a:latin typeface="Tahoma" panose="020B0604030504040204" pitchFamily="34" charset="0"/>
                <a:ea typeface="ＭＳ Ｐゴシック" panose="020B0600070205080204" pitchFamily="34" charset="-128"/>
              </a:rPr>
              <a:t>Key Exchange(optional)</a:t>
            </a:r>
          </a:p>
        </p:txBody>
      </p:sp>
      <p:sp>
        <p:nvSpPr>
          <p:cNvPr id="16386" name="Rectangle 3">
            <a:extLst>
              <a:ext uri="{FF2B5EF4-FFF2-40B4-BE49-F238E27FC236}">
                <a16:creationId xmlns:a16="http://schemas.microsoft.com/office/drawing/2014/main" id="{ABB9BDC1-08D7-8143-B399-6CBC458EF0C2}"/>
              </a:ext>
            </a:extLst>
          </p:cNvPr>
          <p:cNvSpPr>
            <a:spLocks noGrp="1" noChangeArrowheads="1"/>
          </p:cNvSpPr>
          <p:nvPr>
            <p:ph type="body" idx="1"/>
          </p:nvPr>
        </p:nvSpPr>
        <p:spPr>
          <a:xfrm>
            <a:off x="154112" y="770562"/>
            <a:ext cx="8227888" cy="4817438"/>
          </a:xfrm>
        </p:spPr>
        <p:txBody>
          <a:bodyPr>
            <a:normAutofit lnSpcReduction="10000"/>
          </a:bodyPr>
          <a:lstStyle/>
          <a:p>
            <a:pPr marL="0" indent="0">
              <a:buNone/>
              <a:defRPr/>
            </a:pPr>
            <a:r>
              <a:rPr lang="en-US" sz="1833" dirty="0">
                <a:solidFill>
                  <a:srgbClr val="008000"/>
                </a:solidFill>
                <a:latin typeface="Courier New" charset="0"/>
              </a:rPr>
              <a:t>				    </a:t>
            </a:r>
            <a:r>
              <a:rPr lang="en-US" sz="1833" b="1" dirty="0">
                <a:latin typeface="Tahoma"/>
                <a:cs typeface="Tahoma"/>
              </a:rPr>
              <a:t>Eve is listening.</a:t>
            </a:r>
          </a:p>
          <a:p>
            <a:pPr marL="0" indent="0">
              <a:buNone/>
              <a:defRPr/>
            </a:pPr>
            <a:endParaRPr lang="en-US" sz="1833" dirty="0">
              <a:solidFill>
                <a:srgbClr val="008000"/>
              </a:solidFill>
              <a:latin typeface="Courier New" charset="0"/>
            </a:endParaRPr>
          </a:p>
          <a:p>
            <a:pPr marL="0" indent="0">
              <a:buNone/>
              <a:defRPr/>
            </a:pPr>
            <a:endParaRPr lang="en-US" sz="1833" dirty="0">
              <a:solidFill>
                <a:srgbClr val="008000"/>
              </a:solidFill>
              <a:latin typeface="Courier New" charset="0"/>
            </a:endParaRPr>
          </a:p>
          <a:p>
            <a:pPr marL="0" indent="0">
              <a:buNone/>
              <a:defRPr/>
            </a:pPr>
            <a:endParaRPr lang="en-US" sz="1833" dirty="0">
              <a:solidFill>
                <a:srgbClr val="008000"/>
              </a:solidFill>
              <a:latin typeface="Courier New" charset="0"/>
            </a:endParaRPr>
          </a:p>
          <a:p>
            <a:pPr marL="0" indent="0">
              <a:buNone/>
              <a:defRPr/>
            </a:pPr>
            <a:endParaRPr lang="en-US" sz="1833" dirty="0">
              <a:solidFill>
                <a:srgbClr val="008000"/>
              </a:solidFill>
              <a:latin typeface="Courier New" charset="0"/>
            </a:endParaRPr>
          </a:p>
          <a:p>
            <a:pPr marL="0" indent="0">
              <a:buNone/>
              <a:defRPr/>
            </a:pPr>
            <a:endParaRPr lang="en-US" sz="1833" dirty="0">
              <a:solidFill>
                <a:srgbClr val="008000"/>
              </a:solidFill>
              <a:latin typeface="Courier New" charset="0"/>
            </a:endParaRPr>
          </a:p>
          <a:p>
            <a:pPr marL="0" indent="0">
              <a:buNone/>
              <a:defRPr/>
            </a:pPr>
            <a:endParaRPr lang="en-US" sz="1833" dirty="0">
              <a:solidFill>
                <a:srgbClr val="008000"/>
              </a:solidFill>
              <a:latin typeface="Courier New" charset="0"/>
            </a:endParaRPr>
          </a:p>
          <a:p>
            <a:pPr marL="0" indent="0">
              <a:buNone/>
              <a:defRPr/>
            </a:pPr>
            <a:endParaRPr lang="en-US" sz="1833" dirty="0">
              <a:solidFill>
                <a:srgbClr val="008000"/>
              </a:solidFill>
              <a:latin typeface="Courier New" charset="0"/>
            </a:endParaRPr>
          </a:p>
          <a:p>
            <a:pPr marL="0" indent="0">
              <a:buNone/>
              <a:defRPr/>
            </a:pPr>
            <a:endParaRPr lang="en-US" sz="1833" dirty="0">
              <a:solidFill>
                <a:srgbClr val="008000"/>
              </a:solidFill>
              <a:latin typeface="Courier New" charset="0"/>
            </a:endParaRPr>
          </a:p>
          <a:p>
            <a:pPr marL="0" indent="0">
              <a:buNone/>
              <a:defRPr/>
            </a:pPr>
            <a:endParaRPr lang="en-US" sz="1833" dirty="0">
              <a:solidFill>
                <a:srgbClr val="008000"/>
              </a:solidFill>
              <a:latin typeface="Courier New" charset="0"/>
            </a:endParaRPr>
          </a:p>
          <a:p>
            <a:pPr marL="0" indent="0">
              <a:buNone/>
              <a:defRPr/>
            </a:pPr>
            <a:endParaRPr lang="en-US" sz="1833" dirty="0">
              <a:latin typeface="Tahoma"/>
              <a:cs typeface="Tahoma"/>
            </a:endParaRPr>
          </a:p>
          <a:p>
            <a:pPr marL="0" indent="0">
              <a:buNone/>
              <a:defRPr/>
            </a:pPr>
            <a:endParaRPr lang="en-US" sz="1833" dirty="0">
              <a:latin typeface="Tahoma"/>
              <a:cs typeface="Tahoma"/>
            </a:endParaRPr>
          </a:p>
          <a:p>
            <a:pPr marL="0" indent="0">
              <a:buNone/>
              <a:defRPr/>
            </a:pPr>
            <a:r>
              <a:rPr lang="en-US" sz="1833" dirty="0">
                <a:latin typeface="Tahoma"/>
                <a:cs typeface="Tahoma"/>
              </a:rPr>
              <a:t>Each then adds in his/her secret color to obtain a shared secret color(key). The key is then used for symmetric encryption. </a:t>
            </a:r>
          </a:p>
          <a:p>
            <a:pPr eaLnBrk="1" hangingPunct="1">
              <a:defRPr/>
            </a:pPr>
            <a:endParaRPr lang="en-US" sz="1833" dirty="0">
              <a:latin typeface="Tahoma"/>
              <a:cs typeface="Tahoma"/>
            </a:endParaRPr>
          </a:p>
          <a:p>
            <a:pPr marL="0" indent="0">
              <a:buNone/>
              <a:defRPr/>
            </a:pPr>
            <a:endParaRPr lang="en-US" sz="1833" dirty="0">
              <a:solidFill>
                <a:srgbClr val="008000"/>
              </a:solidFill>
              <a:latin typeface="Courier New" charset="0"/>
            </a:endParaRPr>
          </a:p>
        </p:txBody>
      </p:sp>
      <p:pic>
        <p:nvPicPr>
          <p:cNvPr id="43011" name="Picture 1">
            <a:extLst>
              <a:ext uri="{FF2B5EF4-FFF2-40B4-BE49-F238E27FC236}">
                <a16:creationId xmlns:a16="http://schemas.microsoft.com/office/drawing/2014/main" id="{3F30234C-2778-F247-82DB-EBC943CDA20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27644" y="1094221"/>
            <a:ext cx="1080823" cy="947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2">
            <a:extLst>
              <a:ext uri="{FF2B5EF4-FFF2-40B4-BE49-F238E27FC236}">
                <a16:creationId xmlns:a16="http://schemas.microsoft.com/office/drawing/2014/main" id="{1FCFE115-1A40-524A-9106-660ABC2FB63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72229" y="1477698"/>
            <a:ext cx="855928" cy="840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3">
            <a:extLst>
              <a:ext uri="{FF2B5EF4-FFF2-40B4-BE49-F238E27FC236}">
                <a16:creationId xmlns:a16="http://schemas.microsoft.com/office/drawing/2014/main" id="{C55AA697-3468-FB4A-ABC4-B8453AE305F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92688" y="1416844"/>
            <a:ext cx="658813" cy="687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TextBox 4">
            <a:extLst>
              <a:ext uri="{FF2B5EF4-FFF2-40B4-BE49-F238E27FC236}">
                <a16:creationId xmlns:a16="http://schemas.microsoft.com/office/drawing/2014/main" id="{880A4A62-21A7-394F-BE82-B02D89E88138}"/>
              </a:ext>
            </a:extLst>
          </p:cNvPr>
          <p:cNvSpPr txBox="1">
            <a:spLocks noChangeArrowheads="1"/>
          </p:cNvSpPr>
          <p:nvPr/>
        </p:nvSpPr>
        <p:spPr bwMode="auto">
          <a:xfrm>
            <a:off x="1152261" y="1537229"/>
            <a:ext cx="1003993"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en-US" altLang="en-US" sz="1500" b="1"/>
              <a:t>1. Alice’s</a:t>
            </a:r>
          </a:p>
          <a:p>
            <a:pPr>
              <a:spcBef>
                <a:spcPct val="0"/>
              </a:spcBef>
              <a:buFontTx/>
              <a:buNone/>
            </a:pPr>
            <a:r>
              <a:rPr lang="en-US" altLang="en-US" sz="1500" b="1"/>
              <a:t>secret</a:t>
            </a:r>
          </a:p>
          <a:p>
            <a:pPr>
              <a:spcBef>
                <a:spcPct val="0"/>
              </a:spcBef>
              <a:buFontTx/>
              <a:buNone/>
            </a:pPr>
            <a:r>
              <a:rPr lang="en-US" altLang="en-US" sz="1500" b="1"/>
              <a:t>color</a:t>
            </a:r>
          </a:p>
        </p:txBody>
      </p:sp>
      <p:sp>
        <p:nvSpPr>
          <p:cNvPr id="43015" name="TextBox 7">
            <a:extLst>
              <a:ext uri="{FF2B5EF4-FFF2-40B4-BE49-F238E27FC236}">
                <a16:creationId xmlns:a16="http://schemas.microsoft.com/office/drawing/2014/main" id="{B1B38CFE-99A3-9A48-936C-E227796DB723}"/>
              </a:ext>
            </a:extLst>
          </p:cNvPr>
          <p:cNvSpPr txBox="1">
            <a:spLocks noChangeArrowheads="1"/>
          </p:cNvSpPr>
          <p:nvPr/>
        </p:nvSpPr>
        <p:spPr bwMode="auto">
          <a:xfrm>
            <a:off x="6012657" y="1416844"/>
            <a:ext cx="924548"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en-US" altLang="en-US" sz="1500" b="1"/>
              <a:t>1. Bob’s</a:t>
            </a:r>
          </a:p>
          <a:p>
            <a:pPr>
              <a:spcBef>
                <a:spcPct val="0"/>
              </a:spcBef>
              <a:buFontTx/>
              <a:buNone/>
            </a:pPr>
            <a:r>
              <a:rPr lang="en-US" altLang="en-US" sz="1500" b="1"/>
              <a:t>secret</a:t>
            </a:r>
          </a:p>
          <a:p>
            <a:pPr>
              <a:spcBef>
                <a:spcPct val="0"/>
              </a:spcBef>
              <a:buFontTx/>
              <a:buNone/>
            </a:pPr>
            <a:r>
              <a:rPr lang="en-US" altLang="en-US" sz="1500" b="1"/>
              <a:t>color</a:t>
            </a:r>
          </a:p>
        </p:txBody>
      </p:sp>
      <p:pic>
        <p:nvPicPr>
          <p:cNvPr id="43016" name="Picture 5">
            <a:extLst>
              <a:ext uri="{FF2B5EF4-FFF2-40B4-BE49-F238E27FC236}">
                <a16:creationId xmlns:a16="http://schemas.microsoft.com/office/drawing/2014/main" id="{3B40B699-5284-384D-89D3-3AA3D1C86FC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31761" y="2397125"/>
            <a:ext cx="719667" cy="82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7" name="Picture 6">
            <a:extLst>
              <a:ext uri="{FF2B5EF4-FFF2-40B4-BE49-F238E27FC236}">
                <a16:creationId xmlns:a16="http://schemas.microsoft.com/office/drawing/2014/main" id="{D968A0BA-9D37-764C-83D2-45CAAC34A7FC}"/>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992687" y="2256896"/>
            <a:ext cx="719667" cy="672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8" name="TextBox 10">
            <a:extLst>
              <a:ext uri="{FF2B5EF4-FFF2-40B4-BE49-F238E27FC236}">
                <a16:creationId xmlns:a16="http://schemas.microsoft.com/office/drawing/2014/main" id="{1F0DCFC2-52B3-B045-BC30-2347D72E80EA}"/>
              </a:ext>
            </a:extLst>
          </p:cNvPr>
          <p:cNvSpPr txBox="1">
            <a:spLocks noChangeArrowheads="1"/>
          </p:cNvSpPr>
          <p:nvPr/>
        </p:nvSpPr>
        <p:spPr bwMode="auto">
          <a:xfrm>
            <a:off x="1152261" y="2436813"/>
            <a:ext cx="941283"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en-US" altLang="en-US" sz="1500" b="1" dirty="0"/>
              <a:t>2. Mix in</a:t>
            </a:r>
          </a:p>
          <a:p>
            <a:pPr>
              <a:spcBef>
                <a:spcPct val="0"/>
              </a:spcBef>
              <a:buFontTx/>
              <a:buNone/>
            </a:pPr>
            <a:r>
              <a:rPr lang="en-US" altLang="en-US" sz="1500" b="1" dirty="0"/>
              <a:t>public</a:t>
            </a:r>
          </a:p>
          <a:p>
            <a:pPr>
              <a:spcBef>
                <a:spcPct val="0"/>
              </a:spcBef>
              <a:buFontTx/>
              <a:buNone/>
            </a:pPr>
            <a:r>
              <a:rPr lang="en-US" altLang="en-US" sz="1500" b="1" dirty="0"/>
              <a:t>color</a:t>
            </a:r>
          </a:p>
        </p:txBody>
      </p:sp>
      <p:sp>
        <p:nvSpPr>
          <p:cNvPr id="43019" name="TextBox 11">
            <a:extLst>
              <a:ext uri="{FF2B5EF4-FFF2-40B4-BE49-F238E27FC236}">
                <a16:creationId xmlns:a16="http://schemas.microsoft.com/office/drawing/2014/main" id="{D2AAF21B-FFCA-8647-8A1E-AA90CD1284F4}"/>
              </a:ext>
            </a:extLst>
          </p:cNvPr>
          <p:cNvSpPr txBox="1">
            <a:spLocks noChangeArrowheads="1"/>
          </p:cNvSpPr>
          <p:nvPr/>
        </p:nvSpPr>
        <p:spPr bwMode="auto">
          <a:xfrm>
            <a:off x="6012657" y="2197365"/>
            <a:ext cx="941283"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en-US" altLang="en-US" sz="1500" b="1"/>
              <a:t>2. Mix in</a:t>
            </a:r>
          </a:p>
          <a:p>
            <a:pPr>
              <a:spcBef>
                <a:spcPct val="0"/>
              </a:spcBef>
              <a:buFontTx/>
              <a:buNone/>
            </a:pPr>
            <a:r>
              <a:rPr lang="en-US" altLang="en-US" sz="1500" b="1"/>
              <a:t>public</a:t>
            </a:r>
          </a:p>
          <a:p>
            <a:pPr>
              <a:spcBef>
                <a:spcPct val="0"/>
              </a:spcBef>
              <a:buFontTx/>
              <a:buNone/>
            </a:pPr>
            <a:r>
              <a:rPr lang="en-US" altLang="en-US" sz="1500" b="1"/>
              <a:t>color</a:t>
            </a:r>
          </a:p>
        </p:txBody>
      </p:sp>
      <p:pic>
        <p:nvPicPr>
          <p:cNvPr id="43020" name="Picture 8">
            <a:extLst>
              <a:ext uri="{FF2B5EF4-FFF2-40B4-BE49-F238E27FC236}">
                <a16:creationId xmlns:a16="http://schemas.microsoft.com/office/drawing/2014/main" id="{9CF317AC-4F0E-7341-80D4-19BEEEAA52A3}"/>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172229" y="4057386"/>
            <a:ext cx="719667" cy="719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1" name="Picture 9">
            <a:extLst>
              <a:ext uri="{FF2B5EF4-FFF2-40B4-BE49-F238E27FC236}">
                <a16:creationId xmlns:a16="http://schemas.microsoft.com/office/drawing/2014/main" id="{EFF7A000-6403-8248-81D2-A1B8CB80B5E9}"/>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052219" y="4057386"/>
            <a:ext cx="660135" cy="660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2" name="TextBox 14">
            <a:extLst>
              <a:ext uri="{FF2B5EF4-FFF2-40B4-BE49-F238E27FC236}">
                <a16:creationId xmlns:a16="http://schemas.microsoft.com/office/drawing/2014/main" id="{846C1B04-F8FA-1449-88EC-A6DDA7DCCD58}"/>
              </a:ext>
            </a:extLst>
          </p:cNvPr>
          <p:cNvSpPr txBox="1">
            <a:spLocks noChangeArrowheads="1"/>
          </p:cNvSpPr>
          <p:nvPr/>
        </p:nvSpPr>
        <p:spPr bwMode="auto">
          <a:xfrm>
            <a:off x="1198563" y="4008438"/>
            <a:ext cx="941283"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en-US" altLang="en-US" sz="1500" b="1"/>
              <a:t>4. Mix in</a:t>
            </a:r>
          </a:p>
          <a:p>
            <a:pPr>
              <a:spcBef>
                <a:spcPct val="0"/>
              </a:spcBef>
              <a:buFontTx/>
              <a:buNone/>
            </a:pPr>
            <a:r>
              <a:rPr lang="en-US" altLang="en-US" sz="1500" b="1"/>
              <a:t>secret</a:t>
            </a:r>
          </a:p>
          <a:p>
            <a:pPr>
              <a:spcBef>
                <a:spcPct val="0"/>
              </a:spcBef>
              <a:buFontTx/>
              <a:buNone/>
            </a:pPr>
            <a:r>
              <a:rPr lang="en-US" altLang="en-US" sz="1500" b="1"/>
              <a:t>color</a:t>
            </a:r>
          </a:p>
        </p:txBody>
      </p:sp>
      <p:sp>
        <p:nvSpPr>
          <p:cNvPr id="43023" name="TextBox 15">
            <a:extLst>
              <a:ext uri="{FF2B5EF4-FFF2-40B4-BE49-F238E27FC236}">
                <a16:creationId xmlns:a16="http://schemas.microsoft.com/office/drawing/2014/main" id="{C82024E2-0628-554B-AA5B-A91D2D394ACF}"/>
              </a:ext>
            </a:extLst>
          </p:cNvPr>
          <p:cNvSpPr txBox="1">
            <a:spLocks noChangeArrowheads="1"/>
          </p:cNvSpPr>
          <p:nvPr/>
        </p:nvSpPr>
        <p:spPr bwMode="auto">
          <a:xfrm>
            <a:off x="6072188" y="4067969"/>
            <a:ext cx="941283"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en-US" altLang="en-US" sz="1500" b="1"/>
              <a:t>4. Mix in</a:t>
            </a:r>
          </a:p>
          <a:p>
            <a:pPr>
              <a:spcBef>
                <a:spcPct val="0"/>
              </a:spcBef>
              <a:buFontTx/>
              <a:buNone/>
            </a:pPr>
            <a:r>
              <a:rPr lang="en-US" altLang="en-US" sz="1500" b="1"/>
              <a:t>secret</a:t>
            </a:r>
          </a:p>
          <a:p>
            <a:pPr>
              <a:spcBef>
                <a:spcPct val="0"/>
              </a:spcBef>
              <a:buFontTx/>
              <a:buNone/>
            </a:pPr>
            <a:r>
              <a:rPr lang="en-US" altLang="en-US" sz="1500" b="1"/>
              <a:t>color</a:t>
            </a:r>
          </a:p>
        </p:txBody>
      </p:sp>
      <p:pic>
        <p:nvPicPr>
          <p:cNvPr id="43024" name="Picture 16">
            <a:extLst>
              <a:ext uri="{FF2B5EF4-FFF2-40B4-BE49-F238E27FC236}">
                <a16:creationId xmlns:a16="http://schemas.microsoft.com/office/drawing/2014/main" id="{5C4EFF4B-1967-EB49-897D-F88709151C5E}"/>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231761" y="3397250"/>
            <a:ext cx="719667" cy="672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5" name="Picture 17">
            <a:extLst>
              <a:ext uri="{FF2B5EF4-FFF2-40B4-BE49-F238E27FC236}">
                <a16:creationId xmlns:a16="http://schemas.microsoft.com/office/drawing/2014/main" id="{3AC224C3-DA1B-5949-872C-6618EB3585F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92687" y="3157803"/>
            <a:ext cx="719667" cy="82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6" name="TextBox 18">
            <a:extLst>
              <a:ext uri="{FF2B5EF4-FFF2-40B4-BE49-F238E27FC236}">
                <a16:creationId xmlns:a16="http://schemas.microsoft.com/office/drawing/2014/main" id="{38BC256F-45AF-044D-BAFD-A6525CF1DE36}"/>
              </a:ext>
            </a:extLst>
          </p:cNvPr>
          <p:cNvSpPr txBox="1">
            <a:spLocks noChangeArrowheads="1"/>
          </p:cNvSpPr>
          <p:nvPr/>
        </p:nvSpPr>
        <p:spPr bwMode="auto">
          <a:xfrm>
            <a:off x="1152261" y="3217333"/>
            <a:ext cx="899583"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en-US" altLang="en-US" sz="1500" b="1"/>
              <a:t>3. Send </a:t>
            </a:r>
          </a:p>
          <a:p>
            <a:pPr>
              <a:spcBef>
                <a:spcPct val="0"/>
              </a:spcBef>
              <a:buFontTx/>
              <a:buNone/>
            </a:pPr>
            <a:r>
              <a:rPr lang="en-US" altLang="en-US" sz="1500" b="1"/>
              <a:t>to Bob</a:t>
            </a:r>
          </a:p>
          <a:p>
            <a:pPr>
              <a:spcBef>
                <a:spcPct val="0"/>
              </a:spcBef>
              <a:buFontTx/>
              <a:buNone/>
            </a:pPr>
            <a:endParaRPr lang="en-US" altLang="en-US" sz="1500" b="1"/>
          </a:p>
        </p:txBody>
      </p:sp>
      <p:sp>
        <p:nvSpPr>
          <p:cNvPr id="43027" name="TextBox 19">
            <a:extLst>
              <a:ext uri="{FF2B5EF4-FFF2-40B4-BE49-F238E27FC236}">
                <a16:creationId xmlns:a16="http://schemas.microsoft.com/office/drawing/2014/main" id="{BB2A97D7-977C-504A-BD7F-A987C95CE8BE}"/>
              </a:ext>
            </a:extLst>
          </p:cNvPr>
          <p:cNvSpPr txBox="1">
            <a:spLocks noChangeArrowheads="1"/>
          </p:cNvSpPr>
          <p:nvPr/>
        </p:nvSpPr>
        <p:spPr bwMode="auto">
          <a:xfrm>
            <a:off x="6012657" y="3217333"/>
            <a:ext cx="87164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en-US" altLang="en-US" sz="1500" b="1"/>
              <a:t>3. Send</a:t>
            </a:r>
          </a:p>
          <a:p>
            <a:pPr>
              <a:spcBef>
                <a:spcPct val="0"/>
              </a:spcBef>
              <a:buFontTx/>
              <a:buNone/>
            </a:pPr>
            <a:r>
              <a:rPr lang="en-US" altLang="en-US" sz="1500" b="1"/>
              <a:t>to Alice</a:t>
            </a:r>
          </a:p>
        </p:txBody>
      </p:sp>
      <p:sp>
        <p:nvSpPr>
          <p:cNvPr id="2" name="Slide Number Placeholder 1">
            <a:extLst>
              <a:ext uri="{FF2B5EF4-FFF2-40B4-BE49-F238E27FC236}">
                <a16:creationId xmlns:a16="http://schemas.microsoft.com/office/drawing/2014/main" id="{57867AEC-7744-0A40-95A9-A50116740FA2}"/>
              </a:ext>
            </a:extLst>
          </p:cNvPr>
          <p:cNvSpPr>
            <a:spLocks noGrp="1"/>
          </p:cNvSpPr>
          <p:nvPr>
            <p:ph type="sldNum" sz="quarter" idx="12"/>
          </p:nvPr>
        </p:nvSpPr>
        <p:spPr/>
        <p:txBody>
          <a:bodyPr/>
          <a:lstStyle/>
          <a:p>
            <a:fld id="{D57F1E4F-1CFF-5643-939E-02111984F565}" type="slidenum">
              <a:rPr lang="en-US" smtClean="0"/>
              <a:t>14</a:t>
            </a:fld>
            <a:endParaRPr lang="en-US" dirty="0"/>
          </a:p>
        </p:txBody>
      </p:sp>
    </p:spTree>
    <p:extLst>
      <p:ext uri="{BB962C8B-B14F-4D97-AF65-F5344CB8AC3E}">
        <p14:creationId xmlns:p14="http://schemas.microsoft.com/office/powerpoint/2010/main" val="394949738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a:extLst>
              <a:ext uri="{FF2B5EF4-FFF2-40B4-BE49-F238E27FC236}">
                <a16:creationId xmlns:a16="http://schemas.microsoft.com/office/drawing/2014/main" id="{19D0F0DD-820D-1247-A6AE-CE798E9BA930}"/>
              </a:ext>
            </a:extLst>
          </p:cNvPr>
          <p:cNvSpPr>
            <a:spLocks noGrp="1" noChangeArrowheads="1"/>
          </p:cNvSpPr>
          <p:nvPr>
            <p:ph type="title"/>
          </p:nvPr>
        </p:nvSpPr>
        <p:spPr>
          <a:xfrm>
            <a:off x="184935" y="127000"/>
            <a:ext cx="7886700" cy="792458"/>
          </a:xfrm>
        </p:spPr>
        <p:txBody>
          <a:bodyPr/>
          <a:lstStyle/>
          <a:p>
            <a:pPr eaLnBrk="1" hangingPunct="1"/>
            <a:r>
              <a:rPr lang="en-US" altLang="en-US" dirty="0">
                <a:latin typeface="Tahoma" panose="020B0604030504040204" pitchFamily="34" charset="0"/>
                <a:ea typeface="ＭＳ Ｐゴシック" panose="020B0600070205080204" pitchFamily="34" charset="-128"/>
              </a:rPr>
              <a:t>Diffie-Helman(optional)</a:t>
            </a:r>
          </a:p>
        </p:txBody>
      </p:sp>
      <p:sp>
        <p:nvSpPr>
          <p:cNvPr id="16386" name="Rectangle 3">
            <a:extLst>
              <a:ext uri="{FF2B5EF4-FFF2-40B4-BE49-F238E27FC236}">
                <a16:creationId xmlns:a16="http://schemas.microsoft.com/office/drawing/2014/main" id="{64803469-0351-BA45-ABE6-B6F61CAA9AC7}"/>
              </a:ext>
            </a:extLst>
          </p:cNvPr>
          <p:cNvSpPr>
            <a:spLocks noGrp="1" noChangeArrowheads="1"/>
          </p:cNvSpPr>
          <p:nvPr>
            <p:ph type="body" idx="1"/>
          </p:nvPr>
        </p:nvSpPr>
        <p:spPr>
          <a:xfrm>
            <a:off x="184935" y="791110"/>
            <a:ext cx="8743308" cy="4796890"/>
          </a:xfrm>
        </p:spPr>
        <p:txBody>
          <a:bodyPr/>
          <a:lstStyle/>
          <a:p>
            <a:pPr marL="0" indent="0" eaLnBrk="1" hangingPunct="1">
              <a:buNone/>
              <a:defRPr/>
            </a:pPr>
            <a:r>
              <a:rPr lang="en-US" sz="1833" b="1" dirty="0">
                <a:latin typeface="Tahoma" charset="0"/>
              </a:rPr>
              <a:t>Diffie-Helman key exchange</a:t>
            </a:r>
            <a:r>
              <a:rPr lang="en-US" sz="1833" dirty="0">
                <a:latin typeface="Tahoma" charset="0"/>
              </a:rPr>
              <a:t> uses modular exponentiation as its one-way function. </a:t>
            </a:r>
          </a:p>
          <a:p>
            <a:pPr marL="0" indent="0" eaLnBrk="1" hangingPunct="1">
              <a:buNone/>
              <a:defRPr/>
            </a:pPr>
            <a:endParaRPr lang="en-US" sz="1833" dirty="0">
              <a:latin typeface="Tahoma" charset="0"/>
            </a:endParaRPr>
          </a:p>
          <a:p>
            <a:pPr marL="0" indent="0" eaLnBrk="1" hangingPunct="1">
              <a:buNone/>
              <a:defRPr/>
            </a:pPr>
            <a:r>
              <a:rPr lang="en-US" sz="1833" dirty="0">
                <a:latin typeface="Tahoma" charset="0"/>
              </a:rPr>
              <a:t>Two positive integers x and y are </a:t>
            </a:r>
            <a:r>
              <a:rPr lang="en-US" sz="1833" b="1" dirty="0">
                <a:latin typeface="Tahoma" charset="0"/>
              </a:rPr>
              <a:t>congruent modulo n</a:t>
            </a:r>
            <a:r>
              <a:rPr lang="en-US" sz="1833" dirty="0">
                <a:latin typeface="Tahoma" charset="0"/>
              </a:rPr>
              <a:t>, denoted </a:t>
            </a:r>
          </a:p>
          <a:p>
            <a:pPr marL="0" indent="0">
              <a:buNone/>
              <a:defRPr/>
            </a:pPr>
            <a:r>
              <a:rPr lang="en-US" sz="1833" dirty="0">
                <a:latin typeface="Tahoma" charset="0"/>
              </a:rPr>
              <a:t> x = y mod n,  if x % n == y % n.</a:t>
            </a:r>
          </a:p>
          <a:p>
            <a:pPr marL="0" indent="0">
              <a:buNone/>
              <a:defRPr/>
            </a:pPr>
            <a:r>
              <a:rPr lang="en-US" sz="1833" dirty="0">
                <a:latin typeface="Tahoma" charset="0"/>
              </a:rPr>
              <a:t>Note: a % b is the remainder of a divided by b. </a:t>
            </a:r>
          </a:p>
          <a:p>
            <a:pPr marL="0" indent="0" eaLnBrk="1" hangingPunct="1">
              <a:buNone/>
              <a:defRPr/>
            </a:pPr>
            <a:r>
              <a:rPr lang="en-US" sz="1833" dirty="0">
                <a:latin typeface="Tahoma" charset="0"/>
              </a:rPr>
              <a:t>For example, 7 = 2 mod 5 since both 2 and 7 when divided by 5 give a remainder of 2. </a:t>
            </a:r>
          </a:p>
          <a:p>
            <a:pPr lvl="1" eaLnBrk="1" hangingPunct="1">
              <a:defRPr/>
            </a:pPr>
            <a:r>
              <a:rPr lang="en-US" sz="1500" dirty="0">
                <a:solidFill>
                  <a:srgbClr val="000000"/>
                </a:solidFill>
                <a:latin typeface="Tahoma" charset="0"/>
              </a:rPr>
              <a:t>13 = 25 mod 2 = 1 mod 2 (Thus 13, 25 and 1 are all congruent modulo 2)</a:t>
            </a:r>
          </a:p>
          <a:p>
            <a:pPr lvl="1">
              <a:defRPr/>
            </a:pPr>
            <a:r>
              <a:rPr lang="en-US" sz="1500" dirty="0">
                <a:solidFill>
                  <a:srgbClr val="000000"/>
                </a:solidFill>
                <a:latin typeface="Tahoma" charset="0"/>
              </a:rPr>
              <a:t>3 = 15 mod 12 = 27 mod 12(Thus 3, 15 and 27 are all congruent modulo 12)</a:t>
            </a:r>
          </a:p>
          <a:p>
            <a:pPr marL="0" indent="0" eaLnBrk="1" hangingPunct="1">
              <a:buNone/>
              <a:defRPr/>
            </a:pPr>
            <a:endParaRPr lang="en-US" sz="1833" dirty="0">
              <a:solidFill>
                <a:srgbClr val="000000"/>
              </a:solidFill>
              <a:latin typeface="Tahoma" charset="0"/>
            </a:endParaRPr>
          </a:p>
          <a:p>
            <a:pPr marL="0" indent="0" eaLnBrk="1" hangingPunct="1">
              <a:buNone/>
              <a:defRPr/>
            </a:pPr>
            <a:r>
              <a:rPr lang="en-US" sz="1833" dirty="0">
                <a:solidFill>
                  <a:srgbClr val="000000"/>
                </a:solidFill>
                <a:latin typeface="Tahoma" charset="0"/>
              </a:rPr>
              <a:t>When performing math operations, we reduce modulo n so that the result is a remainder from 0 to n-  1. </a:t>
            </a:r>
          </a:p>
          <a:p>
            <a:pPr lvl="1" eaLnBrk="1" hangingPunct="1">
              <a:defRPr/>
            </a:pPr>
            <a:r>
              <a:rPr lang="en-US" sz="1500" dirty="0">
                <a:solidFill>
                  <a:srgbClr val="000000"/>
                </a:solidFill>
                <a:latin typeface="Tahoma" charset="0"/>
              </a:rPr>
              <a:t>3^5 mod 31 = 243 mod 31 = 26 mod 31</a:t>
            </a:r>
          </a:p>
          <a:p>
            <a:pPr lvl="1" eaLnBrk="1" hangingPunct="1">
              <a:defRPr/>
            </a:pPr>
            <a:endParaRPr lang="en-US" sz="1500" dirty="0">
              <a:solidFill>
                <a:srgbClr val="000000"/>
              </a:solidFill>
              <a:latin typeface="Tahoma" charset="0"/>
            </a:endParaRPr>
          </a:p>
          <a:p>
            <a:pPr lvl="1" eaLnBrk="1" hangingPunct="1">
              <a:defRPr/>
            </a:pPr>
            <a:endParaRPr lang="en-US" sz="1500" dirty="0">
              <a:solidFill>
                <a:srgbClr val="000000"/>
              </a:solidFill>
              <a:latin typeface="Tahoma" charset="0"/>
            </a:endParaRPr>
          </a:p>
          <a:p>
            <a:pPr marL="380985" lvl="1" indent="0">
              <a:buNone/>
              <a:defRPr/>
            </a:pPr>
            <a:endParaRPr lang="en-US" sz="1500" dirty="0">
              <a:solidFill>
                <a:srgbClr val="000000"/>
              </a:solidFill>
              <a:latin typeface="Tahoma" charset="0"/>
            </a:endParaRPr>
          </a:p>
          <a:p>
            <a:pPr marL="0" indent="0">
              <a:buNone/>
              <a:defRPr/>
            </a:pPr>
            <a:endParaRPr lang="en-US" sz="1833" dirty="0">
              <a:solidFill>
                <a:srgbClr val="008000"/>
              </a:solidFill>
              <a:latin typeface="Courier New" charset="0"/>
            </a:endParaRPr>
          </a:p>
        </p:txBody>
      </p:sp>
      <p:sp>
        <p:nvSpPr>
          <p:cNvPr id="2" name="Slide Number Placeholder 1">
            <a:extLst>
              <a:ext uri="{FF2B5EF4-FFF2-40B4-BE49-F238E27FC236}">
                <a16:creationId xmlns:a16="http://schemas.microsoft.com/office/drawing/2014/main" id="{D800A544-D253-9A46-9D09-DBEF0AC2DAD5}"/>
              </a:ext>
            </a:extLst>
          </p:cNvPr>
          <p:cNvSpPr>
            <a:spLocks noGrp="1"/>
          </p:cNvSpPr>
          <p:nvPr>
            <p:ph type="sldNum" sz="quarter" idx="12"/>
          </p:nvPr>
        </p:nvSpPr>
        <p:spPr/>
        <p:txBody>
          <a:bodyPr/>
          <a:lstStyle/>
          <a:p>
            <a:fld id="{D57F1E4F-1CFF-5643-939E-02111984F565}" type="slidenum">
              <a:rPr lang="en-US" smtClean="0"/>
              <a:t>15</a:t>
            </a:fld>
            <a:endParaRPr lang="en-US" dirty="0"/>
          </a:p>
        </p:txBody>
      </p:sp>
    </p:spTree>
    <p:extLst>
      <p:ext uri="{BB962C8B-B14F-4D97-AF65-F5344CB8AC3E}">
        <p14:creationId xmlns:p14="http://schemas.microsoft.com/office/powerpoint/2010/main" val="314261313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38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6">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6386">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6386">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6386">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6386">
                                            <p:txEl>
                                              <p:pRg st="9" end="9"/>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638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a:extLst>
              <a:ext uri="{FF2B5EF4-FFF2-40B4-BE49-F238E27FC236}">
                <a16:creationId xmlns:a16="http://schemas.microsoft.com/office/drawing/2014/main" id="{741C59B0-DD4C-2549-9269-EB2C2DF6E577}"/>
              </a:ext>
            </a:extLst>
          </p:cNvPr>
          <p:cNvSpPr>
            <a:spLocks noGrp="1" noChangeArrowheads="1"/>
          </p:cNvSpPr>
          <p:nvPr>
            <p:ph type="title"/>
          </p:nvPr>
        </p:nvSpPr>
        <p:spPr>
          <a:xfrm>
            <a:off x="123290" y="205483"/>
            <a:ext cx="7886700" cy="689716"/>
          </a:xfrm>
        </p:spPr>
        <p:txBody>
          <a:bodyPr/>
          <a:lstStyle/>
          <a:p>
            <a:pPr eaLnBrk="1" hangingPunct="1"/>
            <a:r>
              <a:rPr lang="en-US" altLang="en-US" dirty="0">
                <a:latin typeface="Tahoma" panose="020B0604030504040204" pitchFamily="34" charset="0"/>
                <a:ea typeface="ＭＳ Ｐゴシック" panose="020B0600070205080204" pitchFamily="34" charset="-128"/>
              </a:rPr>
              <a:t>Diffie-Helman (optional)</a:t>
            </a:r>
          </a:p>
        </p:txBody>
      </p:sp>
      <p:sp>
        <p:nvSpPr>
          <p:cNvPr id="16386" name="Rectangle 3">
            <a:extLst>
              <a:ext uri="{FF2B5EF4-FFF2-40B4-BE49-F238E27FC236}">
                <a16:creationId xmlns:a16="http://schemas.microsoft.com/office/drawing/2014/main" id="{971DAD30-53B6-3446-A665-81B33697B4B9}"/>
              </a:ext>
            </a:extLst>
          </p:cNvPr>
          <p:cNvSpPr>
            <a:spLocks noGrp="1" noChangeArrowheads="1"/>
          </p:cNvSpPr>
          <p:nvPr>
            <p:ph type="body" idx="1"/>
          </p:nvPr>
        </p:nvSpPr>
        <p:spPr>
          <a:xfrm>
            <a:off x="123290" y="895199"/>
            <a:ext cx="8774130" cy="4692801"/>
          </a:xfrm>
        </p:spPr>
        <p:txBody>
          <a:bodyPr/>
          <a:lstStyle/>
          <a:p>
            <a:pPr marL="0" indent="0" eaLnBrk="1" hangingPunct="1">
              <a:buNone/>
            </a:pPr>
            <a:r>
              <a:rPr lang="en-US" altLang="en-US" sz="1833" b="1" dirty="0">
                <a:latin typeface="Tahoma" panose="020B0604030504040204" pitchFamily="34" charset="0"/>
                <a:ea typeface="ＭＳ Ｐゴシック" panose="020B0600070205080204" pitchFamily="34" charset="-128"/>
              </a:rPr>
              <a:t>Modular exponentiation</a:t>
            </a:r>
            <a:r>
              <a:rPr lang="en-US" altLang="en-US" sz="1833" dirty="0">
                <a:latin typeface="Tahoma" panose="020B0604030504040204" pitchFamily="34" charset="0"/>
                <a:ea typeface="ＭＳ Ｐゴシック" panose="020B0600070205080204" pitchFamily="34" charset="-128"/>
              </a:rPr>
              <a:t> is a one-way function because it is easy to raise a power but hard to invert. </a:t>
            </a:r>
          </a:p>
          <a:p>
            <a:pPr marL="0" indent="0" eaLnBrk="1" hangingPunct="1">
              <a:buNone/>
            </a:pPr>
            <a:endParaRPr lang="en-US" altLang="en-US" sz="1833" dirty="0">
              <a:solidFill>
                <a:srgbClr val="000000"/>
              </a:solidFill>
              <a:latin typeface="Tahoma" panose="020B0604030504040204" pitchFamily="34" charset="0"/>
              <a:ea typeface="ＭＳ Ｐゴシック" panose="020B0600070205080204" pitchFamily="34" charset="-128"/>
            </a:endParaRPr>
          </a:p>
          <a:p>
            <a:pPr marL="0" indent="0" eaLnBrk="1" hangingPunct="1">
              <a:buNone/>
            </a:pPr>
            <a:r>
              <a:rPr lang="en-US" altLang="en-US" sz="1833" dirty="0">
                <a:solidFill>
                  <a:srgbClr val="000000"/>
                </a:solidFill>
                <a:latin typeface="Tahoma" panose="020B0604030504040204" pitchFamily="34" charset="0"/>
                <a:ea typeface="ＭＳ Ｐゴシック" panose="020B0600070205080204" pitchFamily="34" charset="-128"/>
              </a:rPr>
              <a:t>For example, it is easy to compute 3^5=26 mod 31.(One line of Python code.) But it’s hard to find x such that 3^x=26 mod 31 if the base and modulo are very large integers(hundreds of digits long).</a:t>
            </a:r>
          </a:p>
          <a:p>
            <a:pPr lvl="1" eaLnBrk="1" hangingPunct="1"/>
            <a:r>
              <a:rPr lang="en-US" altLang="en-US" dirty="0">
                <a:solidFill>
                  <a:srgbClr val="000000"/>
                </a:solidFill>
                <a:latin typeface="Tahoma" panose="020B0604030504040204" pitchFamily="34" charset="0"/>
              </a:rPr>
              <a:t>This is called the </a:t>
            </a:r>
            <a:r>
              <a:rPr lang="en-US" altLang="en-US" b="1" dirty="0">
                <a:solidFill>
                  <a:srgbClr val="000000"/>
                </a:solidFill>
                <a:latin typeface="Tahoma" panose="020B0604030504040204" pitchFamily="34" charset="0"/>
              </a:rPr>
              <a:t>discrete logarithm problem</a:t>
            </a:r>
            <a:r>
              <a:rPr lang="en-US" altLang="en-US" dirty="0">
                <a:solidFill>
                  <a:srgbClr val="000000"/>
                </a:solidFill>
                <a:latin typeface="Tahoma" panose="020B0604030504040204" pitchFamily="34" charset="0"/>
              </a:rPr>
              <a:t>. </a:t>
            </a:r>
          </a:p>
          <a:p>
            <a:pPr marL="0" indent="0" eaLnBrk="1" hangingPunct="1">
              <a:buNone/>
            </a:pPr>
            <a:endParaRPr lang="en-US" altLang="en-US" sz="1833" dirty="0">
              <a:solidFill>
                <a:srgbClr val="000000"/>
              </a:solidFill>
              <a:latin typeface="Tahoma" panose="020B0604030504040204" pitchFamily="34" charset="0"/>
              <a:ea typeface="ＭＳ Ｐゴシック" panose="020B0600070205080204" pitchFamily="34" charset="-128"/>
            </a:endParaRPr>
          </a:p>
          <a:p>
            <a:pPr marL="0" indent="0" eaLnBrk="1" hangingPunct="1">
              <a:buNone/>
            </a:pPr>
            <a:r>
              <a:rPr lang="en-US" altLang="en-US" sz="1833" dirty="0">
                <a:solidFill>
                  <a:srgbClr val="000000"/>
                </a:solidFill>
                <a:latin typeface="Tahoma" panose="020B0604030504040204" pitchFamily="34" charset="0"/>
                <a:ea typeface="ＭＳ Ｐゴシック" panose="020B0600070205080204" pitchFamily="34" charset="-128"/>
              </a:rPr>
              <a:t>The base that is used for the modulo is a large prime(hundreds of digits long).</a:t>
            </a:r>
          </a:p>
          <a:p>
            <a:pPr eaLnBrk="1" hangingPunct="1">
              <a:buFontTx/>
              <a:buNone/>
            </a:pPr>
            <a:r>
              <a:rPr lang="en-US" altLang="en-US" sz="1833" dirty="0">
                <a:solidFill>
                  <a:srgbClr val="000000"/>
                </a:solidFill>
                <a:latin typeface="Tahoma" panose="020B0604030504040204" pitchFamily="34" charset="0"/>
                <a:ea typeface="ＭＳ Ｐゴシック" panose="020B0600070205080204" pitchFamily="34" charset="-128"/>
              </a:rPr>
              <a:t>Solve this:</a:t>
            </a:r>
          </a:p>
          <a:p>
            <a:pPr eaLnBrk="1" hangingPunct="1">
              <a:buFontTx/>
              <a:buNone/>
            </a:pPr>
            <a:r>
              <a:rPr lang="en-US" altLang="en-US" sz="1833" dirty="0">
                <a:solidFill>
                  <a:srgbClr val="000000"/>
                </a:solidFill>
                <a:latin typeface="Tahoma" panose="020B0604030504040204" pitchFamily="34" charset="0"/>
                <a:ea typeface="ＭＳ Ｐゴシック" panose="020B0600070205080204" pitchFamily="34" charset="-128"/>
              </a:rPr>
              <a:t>298742039473927847494324^x = 7646787876034389839493034 mod 85620542843242379862561534532898765235</a:t>
            </a:r>
          </a:p>
          <a:p>
            <a:pPr marL="0" indent="0" eaLnBrk="1" hangingPunct="1">
              <a:buNone/>
            </a:pPr>
            <a:r>
              <a:rPr lang="en-US" altLang="en-US" sz="1833" dirty="0">
                <a:solidFill>
                  <a:srgbClr val="000000"/>
                </a:solidFill>
                <a:latin typeface="Tahoma" panose="020B0604030504040204" pitchFamily="34" charset="0"/>
                <a:ea typeface="ＭＳ Ｐゴシック" panose="020B0600070205080204" pitchFamily="34" charset="-128"/>
              </a:rPr>
              <a:t>Diffie-Helman is an algorithm that uses this one-way function of modular exponentiation to do key exchange. The process is similar to the painting example earlier. </a:t>
            </a:r>
          </a:p>
          <a:p>
            <a:pPr eaLnBrk="1" hangingPunct="1">
              <a:buFontTx/>
              <a:buNone/>
            </a:pPr>
            <a:endParaRPr lang="en-US" altLang="en-US" sz="1500" dirty="0">
              <a:solidFill>
                <a:srgbClr val="000000"/>
              </a:solidFill>
              <a:latin typeface="Tahoma" panose="020B0604030504040204" pitchFamily="34" charset="0"/>
              <a:ea typeface="ＭＳ Ｐゴシック" panose="020B0600070205080204" pitchFamily="34" charset="-128"/>
            </a:endParaRPr>
          </a:p>
          <a:p>
            <a:pPr lvl="1" eaLnBrk="1" hangingPunct="1"/>
            <a:endParaRPr lang="en-US" altLang="en-US" sz="1500" dirty="0">
              <a:solidFill>
                <a:srgbClr val="000000"/>
              </a:solidFill>
              <a:latin typeface="Tahoma" panose="020B0604030504040204" pitchFamily="34" charset="0"/>
            </a:endParaRPr>
          </a:p>
          <a:p>
            <a:pPr lvl="1" eaLnBrk="1" hangingPunct="1">
              <a:buFontTx/>
              <a:buNone/>
            </a:pPr>
            <a:endParaRPr lang="en-US" altLang="en-US" sz="1500" dirty="0">
              <a:solidFill>
                <a:srgbClr val="000000"/>
              </a:solidFill>
              <a:latin typeface="Tahoma" panose="020B0604030504040204" pitchFamily="34" charset="0"/>
            </a:endParaRPr>
          </a:p>
          <a:p>
            <a:pPr eaLnBrk="1" hangingPunct="1">
              <a:buFontTx/>
              <a:buNone/>
            </a:pPr>
            <a:endParaRPr lang="en-US" altLang="en-US" sz="1833" dirty="0">
              <a:solidFill>
                <a:srgbClr val="008000"/>
              </a:solidFill>
              <a:latin typeface="Courier New" panose="02070309020205020404" pitchFamily="49" charset="0"/>
              <a:ea typeface="ＭＳ Ｐゴシック" panose="020B0600070205080204" pitchFamily="34" charset="-128"/>
            </a:endParaRPr>
          </a:p>
        </p:txBody>
      </p:sp>
      <p:sp>
        <p:nvSpPr>
          <p:cNvPr id="2" name="Slide Number Placeholder 1">
            <a:extLst>
              <a:ext uri="{FF2B5EF4-FFF2-40B4-BE49-F238E27FC236}">
                <a16:creationId xmlns:a16="http://schemas.microsoft.com/office/drawing/2014/main" id="{28915630-4AE5-B644-9084-B1DACBAE9F89}"/>
              </a:ext>
            </a:extLst>
          </p:cNvPr>
          <p:cNvSpPr>
            <a:spLocks noGrp="1"/>
          </p:cNvSpPr>
          <p:nvPr>
            <p:ph type="sldNum" sz="quarter" idx="12"/>
          </p:nvPr>
        </p:nvSpPr>
        <p:spPr/>
        <p:txBody>
          <a:bodyPr/>
          <a:lstStyle/>
          <a:p>
            <a:fld id="{D57F1E4F-1CFF-5643-939E-02111984F565}" type="slidenum">
              <a:rPr lang="en-US" smtClean="0"/>
              <a:t>16</a:t>
            </a:fld>
            <a:endParaRPr lang="en-US" dirty="0"/>
          </a:p>
        </p:txBody>
      </p:sp>
    </p:spTree>
    <p:extLst>
      <p:ext uri="{BB962C8B-B14F-4D97-AF65-F5344CB8AC3E}">
        <p14:creationId xmlns:p14="http://schemas.microsoft.com/office/powerpoint/2010/main" val="30088920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38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386">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386">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386">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38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a:extLst>
              <a:ext uri="{FF2B5EF4-FFF2-40B4-BE49-F238E27FC236}">
                <a16:creationId xmlns:a16="http://schemas.microsoft.com/office/drawing/2014/main" id="{F54483B9-1658-FE4F-8E2E-F3A29FFD393E}"/>
              </a:ext>
            </a:extLst>
          </p:cNvPr>
          <p:cNvSpPr>
            <a:spLocks noGrp="1" noChangeArrowheads="1"/>
          </p:cNvSpPr>
          <p:nvPr>
            <p:ph type="title"/>
          </p:nvPr>
        </p:nvSpPr>
        <p:spPr>
          <a:xfrm>
            <a:off x="92467" y="141685"/>
            <a:ext cx="7886700" cy="694834"/>
          </a:xfrm>
        </p:spPr>
        <p:txBody>
          <a:bodyPr/>
          <a:lstStyle/>
          <a:p>
            <a:pPr eaLnBrk="1" hangingPunct="1"/>
            <a:r>
              <a:rPr lang="en-US" altLang="en-US" dirty="0">
                <a:latin typeface="Tahoma" panose="020B0604030504040204" pitchFamily="34" charset="0"/>
                <a:ea typeface="ＭＳ Ｐゴシック" panose="020B0600070205080204" pitchFamily="34" charset="-128"/>
              </a:rPr>
              <a:t>Diffie-Helman Key Exchange (optional)</a:t>
            </a:r>
          </a:p>
        </p:txBody>
      </p:sp>
      <p:sp>
        <p:nvSpPr>
          <p:cNvPr id="16386" name="Rectangle 3">
            <a:extLst>
              <a:ext uri="{FF2B5EF4-FFF2-40B4-BE49-F238E27FC236}">
                <a16:creationId xmlns:a16="http://schemas.microsoft.com/office/drawing/2014/main" id="{329B2B06-1922-5C41-84A6-22DCD0FD3F20}"/>
              </a:ext>
            </a:extLst>
          </p:cNvPr>
          <p:cNvSpPr>
            <a:spLocks noGrp="1" noChangeArrowheads="1"/>
          </p:cNvSpPr>
          <p:nvPr>
            <p:ph type="body" idx="1"/>
          </p:nvPr>
        </p:nvSpPr>
        <p:spPr>
          <a:xfrm>
            <a:off x="92467" y="836519"/>
            <a:ext cx="8289533" cy="4751481"/>
          </a:xfrm>
        </p:spPr>
        <p:txBody>
          <a:bodyPr/>
          <a:lstStyle/>
          <a:p>
            <a:pPr marL="0" indent="0">
              <a:buNone/>
              <a:defRPr/>
            </a:pPr>
            <a:r>
              <a:rPr lang="en-US" sz="1833" dirty="0">
                <a:solidFill>
                  <a:srgbClr val="008000"/>
                </a:solidFill>
                <a:latin typeface="Courier New" charset="0"/>
              </a:rPr>
              <a:t>				    </a:t>
            </a:r>
            <a:r>
              <a:rPr lang="en-US" sz="1833" b="1" dirty="0">
                <a:latin typeface="Tahoma"/>
                <a:cs typeface="Tahoma"/>
              </a:rPr>
              <a:t>Eve is listening.</a:t>
            </a:r>
          </a:p>
          <a:p>
            <a:pPr marL="0" indent="0">
              <a:buNone/>
              <a:defRPr/>
            </a:pPr>
            <a:endParaRPr lang="en-US" sz="1833" dirty="0">
              <a:solidFill>
                <a:srgbClr val="008000"/>
              </a:solidFill>
              <a:latin typeface="Courier New" charset="0"/>
            </a:endParaRPr>
          </a:p>
          <a:p>
            <a:pPr marL="0" indent="0">
              <a:buNone/>
              <a:defRPr/>
            </a:pPr>
            <a:endParaRPr lang="en-US" sz="1833" dirty="0">
              <a:solidFill>
                <a:srgbClr val="008000"/>
              </a:solidFill>
              <a:latin typeface="Courier New" charset="0"/>
            </a:endParaRPr>
          </a:p>
          <a:p>
            <a:pPr marL="0" indent="0">
              <a:buNone/>
              <a:defRPr/>
            </a:pPr>
            <a:endParaRPr lang="en-US" sz="1833" dirty="0">
              <a:solidFill>
                <a:srgbClr val="008000"/>
              </a:solidFill>
              <a:latin typeface="Courier New" charset="0"/>
            </a:endParaRPr>
          </a:p>
          <a:p>
            <a:pPr marL="0" indent="0">
              <a:buNone/>
              <a:defRPr/>
            </a:pPr>
            <a:endParaRPr lang="en-US" sz="1833" dirty="0">
              <a:solidFill>
                <a:srgbClr val="008000"/>
              </a:solidFill>
              <a:latin typeface="Courier New" charset="0"/>
            </a:endParaRPr>
          </a:p>
          <a:p>
            <a:pPr marL="0" indent="0">
              <a:buNone/>
              <a:defRPr/>
            </a:pPr>
            <a:endParaRPr lang="en-US" sz="1833" dirty="0">
              <a:solidFill>
                <a:srgbClr val="008000"/>
              </a:solidFill>
              <a:latin typeface="Courier New" charset="0"/>
            </a:endParaRPr>
          </a:p>
          <a:p>
            <a:pPr marL="0" indent="0">
              <a:buNone/>
              <a:defRPr/>
            </a:pPr>
            <a:endParaRPr lang="en-US" sz="1833" dirty="0">
              <a:solidFill>
                <a:srgbClr val="008000"/>
              </a:solidFill>
              <a:latin typeface="Courier New" charset="0"/>
            </a:endParaRPr>
          </a:p>
          <a:p>
            <a:pPr marL="0" indent="0">
              <a:buNone/>
              <a:defRPr/>
            </a:pPr>
            <a:endParaRPr lang="en-US" sz="1833" dirty="0">
              <a:solidFill>
                <a:srgbClr val="008000"/>
              </a:solidFill>
              <a:latin typeface="Courier New" charset="0"/>
            </a:endParaRPr>
          </a:p>
          <a:p>
            <a:pPr marL="0" indent="0">
              <a:buNone/>
              <a:defRPr/>
            </a:pPr>
            <a:endParaRPr lang="en-US" sz="1833" dirty="0">
              <a:solidFill>
                <a:srgbClr val="008000"/>
              </a:solidFill>
              <a:latin typeface="Courier New" charset="0"/>
            </a:endParaRPr>
          </a:p>
          <a:p>
            <a:pPr marL="0" indent="0">
              <a:buNone/>
              <a:defRPr/>
            </a:pPr>
            <a:endParaRPr lang="en-US" sz="1833" dirty="0">
              <a:solidFill>
                <a:srgbClr val="008000"/>
              </a:solidFill>
              <a:latin typeface="Courier New" charset="0"/>
            </a:endParaRPr>
          </a:p>
          <a:p>
            <a:pPr marL="0" indent="0">
              <a:buNone/>
              <a:defRPr/>
            </a:pPr>
            <a:endParaRPr lang="en-US" sz="1833" dirty="0">
              <a:latin typeface="Tahoma"/>
              <a:cs typeface="Tahoma"/>
            </a:endParaRPr>
          </a:p>
          <a:p>
            <a:pPr marL="0" indent="0" eaLnBrk="1" hangingPunct="1">
              <a:buNone/>
              <a:defRPr/>
            </a:pPr>
            <a:endParaRPr lang="en-US" sz="2000" dirty="0">
              <a:solidFill>
                <a:srgbClr val="000090"/>
              </a:solidFill>
            </a:endParaRPr>
          </a:p>
          <a:p>
            <a:pPr marL="0" indent="0" eaLnBrk="1" hangingPunct="1">
              <a:buNone/>
              <a:defRPr/>
            </a:pPr>
            <a:r>
              <a:rPr lang="en-US" sz="2000" dirty="0">
                <a:solidFill>
                  <a:srgbClr val="FF0000"/>
                </a:solidFill>
              </a:rPr>
              <a:t>				B^{XY} mod M is the shared key. </a:t>
            </a:r>
          </a:p>
          <a:p>
            <a:pPr eaLnBrk="1" hangingPunct="1">
              <a:defRPr/>
            </a:pPr>
            <a:endParaRPr lang="en-US" sz="1833" dirty="0">
              <a:latin typeface="Tahoma"/>
              <a:cs typeface="Tahoma"/>
            </a:endParaRPr>
          </a:p>
          <a:p>
            <a:pPr marL="0" indent="0">
              <a:buNone/>
              <a:defRPr/>
            </a:pPr>
            <a:endParaRPr lang="en-US" sz="1833" dirty="0">
              <a:solidFill>
                <a:srgbClr val="008000"/>
              </a:solidFill>
              <a:latin typeface="Courier New" charset="0"/>
            </a:endParaRPr>
          </a:p>
        </p:txBody>
      </p:sp>
      <p:sp>
        <p:nvSpPr>
          <p:cNvPr id="49155" name="TextBox 4">
            <a:extLst>
              <a:ext uri="{FF2B5EF4-FFF2-40B4-BE49-F238E27FC236}">
                <a16:creationId xmlns:a16="http://schemas.microsoft.com/office/drawing/2014/main" id="{AC4B7EBE-7B86-2B42-9DEE-26345999BF2F}"/>
              </a:ext>
            </a:extLst>
          </p:cNvPr>
          <p:cNvSpPr txBox="1">
            <a:spLocks noChangeArrowheads="1"/>
          </p:cNvSpPr>
          <p:nvPr/>
        </p:nvSpPr>
        <p:spPr bwMode="auto">
          <a:xfrm>
            <a:off x="1152261" y="1537229"/>
            <a:ext cx="1039067"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en-US" altLang="en-US" sz="1500" b="1"/>
              <a:t>1. Alice’s</a:t>
            </a:r>
          </a:p>
          <a:p>
            <a:pPr>
              <a:spcBef>
                <a:spcPct val="0"/>
              </a:spcBef>
              <a:buFontTx/>
              <a:buNone/>
            </a:pPr>
            <a:r>
              <a:rPr lang="en-US" altLang="en-US" sz="1500" b="1"/>
              <a:t>secret</a:t>
            </a:r>
          </a:p>
          <a:p>
            <a:pPr>
              <a:spcBef>
                <a:spcPct val="0"/>
              </a:spcBef>
              <a:buFontTx/>
              <a:buNone/>
            </a:pPr>
            <a:r>
              <a:rPr lang="en-US" altLang="en-US" sz="1500" b="1"/>
              <a:t>exponent</a:t>
            </a:r>
          </a:p>
        </p:txBody>
      </p:sp>
      <p:sp>
        <p:nvSpPr>
          <p:cNvPr id="49156" name="TextBox 7">
            <a:extLst>
              <a:ext uri="{FF2B5EF4-FFF2-40B4-BE49-F238E27FC236}">
                <a16:creationId xmlns:a16="http://schemas.microsoft.com/office/drawing/2014/main" id="{F773A04F-5E23-3D49-BE27-84C3CA136938}"/>
              </a:ext>
            </a:extLst>
          </p:cNvPr>
          <p:cNvSpPr txBox="1">
            <a:spLocks noChangeArrowheads="1"/>
          </p:cNvSpPr>
          <p:nvPr/>
        </p:nvSpPr>
        <p:spPr bwMode="auto">
          <a:xfrm>
            <a:off x="6012657" y="1416844"/>
            <a:ext cx="1039067"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en-US" altLang="en-US" sz="1500" b="1"/>
              <a:t>1. Bob’s</a:t>
            </a:r>
          </a:p>
          <a:p>
            <a:pPr>
              <a:spcBef>
                <a:spcPct val="0"/>
              </a:spcBef>
              <a:buFontTx/>
              <a:buNone/>
            </a:pPr>
            <a:r>
              <a:rPr lang="en-US" altLang="en-US" sz="1500" b="1"/>
              <a:t>secret</a:t>
            </a:r>
          </a:p>
          <a:p>
            <a:pPr>
              <a:spcBef>
                <a:spcPct val="0"/>
              </a:spcBef>
              <a:buFontTx/>
              <a:buNone/>
            </a:pPr>
            <a:r>
              <a:rPr lang="en-US" altLang="en-US" sz="1500" b="1"/>
              <a:t>exponent</a:t>
            </a:r>
          </a:p>
        </p:txBody>
      </p:sp>
      <p:sp>
        <p:nvSpPr>
          <p:cNvPr id="49157" name="TextBox 10">
            <a:extLst>
              <a:ext uri="{FF2B5EF4-FFF2-40B4-BE49-F238E27FC236}">
                <a16:creationId xmlns:a16="http://schemas.microsoft.com/office/drawing/2014/main" id="{61EBDA6A-5A0E-6643-9C60-837CAB387DC1}"/>
              </a:ext>
            </a:extLst>
          </p:cNvPr>
          <p:cNvSpPr txBox="1">
            <a:spLocks noChangeArrowheads="1"/>
          </p:cNvSpPr>
          <p:nvPr/>
        </p:nvSpPr>
        <p:spPr bwMode="auto">
          <a:xfrm>
            <a:off x="1152261" y="2436813"/>
            <a:ext cx="123142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en-US" altLang="en-US" sz="1500" b="1"/>
              <a:t>2. Compute</a:t>
            </a:r>
          </a:p>
        </p:txBody>
      </p:sp>
      <p:sp>
        <p:nvSpPr>
          <p:cNvPr id="49158" name="TextBox 11">
            <a:extLst>
              <a:ext uri="{FF2B5EF4-FFF2-40B4-BE49-F238E27FC236}">
                <a16:creationId xmlns:a16="http://schemas.microsoft.com/office/drawing/2014/main" id="{4A69BB55-1741-414E-95C9-97608ACA9E5E}"/>
              </a:ext>
            </a:extLst>
          </p:cNvPr>
          <p:cNvSpPr txBox="1">
            <a:spLocks noChangeArrowheads="1"/>
          </p:cNvSpPr>
          <p:nvPr/>
        </p:nvSpPr>
        <p:spPr bwMode="auto">
          <a:xfrm>
            <a:off x="6012657" y="2197365"/>
            <a:ext cx="123142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endParaRPr lang="en-US" altLang="en-US" sz="1500" b="1" dirty="0"/>
          </a:p>
          <a:p>
            <a:pPr>
              <a:spcBef>
                <a:spcPct val="0"/>
              </a:spcBef>
              <a:buFontTx/>
              <a:buNone/>
            </a:pPr>
            <a:r>
              <a:rPr lang="en-US" altLang="en-US" sz="1500" b="1" dirty="0"/>
              <a:t>2. Compute</a:t>
            </a:r>
          </a:p>
        </p:txBody>
      </p:sp>
      <p:sp>
        <p:nvSpPr>
          <p:cNvPr id="49159" name="TextBox 14">
            <a:extLst>
              <a:ext uri="{FF2B5EF4-FFF2-40B4-BE49-F238E27FC236}">
                <a16:creationId xmlns:a16="http://schemas.microsoft.com/office/drawing/2014/main" id="{C53507A2-B86A-5740-99C2-CCEA6C39C885}"/>
              </a:ext>
            </a:extLst>
          </p:cNvPr>
          <p:cNvSpPr txBox="1">
            <a:spLocks noChangeArrowheads="1"/>
          </p:cNvSpPr>
          <p:nvPr/>
        </p:nvSpPr>
        <p:spPr bwMode="auto">
          <a:xfrm>
            <a:off x="1198563" y="4008438"/>
            <a:ext cx="123142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en-US" altLang="en-US" sz="1500" b="1"/>
              <a:t>4. Compute</a:t>
            </a:r>
          </a:p>
        </p:txBody>
      </p:sp>
      <p:sp>
        <p:nvSpPr>
          <p:cNvPr id="49160" name="TextBox 15">
            <a:extLst>
              <a:ext uri="{FF2B5EF4-FFF2-40B4-BE49-F238E27FC236}">
                <a16:creationId xmlns:a16="http://schemas.microsoft.com/office/drawing/2014/main" id="{D2B23945-04E4-5040-B557-AD60EEF27564}"/>
              </a:ext>
            </a:extLst>
          </p:cNvPr>
          <p:cNvSpPr txBox="1">
            <a:spLocks noChangeArrowheads="1"/>
          </p:cNvSpPr>
          <p:nvPr/>
        </p:nvSpPr>
        <p:spPr bwMode="auto">
          <a:xfrm>
            <a:off x="6072188" y="4067969"/>
            <a:ext cx="123142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en-US" altLang="en-US" sz="1500" b="1"/>
              <a:t>4. Compute</a:t>
            </a:r>
          </a:p>
          <a:p>
            <a:pPr>
              <a:spcBef>
                <a:spcPct val="0"/>
              </a:spcBef>
              <a:buFontTx/>
              <a:buNone/>
            </a:pPr>
            <a:endParaRPr lang="en-US" altLang="en-US" sz="1500" b="1"/>
          </a:p>
        </p:txBody>
      </p:sp>
      <p:sp>
        <p:nvSpPr>
          <p:cNvPr id="49161" name="TextBox 18">
            <a:extLst>
              <a:ext uri="{FF2B5EF4-FFF2-40B4-BE49-F238E27FC236}">
                <a16:creationId xmlns:a16="http://schemas.microsoft.com/office/drawing/2014/main" id="{18A9D7A7-80C6-5F4C-8EBA-D8BC6216DEC2}"/>
              </a:ext>
            </a:extLst>
          </p:cNvPr>
          <p:cNvSpPr txBox="1">
            <a:spLocks noChangeArrowheads="1"/>
          </p:cNvSpPr>
          <p:nvPr/>
        </p:nvSpPr>
        <p:spPr bwMode="auto">
          <a:xfrm>
            <a:off x="1152261" y="3217333"/>
            <a:ext cx="899583"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en-US" altLang="en-US" sz="1500" b="1"/>
              <a:t>3. Send </a:t>
            </a:r>
          </a:p>
          <a:p>
            <a:pPr>
              <a:spcBef>
                <a:spcPct val="0"/>
              </a:spcBef>
              <a:buFontTx/>
              <a:buNone/>
            </a:pPr>
            <a:r>
              <a:rPr lang="en-US" altLang="en-US" sz="1500" b="1"/>
              <a:t>to Bob</a:t>
            </a:r>
          </a:p>
          <a:p>
            <a:pPr>
              <a:spcBef>
                <a:spcPct val="0"/>
              </a:spcBef>
              <a:buFontTx/>
              <a:buNone/>
            </a:pPr>
            <a:endParaRPr lang="en-US" altLang="en-US" sz="1500" b="1"/>
          </a:p>
        </p:txBody>
      </p:sp>
      <p:sp>
        <p:nvSpPr>
          <p:cNvPr id="49162" name="TextBox 19">
            <a:extLst>
              <a:ext uri="{FF2B5EF4-FFF2-40B4-BE49-F238E27FC236}">
                <a16:creationId xmlns:a16="http://schemas.microsoft.com/office/drawing/2014/main" id="{52409FE4-8A29-C54D-9537-BAD67A56505F}"/>
              </a:ext>
            </a:extLst>
          </p:cNvPr>
          <p:cNvSpPr txBox="1">
            <a:spLocks noChangeArrowheads="1"/>
          </p:cNvSpPr>
          <p:nvPr/>
        </p:nvSpPr>
        <p:spPr bwMode="auto">
          <a:xfrm>
            <a:off x="6012657" y="3217333"/>
            <a:ext cx="87164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en-US" altLang="en-US" sz="1500" b="1"/>
              <a:t>3. Send</a:t>
            </a:r>
          </a:p>
          <a:p>
            <a:pPr>
              <a:spcBef>
                <a:spcPct val="0"/>
              </a:spcBef>
              <a:buFontTx/>
              <a:buNone/>
            </a:pPr>
            <a:r>
              <a:rPr lang="en-US" altLang="en-US" sz="1500" b="1"/>
              <a:t>to Alice</a:t>
            </a:r>
          </a:p>
        </p:txBody>
      </p:sp>
      <p:sp>
        <p:nvSpPr>
          <p:cNvPr id="49163" name="TextBox 1">
            <a:extLst>
              <a:ext uri="{FF2B5EF4-FFF2-40B4-BE49-F238E27FC236}">
                <a16:creationId xmlns:a16="http://schemas.microsoft.com/office/drawing/2014/main" id="{2A17EAB7-EC22-D54F-8443-9BD9657480DD}"/>
              </a:ext>
            </a:extLst>
          </p:cNvPr>
          <p:cNvSpPr txBox="1">
            <a:spLocks noChangeArrowheads="1"/>
          </p:cNvSpPr>
          <p:nvPr/>
        </p:nvSpPr>
        <p:spPr bwMode="auto">
          <a:xfrm>
            <a:off x="3552032" y="1177396"/>
            <a:ext cx="1031051"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en-US" altLang="en-US" sz="1500" dirty="0">
                <a:solidFill>
                  <a:srgbClr val="C11CAA"/>
                </a:solidFill>
              </a:rPr>
              <a:t>Public:</a:t>
            </a:r>
          </a:p>
          <a:p>
            <a:pPr>
              <a:spcBef>
                <a:spcPct val="0"/>
              </a:spcBef>
              <a:buFontTx/>
              <a:buNone/>
            </a:pPr>
            <a:r>
              <a:rPr lang="en-US" altLang="en-US" sz="1500" dirty="0">
                <a:solidFill>
                  <a:srgbClr val="C11CAA"/>
                </a:solidFill>
              </a:rPr>
              <a:t>Base B</a:t>
            </a:r>
          </a:p>
          <a:p>
            <a:pPr>
              <a:spcBef>
                <a:spcPct val="0"/>
              </a:spcBef>
              <a:buFontTx/>
              <a:buNone/>
            </a:pPr>
            <a:r>
              <a:rPr lang="en-US" altLang="en-US" sz="1500" dirty="0">
                <a:solidFill>
                  <a:srgbClr val="C11CAA"/>
                </a:solidFill>
              </a:rPr>
              <a:t>Modulo M</a:t>
            </a:r>
          </a:p>
        </p:txBody>
      </p:sp>
      <p:sp>
        <p:nvSpPr>
          <p:cNvPr id="49164" name="TextBox 21">
            <a:extLst>
              <a:ext uri="{FF2B5EF4-FFF2-40B4-BE49-F238E27FC236}">
                <a16:creationId xmlns:a16="http://schemas.microsoft.com/office/drawing/2014/main" id="{B6AE8A0F-33B5-8345-9A4A-F89D02643CA5}"/>
              </a:ext>
            </a:extLst>
          </p:cNvPr>
          <p:cNvSpPr txBox="1">
            <a:spLocks noChangeArrowheads="1"/>
          </p:cNvSpPr>
          <p:nvPr/>
        </p:nvSpPr>
        <p:spPr bwMode="auto">
          <a:xfrm>
            <a:off x="2165615" y="1547813"/>
            <a:ext cx="998991"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en-US" altLang="en-US" sz="1500">
                <a:solidFill>
                  <a:srgbClr val="3366FF"/>
                </a:solidFill>
              </a:rPr>
              <a:t>Secret </a:t>
            </a:r>
          </a:p>
          <a:p>
            <a:pPr>
              <a:spcBef>
                <a:spcPct val="0"/>
              </a:spcBef>
              <a:buFontTx/>
              <a:buNone/>
            </a:pPr>
            <a:r>
              <a:rPr lang="en-US" altLang="en-US" sz="1500">
                <a:solidFill>
                  <a:srgbClr val="3366FF"/>
                </a:solidFill>
              </a:rPr>
              <a:t>Exponent</a:t>
            </a:r>
          </a:p>
          <a:p>
            <a:pPr>
              <a:spcBef>
                <a:spcPct val="0"/>
              </a:spcBef>
              <a:buFontTx/>
              <a:buNone/>
            </a:pPr>
            <a:r>
              <a:rPr lang="en-US" altLang="en-US" sz="1500">
                <a:solidFill>
                  <a:srgbClr val="3366FF"/>
                </a:solidFill>
              </a:rPr>
              <a:t>X</a:t>
            </a:r>
          </a:p>
        </p:txBody>
      </p:sp>
      <p:sp>
        <p:nvSpPr>
          <p:cNvPr id="49165" name="TextBox 22">
            <a:extLst>
              <a:ext uri="{FF2B5EF4-FFF2-40B4-BE49-F238E27FC236}">
                <a16:creationId xmlns:a16="http://schemas.microsoft.com/office/drawing/2014/main" id="{CCF6A84E-52CA-FA40-BE94-3E4D8C7E82C5}"/>
              </a:ext>
            </a:extLst>
          </p:cNvPr>
          <p:cNvSpPr txBox="1">
            <a:spLocks noChangeArrowheads="1"/>
          </p:cNvSpPr>
          <p:nvPr/>
        </p:nvSpPr>
        <p:spPr bwMode="auto">
          <a:xfrm>
            <a:off x="4811449" y="1537229"/>
            <a:ext cx="107972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en-US" altLang="en-US" sz="1500" dirty="0">
                <a:solidFill>
                  <a:srgbClr val="008000"/>
                </a:solidFill>
              </a:rPr>
              <a:t>Secret Exponent</a:t>
            </a:r>
          </a:p>
          <a:p>
            <a:pPr>
              <a:spcBef>
                <a:spcPct val="0"/>
              </a:spcBef>
              <a:buFontTx/>
              <a:buNone/>
            </a:pPr>
            <a:r>
              <a:rPr lang="en-US" altLang="en-US" sz="1500" dirty="0">
                <a:solidFill>
                  <a:srgbClr val="008000"/>
                </a:solidFill>
              </a:rPr>
              <a:t>Y</a:t>
            </a:r>
          </a:p>
        </p:txBody>
      </p:sp>
      <p:sp>
        <p:nvSpPr>
          <p:cNvPr id="49166" name="TextBox 23">
            <a:extLst>
              <a:ext uri="{FF2B5EF4-FFF2-40B4-BE49-F238E27FC236}">
                <a16:creationId xmlns:a16="http://schemas.microsoft.com/office/drawing/2014/main" id="{ACFEA5E2-F2D9-1740-99FA-619E8CC4B8EA}"/>
              </a:ext>
            </a:extLst>
          </p:cNvPr>
          <p:cNvSpPr txBox="1">
            <a:spLocks noChangeArrowheads="1"/>
          </p:cNvSpPr>
          <p:nvPr/>
        </p:nvSpPr>
        <p:spPr bwMode="auto">
          <a:xfrm>
            <a:off x="2291292" y="2436813"/>
            <a:ext cx="117211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en-US" altLang="en-US" sz="1500">
                <a:solidFill>
                  <a:srgbClr val="660066"/>
                </a:solidFill>
              </a:rPr>
              <a:t>B^X mod M</a:t>
            </a:r>
          </a:p>
        </p:txBody>
      </p:sp>
      <p:sp>
        <p:nvSpPr>
          <p:cNvPr id="49167" name="TextBox 24">
            <a:extLst>
              <a:ext uri="{FF2B5EF4-FFF2-40B4-BE49-F238E27FC236}">
                <a16:creationId xmlns:a16="http://schemas.microsoft.com/office/drawing/2014/main" id="{5FC7E2E1-095F-3A44-ADE1-384C6D1AEB34}"/>
              </a:ext>
            </a:extLst>
          </p:cNvPr>
          <p:cNvSpPr txBox="1">
            <a:spLocks noChangeArrowheads="1"/>
          </p:cNvSpPr>
          <p:nvPr/>
        </p:nvSpPr>
        <p:spPr bwMode="auto">
          <a:xfrm>
            <a:off x="4811449" y="2428876"/>
            <a:ext cx="116865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en-US" altLang="en-US" sz="1500">
                <a:solidFill>
                  <a:srgbClr val="FF0000"/>
                </a:solidFill>
              </a:rPr>
              <a:t>B^Y mod M</a:t>
            </a:r>
          </a:p>
        </p:txBody>
      </p:sp>
      <p:sp>
        <p:nvSpPr>
          <p:cNvPr id="49168" name="TextBox 25">
            <a:extLst>
              <a:ext uri="{FF2B5EF4-FFF2-40B4-BE49-F238E27FC236}">
                <a16:creationId xmlns:a16="http://schemas.microsoft.com/office/drawing/2014/main" id="{1DBF6D2B-06C3-A94E-8367-3B3118181F92}"/>
              </a:ext>
            </a:extLst>
          </p:cNvPr>
          <p:cNvSpPr txBox="1">
            <a:spLocks noChangeArrowheads="1"/>
          </p:cNvSpPr>
          <p:nvPr/>
        </p:nvSpPr>
        <p:spPr bwMode="auto">
          <a:xfrm>
            <a:off x="2291292" y="3337720"/>
            <a:ext cx="116865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en-US" altLang="en-US" sz="1500">
                <a:solidFill>
                  <a:srgbClr val="FF0000"/>
                </a:solidFill>
              </a:rPr>
              <a:t>B^Y mod M</a:t>
            </a:r>
          </a:p>
        </p:txBody>
      </p:sp>
      <p:sp>
        <p:nvSpPr>
          <p:cNvPr id="49169" name="TextBox 26">
            <a:extLst>
              <a:ext uri="{FF2B5EF4-FFF2-40B4-BE49-F238E27FC236}">
                <a16:creationId xmlns:a16="http://schemas.microsoft.com/office/drawing/2014/main" id="{778CDCAD-1501-DC48-AD45-767BFD6D4DE7}"/>
              </a:ext>
            </a:extLst>
          </p:cNvPr>
          <p:cNvSpPr txBox="1">
            <a:spLocks noChangeArrowheads="1"/>
          </p:cNvSpPr>
          <p:nvPr/>
        </p:nvSpPr>
        <p:spPr bwMode="auto">
          <a:xfrm>
            <a:off x="4872303" y="3329782"/>
            <a:ext cx="117211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en-US" altLang="en-US" sz="1500">
                <a:solidFill>
                  <a:srgbClr val="660066"/>
                </a:solidFill>
              </a:rPr>
              <a:t>B^X mod M</a:t>
            </a:r>
          </a:p>
        </p:txBody>
      </p:sp>
      <p:sp>
        <p:nvSpPr>
          <p:cNvPr id="49170" name="TextBox 27">
            <a:extLst>
              <a:ext uri="{FF2B5EF4-FFF2-40B4-BE49-F238E27FC236}">
                <a16:creationId xmlns:a16="http://schemas.microsoft.com/office/drawing/2014/main" id="{1C48AFFA-99C6-1D49-AA67-1F13BCF5F8DF}"/>
              </a:ext>
            </a:extLst>
          </p:cNvPr>
          <p:cNvSpPr txBox="1">
            <a:spLocks noChangeArrowheads="1"/>
          </p:cNvSpPr>
          <p:nvPr/>
        </p:nvSpPr>
        <p:spPr bwMode="auto">
          <a:xfrm>
            <a:off x="2291292" y="4118240"/>
            <a:ext cx="158248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en-US" altLang="en-US" sz="1500">
                <a:solidFill>
                  <a:srgbClr val="000090"/>
                </a:solidFill>
              </a:rPr>
              <a:t>(B^Y)^X mod M)</a:t>
            </a:r>
          </a:p>
          <a:p>
            <a:pPr>
              <a:spcBef>
                <a:spcPct val="0"/>
              </a:spcBef>
              <a:buFontTx/>
              <a:buNone/>
            </a:pPr>
            <a:r>
              <a:rPr lang="en-US" altLang="en-US" sz="1500">
                <a:solidFill>
                  <a:srgbClr val="000090"/>
                </a:solidFill>
              </a:rPr>
              <a:t>B^{XY} mod M</a:t>
            </a:r>
          </a:p>
        </p:txBody>
      </p:sp>
      <p:sp>
        <p:nvSpPr>
          <p:cNvPr id="49171" name="TextBox 28">
            <a:extLst>
              <a:ext uri="{FF2B5EF4-FFF2-40B4-BE49-F238E27FC236}">
                <a16:creationId xmlns:a16="http://schemas.microsoft.com/office/drawing/2014/main" id="{359EB0E3-8451-E64A-85F4-06128C98C4F6}"/>
              </a:ext>
            </a:extLst>
          </p:cNvPr>
          <p:cNvSpPr txBox="1">
            <a:spLocks noChangeArrowheads="1"/>
          </p:cNvSpPr>
          <p:nvPr/>
        </p:nvSpPr>
        <p:spPr bwMode="auto">
          <a:xfrm>
            <a:off x="4332552" y="4118240"/>
            <a:ext cx="157902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en-US" altLang="en-US" sz="1500">
                <a:solidFill>
                  <a:srgbClr val="000090"/>
                </a:solidFill>
              </a:rPr>
              <a:t>(B^X)^Y mod M)</a:t>
            </a:r>
          </a:p>
          <a:p>
            <a:pPr>
              <a:spcBef>
                <a:spcPct val="0"/>
              </a:spcBef>
              <a:buFontTx/>
              <a:buNone/>
            </a:pPr>
            <a:r>
              <a:rPr lang="en-US" altLang="en-US" sz="1500">
                <a:solidFill>
                  <a:srgbClr val="000090"/>
                </a:solidFill>
              </a:rPr>
              <a:t>B^{XY} mod M</a:t>
            </a:r>
          </a:p>
        </p:txBody>
      </p:sp>
      <p:cxnSp>
        <p:nvCxnSpPr>
          <p:cNvPr id="21" name="Straight Arrow Connector 20">
            <a:extLst>
              <a:ext uri="{FF2B5EF4-FFF2-40B4-BE49-F238E27FC236}">
                <a16:creationId xmlns:a16="http://schemas.microsoft.com/office/drawing/2014/main" id="{C3EF8AFF-621E-D440-9E53-D4275EDFE061}"/>
              </a:ext>
            </a:extLst>
          </p:cNvPr>
          <p:cNvCxnSpPr>
            <a:cxnSpLocks/>
            <a:endCxn id="49169" idx="1"/>
          </p:cNvCxnSpPr>
          <p:nvPr/>
        </p:nvCxnSpPr>
        <p:spPr>
          <a:xfrm>
            <a:off x="3507058" y="2574769"/>
            <a:ext cx="1365245" cy="91659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711D924-A2BA-774D-8564-3B99C659630C}"/>
              </a:ext>
            </a:extLst>
          </p:cNvPr>
          <p:cNvCxnSpPr>
            <a:cxnSpLocks/>
          </p:cNvCxnSpPr>
          <p:nvPr/>
        </p:nvCxnSpPr>
        <p:spPr>
          <a:xfrm flipH="1">
            <a:off x="3408499" y="2607656"/>
            <a:ext cx="1370395" cy="72212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56F9A5FC-8A04-4545-AFCF-36E860089361}"/>
              </a:ext>
            </a:extLst>
          </p:cNvPr>
          <p:cNvSpPr>
            <a:spLocks noGrp="1"/>
          </p:cNvSpPr>
          <p:nvPr>
            <p:ph type="sldNum" sz="quarter" idx="12"/>
          </p:nvPr>
        </p:nvSpPr>
        <p:spPr/>
        <p:txBody>
          <a:bodyPr/>
          <a:lstStyle/>
          <a:p>
            <a:fld id="{D57F1E4F-1CFF-5643-939E-02111984F565}" type="slidenum">
              <a:rPr lang="en-US" smtClean="0"/>
              <a:t>17</a:t>
            </a:fld>
            <a:endParaRPr lang="en-US" dirty="0"/>
          </a:p>
        </p:txBody>
      </p:sp>
    </p:spTree>
    <p:extLst>
      <p:ext uri="{BB962C8B-B14F-4D97-AF65-F5344CB8AC3E}">
        <p14:creationId xmlns:p14="http://schemas.microsoft.com/office/powerpoint/2010/main" val="24288806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4916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15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916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16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91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915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916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916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915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916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916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916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916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915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917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917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916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638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p:bldP spid="49156" grpId="0"/>
      <p:bldP spid="49157" grpId="0"/>
      <p:bldP spid="49158" grpId="0"/>
      <p:bldP spid="49159" grpId="0"/>
      <p:bldP spid="49160" grpId="0"/>
      <p:bldP spid="49161" grpId="0"/>
      <p:bldP spid="49162" grpId="0"/>
      <p:bldP spid="49163" grpId="0"/>
      <p:bldP spid="49164" grpId="0"/>
      <p:bldP spid="49165" grpId="0"/>
      <p:bldP spid="49166" grpId="0"/>
      <p:bldP spid="49167" grpId="0"/>
      <p:bldP spid="49168" grpId="0"/>
      <p:bldP spid="49169" grpId="0"/>
      <p:bldP spid="49170" grpId="0"/>
      <p:bldP spid="4917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a:extLst>
              <a:ext uri="{FF2B5EF4-FFF2-40B4-BE49-F238E27FC236}">
                <a16:creationId xmlns:a16="http://schemas.microsoft.com/office/drawing/2014/main" id="{34CF5F37-80CE-C64F-905D-26669F2C2011}"/>
              </a:ext>
            </a:extLst>
          </p:cNvPr>
          <p:cNvSpPr>
            <a:spLocks noGrp="1" noChangeArrowheads="1"/>
          </p:cNvSpPr>
          <p:nvPr>
            <p:ph type="title"/>
          </p:nvPr>
        </p:nvSpPr>
        <p:spPr>
          <a:xfrm>
            <a:off x="277402" y="216958"/>
            <a:ext cx="7886700" cy="740834"/>
          </a:xfrm>
        </p:spPr>
        <p:txBody>
          <a:bodyPr/>
          <a:lstStyle/>
          <a:p>
            <a:pPr eaLnBrk="1" hangingPunct="1"/>
            <a:r>
              <a:rPr lang="en-US" altLang="en-US" dirty="0">
                <a:latin typeface="Tahoma" panose="020B0604030504040204" pitchFamily="34" charset="0"/>
                <a:ea typeface="ＭＳ Ｐゴシック" panose="020B0600070205080204" pitchFamily="34" charset="-128"/>
              </a:rPr>
              <a:t>An Example (optional)</a:t>
            </a:r>
          </a:p>
        </p:txBody>
      </p:sp>
      <p:sp>
        <p:nvSpPr>
          <p:cNvPr id="16386" name="Rectangle 3">
            <a:extLst>
              <a:ext uri="{FF2B5EF4-FFF2-40B4-BE49-F238E27FC236}">
                <a16:creationId xmlns:a16="http://schemas.microsoft.com/office/drawing/2014/main" id="{D2C45497-8912-0F44-8527-E1D3516D268F}"/>
              </a:ext>
            </a:extLst>
          </p:cNvPr>
          <p:cNvSpPr>
            <a:spLocks noGrp="1" noChangeArrowheads="1"/>
          </p:cNvSpPr>
          <p:nvPr>
            <p:ph type="body" idx="1"/>
          </p:nvPr>
        </p:nvSpPr>
        <p:spPr>
          <a:xfrm>
            <a:off x="277401" y="873303"/>
            <a:ext cx="8784405" cy="4767209"/>
          </a:xfrm>
        </p:spPr>
        <p:txBody>
          <a:bodyPr>
            <a:normAutofit/>
          </a:bodyPr>
          <a:lstStyle/>
          <a:p>
            <a:pPr marL="0" indent="0">
              <a:buNone/>
              <a:defRPr/>
            </a:pPr>
            <a:r>
              <a:rPr lang="en-US" sz="1833" dirty="0">
                <a:solidFill>
                  <a:srgbClr val="008000"/>
                </a:solidFill>
                <a:latin typeface="Courier New" charset="0"/>
              </a:rPr>
              <a:t>				  </a:t>
            </a:r>
            <a:r>
              <a:rPr lang="en-US" sz="1833" b="1" dirty="0">
                <a:latin typeface="Tahoma"/>
                <a:cs typeface="Tahoma"/>
              </a:rPr>
              <a:t>Eve is listening.</a:t>
            </a:r>
          </a:p>
          <a:p>
            <a:pPr marL="0" indent="0">
              <a:buNone/>
              <a:defRPr/>
            </a:pPr>
            <a:endParaRPr lang="en-US" sz="1833" dirty="0">
              <a:solidFill>
                <a:srgbClr val="008000"/>
              </a:solidFill>
              <a:latin typeface="Courier New" charset="0"/>
            </a:endParaRPr>
          </a:p>
          <a:p>
            <a:pPr marL="0" indent="0">
              <a:buNone/>
              <a:defRPr/>
            </a:pPr>
            <a:endParaRPr lang="en-US" sz="1833" dirty="0">
              <a:solidFill>
                <a:srgbClr val="008000"/>
              </a:solidFill>
              <a:latin typeface="Courier New" charset="0"/>
            </a:endParaRPr>
          </a:p>
          <a:p>
            <a:pPr marL="0" indent="0">
              <a:buNone/>
              <a:defRPr/>
            </a:pPr>
            <a:endParaRPr lang="en-US" sz="1833" dirty="0">
              <a:solidFill>
                <a:srgbClr val="008000"/>
              </a:solidFill>
              <a:latin typeface="Courier New" charset="0"/>
            </a:endParaRPr>
          </a:p>
          <a:p>
            <a:pPr marL="0" indent="0">
              <a:buNone/>
              <a:defRPr/>
            </a:pPr>
            <a:r>
              <a:rPr lang="en-US" sz="1833" dirty="0">
                <a:solidFill>
                  <a:srgbClr val="008000"/>
                </a:solidFill>
                <a:latin typeface="Courier New" charset="0"/>
              </a:rPr>
              <a:t>		     </a:t>
            </a:r>
            <a:endParaRPr lang="en-US" sz="1833" dirty="0">
              <a:solidFill>
                <a:srgbClr val="000090"/>
              </a:solidFill>
              <a:latin typeface="Courier New" charset="0"/>
            </a:endParaRPr>
          </a:p>
          <a:p>
            <a:pPr marL="0" indent="0">
              <a:buNone/>
              <a:defRPr/>
            </a:pPr>
            <a:endParaRPr lang="en-US" sz="1833" dirty="0">
              <a:solidFill>
                <a:srgbClr val="008000"/>
              </a:solidFill>
              <a:latin typeface="Courier New" charset="0"/>
            </a:endParaRPr>
          </a:p>
          <a:p>
            <a:pPr marL="0" indent="0">
              <a:buNone/>
              <a:defRPr/>
            </a:pPr>
            <a:endParaRPr lang="en-US" sz="1833" dirty="0">
              <a:solidFill>
                <a:srgbClr val="008000"/>
              </a:solidFill>
              <a:latin typeface="Courier New" charset="0"/>
            </a:endParaRPr>
          </a:p>
          <a:p>
            <a:pPr marL="0" indent="0">
              <a:buNone/>
              <a:defRPr/>
            </a:pPr>
            <a:endParaRPr lang="en-US" sz="1833" dirty="0">
              <a:solidFill>
                <a:srgbClr val="008000"/>
              </a:solidFill>
              <a:latin typeface="Courier New" charset="0"/>
            </a:endParaRPr>
          </a:p>
          <a:p>
            <a:pPr marL="0" indent="0">
              <a:buNone/>
              <a:defRPr/>
            </a:pPr>
            <a:endParaRPr lang="en-US" sz="1833" dirty="0">
              <a:solidFill>
                <a:srgbClr val="008000"/>
              </a:solidFill>
              <a:latin typeface="Courier New" charset="0"/>
            </a:endParaRPr>
          </a:p>
          <a:p>
            <a:pPr marL="0" indent="0">
              <a:buNone/>
              <a:defRPr/>
            </a:pPr>
            <a:endParaRPr lang="en-US" sz="1833" dirty="0">
              <a:latin typeface="Tahoma"/>
              <a:cs typeface="Tahoma"/>
            </a:endParaRPr>
          </a:p>
          <a:p>
            <a:pPr marL="0" indent="0" eaLnBrk="1" hangingPunct="1">
              <a:buNone/>
              <a:defRPr/>
            </a:pPr>
            <a:endParaRPr lang="en-US" sz="1833" dirty="0">
              <a:latin typeface="Tahoma"/>
              <a:cs typeface="Tahoma"/>
            </a:endParaRPr>
          </a:p>
          <a:p>
            <a:pPr marL="0" indent="0" eaLnBrk="1" hangingPunct="1">
              <a:buNone/>
              <a:defRPr/>
            </a:pPr>
            <a:r>
              <a:rPr lang="en-US" sz="1833" dirty="0">
                <a:solidFill>
                  <a:srgbClr val="FF0000"/>
                </a:solidFill>
                <a:latin typeface="Tahoma"/>
                <a:cs typeface="Tahoma"/>
              </a:rPr>
              <a:t>Thus, the secret shared key is 10. For example, key = 10 can be used in the Caesar cipher by shifting/unshifting by 10</a:t>
            </a:r>
          </a:p>
          <a:p>
            <a:pPr marL="0" indent="0">
              <a:buNone/>
              <a:defRPr/>
            </a:pPr>
            <a:endParaRPr lang="en-US" sz="1833" dirty="0">
              <a:solidFill>
                <a:srgbClr val="008000"/>
              </a:solidFill>
              <a:latin typeface="Courier New" charset="0"/>
            </a:endParaRPr>
          </a:p>
        </p:txBody>
      </p:sp>
      <p:sp>
        <p:nvSpPr>
          <p:cNvPr id="51203" name="TextBox 4">
            <a:extLst>
              <a:ext uri="{FF2B5EF4-FFF2-40B4-BE49-F238E27FC236}">
                <a16:creationId xmlns:a16="http://schemas.microsoft.com/office/drawing/2014/main" id="{D335EFBD-9F91-9745-AF56-51CD8E975A4E}"/>
              </a:ext>
            </a:extLst>
          </p:cNvPr>
          <p:cNvSpPr txBox="1">
            <a:spLocks noChangeArrowheads="1"/>
          </p:cNvSpPr>
          <p:nvPr/>
        </p:nvSpPr>
        <p:spPr bwMode="auto">
          <a:xfrm>
            <a:off x="1152261" y="1537229"/>
            <a:ext cx="1039067"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en-US" altLang="en-US" sz="1500" b="1" dirty="0"/>
              <a:t>1. Alice’s</a:t>
            </a:r>
          </a:p>
          <a:p>
            <a:pPr>
              <a:spcBef>
                <a:spcPct val="0"/>
              </a:spcBef>
              <a:buFontTx/>
              <a:buNone/>
            </a:pPr>
            <a:r>
              <a:rPr lang="en-US" altLang="en-US" sz="1500" b="1" dirty="0"/>
              <a:t>secret</a:t>
            </a:r>
          </a:p>
          <a:p>
            <a:pPr>
              <a:spcBef>
                <a:spcPct val="0"/>
              </a:spcBef>
              <a:buFontTx/>
              <a:buNone/>
            </a:pPr>
            <a:r>
              <a:rPr lang="en-US" altLang="en-US" sz="1500" b="1" dirty="0"/>
              <a:t>exponent</a:t>
            </a:r>
          </a:p>
        </p:txBody>
      </p:sp>
      <p:sp>
        <p:nvSpPr>
          <p:cNvPr id="51204" name="TextBox 7">
            <a:extLst>
              <a:ext uri="{FF2B5EF4-FFF2-40B4-BE49-F238E27FC236}">
                <a16:creationId xmlns:a16="http://schemas.microsoft.com/office/drawing/2014/main" id="{90B1FAB0-69CD-A947-A3A4-B6CBD9512C0B}"/>
              </a:ext>
            </a:extLst>
          </p:cNvPr>
          <p:cNvSpPr txBox="1">
            <a:spLocks noChangeArrowheads="1"/>
          </p:cNvSpPr>
          <p:nvPr/>
        </p:nvSpPr>
        <p:spPr bwMode="auto">
          <a:xfrm>
            <a:off x="6012657" y="1416844"/>
            <a:ext cx="1039067"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en-US" altLang="en-US" sz="1500" b="1"/>
              <a:t>1. Bob’s</a:t>
            </a:r>
          </a:p>
          <a:p>
            <a:pPr>
              <a:spcBef>
                <a:spcPct val="0"/>
              </a:spcBef>
              <a:buFontTx/>
              <a:buNone/>
            </a:pPr>
            <a:r>
              <a:rPr lang="en-US" altLang="en-US" sz="1500" b="1"/>
              <a:t>secret</a:t>
            </a:r>
          </a:p>
          <a:p>
            <a:pPr>
              <a:spcBef>
                <a:spcPct val="0"/>
              </a:spcBef>
              <a:buFontTx/>
              <a:buNone/>
            </a:pPr>
            <a:r>
              <a:rPr lang="en-US" altLang="en-US" sz="1500" b="1"/>
              <a:t>exponent</a:t>
            </a:r>
          </a:p>
        </p:txBody>
      </p:sp>
      <p:sp>
        <p:nvSpPr>
          <p:cNvPr id="51205" name="TextBox 10">
            <a:extLst>
              <a:ext uri="{FF2B5EF4-FFF2-40B4-BE49-F238E27FC236}">
                <a16:creationId xmlns:a16="http://schemas.microsoft.com/office/drawing/2014/main" id="{7B0939D5-99CE-8440-940D-D9A9F700523B}"/>
              </a:ext>
            </a:extLst>
          </p:cNvPr>
          <p:cNvSpPr txBox="1">
            <a:spLocks noChangeArrowheads="1"/>
          </p:cNvSpPr>
          <p:nvPr/>
        </p:nvSpPr>
        <p:spPr bwMode="auto">
          <a:xfrm>
            <a:off x="1152261" y="2436813"/>
            <a:ext cx="123142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en-US" altLang="en-US" sz="1500" b="1"/>
              <a:t>2. Compute</a:t>
            </a:r>
          </a:p>
        </p:txBody>
      </p:sp>
      <p:sp>
        <p:nvSpPr>
          <p:cNvPr id="51206" name="TextBox 11">
            <a:extLst>
              <a:ext uri="{FF2B5EF4-FFF2-40B4-BE49-F238E27FC236}">
                <a16:creationId xmlns:a16="http://schemas.microsoft.com/office/drawing/2014/main" id="{249C5ECF-2F88-A84A-938E-9B87946CCC6D}"/>
              </a:ext>
            </a:extLst>
          </p:cNvPr>
          <p:cNvSpPr txBox="1">
            <a:spLocks noChangeArrowheads="1"/>
          </p:cNvSpPr>
          <p:nvPr/>
        </p:nvSpPr>
        <p:spPr bwMode="auto">
          <a:xfrm>
            <a:off x="6012657" y="2197365"/>
            <a:ext cx="123142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endParaRPr lang="en-US" altLang="en-US" sz="1500" b="1"/>
          </a:p>
          <a:p>
            <a:pPr>
              <a:spcBef>
                <a:spcPct val="0"/>
              </a:spcBef>
              <a:buFontTx/>
              <a:buNone/>
            </a:pPr>
            <a:r>
              <a:rPr lang="en-US" altLang="en-US" sz="1500" b="1"/>
              <a:t>2. Compute</a:t>
            </a:r>
          </a:p>
        </p:txBody>
      </p:sp>
      <p:sp>
        <p:nvSpPr>
          <p:cNvPr id="51207" name="TextBox 14">
            <a:extLst>
              <a:ext uri="{FF2B5EF4-FFF2-40B4-BE49-F238E27FC236}">
                <a16:creationId xmlns:a16="http://schemas.microsoft.com/office/drawing/2014/main" id="{94C09236-63C2-EF4C-9982-E948B89077EC}"/>
              </a:ext>
            </a:extLst>
          </p:cNvPr>
          <p:cNvSpPr txBox="1">
            <a:spLocks noChangeArrowheads="1"/>
          </p:cNvSpPr>
          <p:nvPr/>
        </p:nvSpPr>
        <p:spPr bwMode="auto">
          <a:xfrm>
            <a:off x="1198563" y="4008438"/>
            <a:ext cx="123142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en-US" altLang="en-US" sz="1500" b="1"/>
              <a:t>4. Compute</a:t>
            </a:r>
          </a:p>
        </p:txBody>
      </p:sp>
      <p:sp>
        <p:nvSpPr>
          <p:cNvPr id="51208" name="TextBox 15">
            <a:extLst>
              <a:ext uri="{FF2B5EF4-FFF2-40B4-BE49-F238E27FC236}">
                <a16:creationId xmlns:a16="http://schemas.microsoft.com/office/drawing/2014/main" id="{928D2F7F-4140-8B4B-9860-C6963584B435}"/>
              </a:ext>
            </a:extLst>
          </p:cNvPr>
          <p:cNvSpPr txBox="1">
            <a:spLocks noChangeArrowheads="1"/>
          </p:cNvSpPr>
          <p:nvPr/>
        </p:nvSpPr>
        <p:spPr bwMode="auto">
          <a:xfrm>
            <a:off x="6072188" y="4067969"/>
            <a:ext cx="123142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en-US" altLang="en-US" sz="1500" b="1"/>
              <a:t>4. Compute</a:t>
            </a:r>
          </a:p>
          <a:p>
            <a:pPr>
              <a:spcBef>
                <a:spcPct val="0"/>
              </a:spcBef>
              <a:buFontTx/>
              <a:buNone/>
            </a:pPr>
            <a:endParaRPr lang="en-US" altLang="en-US" sz="1500" b="1"/>
          </a:p>
        </p:txBody>
      </p:sp>
      <p:sp>
        <p:nvSpPr>
          <p:cNvPr id="51209" name="TextBox 18">
            <a:extLst>
              <a:ext uri="{FF2B5EF4-FFF2-40B4-BE49-F238E27FC236}">
                <a16:creationId xmlns:a16="http://schemas.microsoft.com/office/drawing/2014/main" id="{3F8395C8-46FA-E049-A918-3F0F3F4F4BA1}"/>
              </a:ext>
            </a:extLst>
          </p:cNvPr>
          <p:cNvSpPr txBox="1">
            <a:spLocks noChangeArrowheads="1"/>
          </p:cNvSpPr>
          <p:nvPr/>
        </p:nvSpPr>
        <p:spPr bwMode="auto">
          <a:xfrm>
            <a:off x="1152261" y="3217333"/>
            <a:ext cx="899583"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en-US" altLang="en-US" sz="1500" b="1"/>
              <a:t>3. Send </a:t>
            </a:r>
          </a:p>
          <a:p>
            <a:pPr>
              <a:spcBef>
                <a:spcPct val="0"/>
              </a:spcBef>
              <a:buFontTx/>
              <a:buNone/>
            </a:pPr>
            <a:r>
              <a:rPr lang="en-US" altLang="en-US" sz="1500" b="1"/>
              <a:t>to Bob</a:t>
            </a:r>
          </a:p>
          <a:p>
            <a:pPr>
              <a:spcBef>
                <a:spcPct val="0"/>
              </a:spcBef>
              <a:buFontTx/>
              <a:buNone/>
            </a:pPr>
            <a:endParaRPr lang="en-US" altLang="en-US" sz="1500" b="1"/>
          </a:p>
        </p:txBody>
      </p:sp>
      <p:sp>
        <p:nvSpPr>
          <p:cNvPr id="51210" name="TextBox 19">
            <a:extLst>
              <a:ext uri="{FF2B5EF4-FFF2-40B4-BE49-F238E27FC236}">
                <a16:creationId xmlns:a16="http://schemas.microsoft.com/office/drawing/2014/main" id="{5C7C339E-F738-9048-BAC1-9E5EC538B8E1}"/>
              </a:ext>
            </a:extLst>
          </p:cNvPr>
          <p:cNvSpPr txBox="1">
            <a:spLocks noChangeArrowheads="1"/>
          </p:cNvSpPr>
          <p:nvPr/>
        </p:nvSpPr>
        <p:spPr bwMode="auto">
          <a:xfrm>
            <a:off x="6012657" y="3217333"/>
            <a:ext cx="87164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en-US" altLang="en-US" sz="1500" b="1"/>
              <a:t>3. Send</a:t>
            </a:r>
          </a:p>
          <a:p>
            <a:pPr>
              <a:spcBef>
                <a:spcPct val="0"/>
              </a:spcBef>
              <a:buFontTx/>
              <a:buNone/>
            </a:pPr>
            <a:r>
              <a:rPr lang="en-US" altLang="en-US" sz="1500" b="1"/>
              <a:t>to Alice</a:t>
            </a:r>
          </a:p>
        </p:txBody>
      </p:sp>
      <p:sp>
        <p:nvSpPr>
          <p:cNvPr id="51211" name="TextBox 1">
            <a:extLst>
              <a:ext uri="{FF2B5EF4-FFF2-40B4-BE49-F238E27FC236}">
                <a16:creationId xmlns:a16="http://schemas.microsoft.com/office/drawing/2014/main" id="{073924D8-0DD0-CC42-B11F-EDC08686E2D2}"/>
              </a:ext>
            </a:extLst>
          </p:cNvPr>
          <p:cNvSpPr txBox="1">
            <a:spLocks noChangeArrowheads="1"/>
          </p:cNvSpPr>
          <p:nvPr/>
        </p:nvSpPr>
        <p:spPr bwMode="auto">
          <a:xfrm>
            <a:off x="3552032" y="1177396"/>
            <a:ext cx="1085554"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en-US" altLang="en-US" sz="1500">
                <a:solidFill>
                  <a:srgbClr val="C11CAA"/>
                </a:solidFill>
              </a:rPr>
              <a:t>Public:</a:t>
            </a:r>
          </a:p>
          <a:p>
            <a:pPr>
              <a:spcBef>
                <a:spcPct val="0"/>
              </a:spcBef>
              <a:buFontTx/>
              <a:buNone/>
            </a:pPr>
            <a:r>
              <a:rPr lang="en-US" altLang="en-US" sz="1500">
                <a:solidFill>
                  <a:srgbClr val="C11CAA"/>
                </a:solidFill>
              </a:rPr>
              <a:t>Base 3</a:t>
            </a:r>
          </a:p>
          <a:p>
            <a:pPr>
              <a:spcBef>
                <a:spcPct val="0"/>
              </a:spcBef>
              <a:buFontTx/>
              <a:buNone/>
            </a:pPr>
            <a:r>
              <a:rPr lang="en-US" altLang="en-US" sz="1500">
                <a:solidFill>
                  <a:srgbClr val="C11CAA"/>
                </a:solidFill>
              </a:rPr>
              <a:t>Modulo 17</a:t>
            </a:r>
          </a:p>
        </p:txBody>
      </p:sp>
      <p:sp>
        <p:nvSpPr>
          <p:cNvPr id="51212" name="TextBox 21">
            <a:extLst>
              <a:ext uri="{FF2B5EF4-FFF2-40B4-BE49-F238E27FC236}">
                <a16:creationId xmlns:a16="http://schemas.microsoft.com/office/drawing/2014/main" id="{1C95FFC7-4FBA-CD44-9DAB-8A4DEABDA59A}"/>
              </a:ext>
            </a:extLst>
          </p:cNvPr>
          <p:cNvSpPr txBox="1">
            <a:spLocks noChangeArrowheads="1"/>
          </p:cNvSpPr>
          <p:nvPr/>
        </p:nvSpPr>
        <p:spPr bwMode="auto">
          <a:xfrm>
            <a:off x="2165615" y="1547813"/>
            <a:ext cx="998991"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en-US" altLang="en-US" sz="1500">
                <a:solidFill>
                  <a:srgbClr val="3366FF"/>
                </a:solidFill>
              </a:rPr>
              <a:t>Secret </a:t>
            </a:r>
          </a:p>
          <a:p>
            <a:pPr>
              <a:spcBef>
                <a:spcPct val="0"/>
              </a:spcBef>
              <a:buFontTx/>
              <a:buNone/>
            </a:pPr>
            <a:r>
              <a:rPr lang="en-US" altLang="en-US" sz="1500">
                <a:solidFill>
                  <a:srgbClr val="3366FF"/>
                </a:solidFill>
              </a:rPr>
              <a:t>Exponent</a:t>
            </a:r>
          </a:p>
          <a:p>
            <a:pPr>
              <a:spcBef>
                <a:spcPct val="0"/>
              </a:spcBef>
              <a:buFontTx/>
              <a:buNone/>
            </a:pPr>
            <a:r>
              <a:rPr lang="en-US" altLang="en-US" sz="1500">
                <a:solidFill>
                  <a:srgbClr val="3366FF"/>
                </a:solidFill>
              </a:rPr>
              <a:t>15</a:t>
            </a:r>
          </a:p>
        </p:txBody>
      </p:sp>
      <p:sp>
        <p:nvSpPr>
          <p:cNvPr id="51213" name="TextBox 22">
            <a:extLst>
              <a:ext uri="{FF2B5EF4-FFF2-40B4-BE49-F238E27FC236}">
                <a16:creationId xmlns:a16="http://schemas.microsoft.com/office/drawing/2014/main" id="{B43FFE58-E029-D14C-8250-0E69A0B99C42}"/>
              </a:ext>
            </a:extLst>
          </p:cNvPr>
          <p:cNvSpPr txBox="1">
            <a:spLocks noChangeArrowheads="1"/>
          </p:cNvSpPr>
          <p:nvPr/>
        </p:nvSpPr>
        <p:spPr bwMode="auto">
          <a:xfrm>
            <a:off x="4811449" y="1537229"/>
            <a:ext cx="1101988"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spcBef>
                <a:spcPct val="0"/>
              </a:spcBef>
              <a:buFontTx/>
              <a:buNone/>
            </a:pPr>
            <a:r>
              <a:rPr lang="en-US" altLang="en-US" sz="1500" dirty="0">
                <a:solidFill>
                  <a:srgbClr val="008000"/>
                </a:solidFill>
              </a:rPr>
              <a:t>Secret Exponent</a:t>
            </a:r>
          </a:p>
          <a:p>
            <a:pPr>
              <a:spcBef>
                <a:spcPct val="0"/>
              </a:spcBef>
              <a:buFontTx/>
              <a:buNone/>
            </a:pPr>
            <a:r>
              <a:rPr lang="en-US" altLang="en-US" sz="1500" dirty="0">
                <a:solidFill>
                  <a:srgbClr val="008000"/>
                </a:solidFill>
              </a:rPr>
              <a:t>13</a:t>
            </a:r>
          </a:p>
        </p:txBody>
      </p:sp>
      <p:pic>
        <p:nvPicPr>
          <p:cNvPr id="51214" name="Picture 3" descr="3^15_=6.pdf">
            <a:extLst>
              <a:ext uri="{FF2B5EF4-FFF2-40B4-BE49-F238E27FC236}">
                <a16:creationId xmlns:a16="http://schemas.microsoft.com/office/drawing/2014/main" id="{2165E6CA-19EE-384D-80CA-EFF996E1CEF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11677" y="2487083"/>
            <a:ext cx="656167"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5" name="Picture 4" descr="17.pdf">
            <a:extLst>
              <a:ext uri="{FF2B5EF4-FFF2-40B4-BE49-F238E27FC236}">
                <a16:creationId xmlns:a16="http://schemas.microsoft.com/office/drawing/2014/main" id="{9445F8FB-2FB5-C248-9647-79A8BE86FDD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10782" y="2518833"/>
            <a:ext cx="201083"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6" name="Picture 5" descr="mod.pdf">
            <a:extLst>
              <a:ext uri="{FF2B5EF4-FFF2-40B4-BE49-F238E27FC236}">
                <a16:creationId xmlns:a16="http://schemas.microsoft.com/office/drawing/2014/main" id="{4BE3F0EE-CC13-D643-9D50-D120202DBB9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09396" y="2508250"/>
            <a:ext cx="402167"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7" name="Picture 6" descr="mod.pdf">
            <a:extLst>
              <a:ext uri="{FF2B5EF4-FFF2-40B4-BE49-F238E27FC236}">
                <a16:creationId xmlns:a16="http://schemas.microsoft.com/office/drawing/2014/main" id="{EE470A04-C50F-A343-9FDA-ED51D0AFAF83}"/>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232136" y="2518833"/>
            <a:ext cx="402167"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8" name="Picture 7" descr="17.pdf">
            <a:extLst>
              <a:ext uri="{FF2B5EF4-FFF2-40B4-BE49-F238E27FC236}">
                <a16:creationId xmlns:a16="http://schemas.microsoft.com/office/drawing/2014/main" id="{73F2ABAF-70BA-0744-801E-4B6C39818707}"/>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691188" y="2518833"/>
            <a:ext cx="201083"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9" name="Picture 8" descr="3^13_=12.pdf">
            <a:extLst>
              <a:ext uri="{FF2B5EF4-FFF2-40B4-BE49-F238E27FC236}">
                <a16:creationId xmlns:a16="http://schemas.microsoft.com/office/drawing/2014/main" id="{49950A78-2E04-4B4E-A44B-BF9393BB544A}"/>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410604" y="2497667"/>
            <a:ext cx="7620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0" name="Picture 9" descr="12^15_=10.pdf">
            <a:extLst>
              <a:ext uri="{FF2B5EF4-FFF2-40B4-BE49-F238E27FC236}">
                <a16:creationId xmlns:a16="http://schemas.microsoft.com/office/drawing/2014/main" id="{C9AC3F71-3360-1D42-A023-8E4A77AE50F1}"/>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291292" y="4298157"/>
            <a:ext cx="85725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1" name="Picture 10" descr="mod.pdf">
            <a:extLst>
              <a:ext uri="{FF2B5EF4-FFF2-40B4-BE49-F238E27FC236}">
                <a16:creationId xmlns:a16="http://schemas.microsoft.com/office/drawing/2014/main" id="{0E66A6FA-5F9D-BE4D-9AED-82D18561376D}"/>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192198" y="4319323"/>
            <a:ext cx="402167"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2" name="Picture 11" descr="17.pdf">
            <a:extLst>
              <a:ext uri="{FF2B5EF4-FFF2-40B4-BE49-F238E27FC236}">
                <a16:creationId xmlns:a16="http://schemas.microsoft.com/office/drawing/2014/main" id="{3D2DF3BC-09CE-414A-8040-CC8EEF62539C}"/>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672417" y="4319323"/>
            <a:ext cx="201083"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3" name="Picture 31" descr="mod.pdf">
            <a:extLst>
              <a:ext uri="{FF2B5EF4-FFF2-40B4-BE49-F238E27FC236}">
                <a16:creationId xmlns:a16="http://schemas.microsoft.com/office/drawing/2014/main" id="{F87413DD-D174-7645-BE44-797303620F24}"/>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310187" y="4319323"/>
            <a:ext cx="402167"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4" name="Picture 32" descr="17.pdf">
            <a:extLst>
              <a:ext uri="{FF2B5EF4-FFF2-40B4-BE49-F238E27FC236}">
                <a16:creationId xmlns:a16="http://schemas.microsoft.com/office/drawing/2014/main" id="{26609F1E-F41D-D74B-8836-70CDD0A9108B}"/>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771886" y="4319323"/>
            <a:ext cx="201083"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1" name="Picture 12" descr="6^13_=10.pdf">
            <a:extLst>
              <a:ext uri="{FF2B5EF4-FFF2-40B4-BE49-F238E27FC236}">
                <a16:creationId xmlns:a16="http://schemas.microsoft.com/office/drawing/2014/main" id="{D7CC5E6A-603B-A344-90B5-15F4DF81EB08}"/>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512469" y="4298157"/>
            <a:ext cx="7620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3" name="Straight Arrow Connector 32">
            <a:extLst>
              <a:ext uri="{FF2B5EF4-FFF2-40B4-BE49-F238E27FC236}">
                <a16:creationId xmlns:a16="http://schemas.microsoft.com/office/drawing/2014/main" id="{C2BD72F2-FD54-E34D-9C0A-3CE525C5467D}"/>
              </a:ext>
            </a:extLst>
          </p:cNvPr>
          <p:cNvCxnSpPr>
            <a:cxnSpLocks/>
          </p:cNvCxnSpPr>
          <p:nvPr/>
        </p:nvCxnSpPr>
        <p:spPr>
          <a:xfrm>
            <a:off x="3209396" y="2857500"/>
            <a:ext cx="1794119" cy="47228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1690FFA0-0B31-7043-BD4D-97CC1B7CACF3}"/>
              </a:ext>
            </a:extLst>
          </p:cNvPr>
          <p:cNvCxnSpPr>
            <a:cxnSpLocks/>
          </p:cNvCxnSpPr>
          <p:nvPr/>
        </p:nvCxnSpPr>
        <p:spPr>
          <a:xfrm flipH="1">
            <a:off x="3408500" y="2759978"/>
            <a:ext cx="1512821" cy="56980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9E7D14A5-BEA7-684F-89A0-57CC70848239}"/>
              </a:ext>
            </a:extLst>
          </p:cNvPr>
          <p:cNvSpPr>
            <a:spLocks noGrp="1"/>
          </p:cNvSpPr>
          <p:nvPr>
            <p:ph type="sldNum" sz="quarter" idx="12"/>
          </p:nvPr>
        </p:nvSpPr>
        <p:spPr/>
        <p:txBody>
          <a:bodyPr/>
          <a:lstStyle/>
          <a:p>
            <a:fld id="{D57F1E4F-1CFF-5643-939E-02111984F565}" type="slidenum">
              <a:rPr lang="en-US" smtClean="0"/>
              <a:t>18</a:t>
            </a:fld>
            <a:endParaRPr lang="en-US" dirty="0"/>
          </a:p>
        </p:txBody>
      </p:sp>
      <p:pic>
        <p:nvPicPr>
          <p:cNvPr id="3" name="Picture 2">
            <a:extLst>
              <a:ext uri="{FF2B5EF4-FFF2-40B4-BE49-F238E27FC236}">
                <a16:creationId xmlns:a16="http://schemas.microsoft.com/office/drawing/2014/main" id="{EA95BD60-69DC-F723-4000-EAEABA3FFF1B}"/>
              </a:ext>
            </a:extLst>
          </p:cNvPr>
          <p:cNvPicPr>
            <a:picLocks noChangeAspect="1"/>
          </p:cNvPicPr>
          <p:nvPr/>
        </p:nvPicPr>
        <p:blipFill>
          <a:blip r:embed="rId13"/>
          <a:stretch>
            <a:fillRect/>
          </a:stretch>
        </p:blipFill>
        <p:spPr>
          <a:xfrm>
            <a:off x="5019291" y="3228748"/>
            <a:ext cx="241300" cy="381000"/>
          </a:xfrm>
          <a:prstGeom prst="rect">
            <a:avLst/>
          </a:prstGeom>
        </p:spPr>
      </p:pic>
      <p:pic>
        <p:nvPicPr>
          <p:cNvPr id="4" name="Picture 3">
            <a:extLst>
              <a:ext uri="{FF2B5EF4-FFF2-40B4-BE49-F238E27FC236}">
                <a16:creationId xmlns:a16="http://schemas.microsoft.com/office/drawing/2014/main" id="{00FA319E-16DA-6B80-DE69-F6D5B97B149C}"/>
              </a:ext>
            </a:extLst>
          </p:cNvPr>
          <p:cNvPicPr>
            <a:picLocks noChangeAspect="1"/>
          </p:cNvPicPr>
          <p:nvPr/>
        </p:nvPicPr>
        <p:blipFill>
          <a:blip r:embed="rId14"/>
          <a:stretch>
            <a:fillRect/>
          </a:stretch>
        </p:blipFill>
        <p:spPr>
          <a:xfrm>
            <a:off x="2796306" y="3256907"/>
            <a:ext cx="368300" cy="419100"/>
          </a:xfrm>
          <a:prstGeom prst="rect">
            <a:avLst/>
          </a:prstGeom>
        </p:spPr>
      </p:pic>
    </p:spTree>
    <p:extLst>
      <p:ext uri="{BB962C8B-B14F-4D97-AF65-F5344CB8AC3E}">
        <p14:creationId xmlns:p14="http://schemas.microsoft.com/office/powerpoint/2010/main" val="125076937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120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12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2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120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0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2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12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12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12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12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12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1206"/>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120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121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1207"/>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122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122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122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1231"/>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1223"/>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122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1208"/>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638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p:bldP spid="51204" grpId="0"/>
      <p:bldP spid="51205" grpId="0"/>
      <p:bldP spid="51206" grpId="0"/>
      <p:bldP spid="51207" grpId="0"/>
      <p:bldP spid="51208" grpId="0"/>
      <p:bldP spid="51209" grpId="0"/>
      <p:bldP spid="51210" grpId="0"/>
      <p:bldP spid="51211" grpId="0"/>
      <p:bldP spid="51212" grpId="0"/>
      <p:bldP spid="512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a:extLst>
              <a:ext uri="{FF2B5EF4-FFF2-40B4-BE49-F238E27FC236}">
                <a16:creationId xmlns:a16="http://schemas.microsoft.com/office/drawing/2014/main" id="{156C50AE-1816-7544-8B1D-90768E8FE77C}"/>
              </a:ext>
            </a:extLst>
          </p:cNvPr>
          <p:cNvSpPr>
            <a:spLocks noGrp="1" noChangeArrowheads="1"/>
          </p:cNvSpPr>
          <p:nvPr>
            <p:ph type="title"/>
          </p:nvPr>
        </p:nvSpPr>
        <p:spPr>
          <a:xfrm>
            <a:off x="156039" y="256853"/>
            <a:ext cx="7886700" cy="658894"/>
          </a:xfrm>
        </p:spPr>
        <p:txBody>
          <a:bodyPr/>
          <a:lstStyle/>
          <a:p>
            <a:pPr eaLnBrk="1" hangingPunct="1"/>
            <a:r>
              <a:rPr lang="en-US" altLang="en-US" dirty="0">
                <a:latin typeface="Tahoma" panose="020B0604030504040204" pitchFamily="34" charset="0"/>
                <a:ea typeface="ＭＳ Ｐゴシック" panose="020B0600070205080204" pitchFamily="34" charset="-128"/>
              </a:rPr>
              <a:t>Diffie-Helman (optional)</a:t>
            </a:r>
          </a:p>
        </p:txBody>
      </p:sp>
      <p:sp>
        <p:nvSpPr>
          <p:cNvPr id="16386" name="Rectangle 3">
            <a:extLst>
              <a:ext uri="{FF2B5EF4-FFF2-40B4-BE49-F238E27FC236}">
                <a16:creationId xmlns:a16="http://schemas.microsoft.com/office/drawing/2014/main" id="{A771A9EC-0DB4-C846-A010-6B39E76CB14D}"/>
              </a:ext>
            </a:extLst>
          </p:cNvPr>
          <p:cNvSpPr>
            <a:spLocks noGrp="1" noChangeArrowheads="1"/>
          </p:cNvSpPr>
          <p:nvPr>
            <p:ph type="body" idx="1"/>
          </p:nvPr>
        </p:nvSpPr>
        <p:spPr>
          <a:xfrm>
            <a:off x="267128" y="1079500"/>
            <a:ext cx="8599470" cy="4508500"/>
          </a:xfrm>
        </p:spPr>
        <p:txBody>
          <a:bodyPr/>
          <a:lstStyle/>
          <a:p>
            <a:pPr marL="0" indent="0" eaLnBrk="1" hangingPunct="1">
              <a:buNone/>
              <a:defRPr/>
            </a:pPr>
            <a:r>
              <a:rPr lang="en-US" sz="1833" dirty="0">
                <a:latin typeface="Tahoma" charset="0"/>
              </a:rPr>
              <a:t>One shortcoming of the </a:t>
            </a:r>
            <a:r>
              <a:rPr lang="en-US" sz="1833" dirty="0" err="1">
                <a:latin typeface="Tahoma" charset="0"/>
              </a:rPr>
              <a:t>Diffie-Helman</a:t>
            </a:r>
            <a:r>
              <a:rPr lang="en-US" sz="1833" dirty="0">
                <a:latin typeface="Tahoma" charset="0"/>
              </a:rPr>
              <a:t> key exchange is that it uses communication overhead to established a shared key.</a:t>
            </a:r>
          </a:p>
          <a:p>
            <a:pPr lvl="1" eaLnBrk="1" hangingPunct="1">
              <a:defRPr/>
            </a:pPr>
            <a:r>
              <a:rPr lang="en-US" sz="1667" dirty="0">
                <a:latin typeface="Tahoma" charset="0"/>
              </a:rPr>
              <a:t>Alice and Bob sends back and forth different results of their calculations. </a:t>
            </a:r>
          </a:p>
          <a:p>
            <a:pPr lvl="1" eaLnBrk="1" hangingPunct="1">
              <a:defRPr/>
            </a:pPr>
            <a:endParaRPr lang="en-US" sz="1833" dirty="0">
              <a:latin typeface="Tahoma" charset="0"/>
            </a:endParaRPr>
          </a:p>
          <a:p>
            <a:pPr marL="0" indent="0" eaLnBrk="1" hangingPunct="1">
              <a:buNone/>
              <a:defRPr/>
            </a:pPr>
            <a:endParaRPr lang="en-US" sz="1833" dirty="0">
              <a:latin typeface="Tahoma" charset="0"/>
            </a:endParaRPr>
          </a:p>
          <a:p>
            <a:pPr marL="0" indent="0" eaLnBrk="1" hangingPunct="1">
              <a:buNone/>
              <a:defRPr/>
            </a:pPr>
            <a:r>
              <a:rPr lang="en-US" sz="1833" dirty="0">
                <a:latin typeface="Tahoma" charset="0"/>
              </a:rPr>
              <a:t>Another shortcoming is if Alice needs to messages to different people, she needs to exchange different keys. </a:t>
            </a:r>
          </a:p>
          <a:p>
            <a:pPr lvl="1" eaLnBrk="1" hangingPunct="1">
              <a:defRPr/>
            </a:pPr>
            <a:r>
              <a:rPr lang="en-US" sz="1667" dirty="0">
                <a:latin typeface="Tahoma" charset="0"/>
              </a:rPr>
              <a:t>if she is a bank for example, she needs thousands of distinct keys to communicate with each person.  </a:t>
            </a:r>
          </a:p>
          <a:p>
            <a:pPr lvl="1" eaLnBrk="1" hangingPunct="1">
              <a:defRPr/>
            </a:pPr>
            <a:r>
              <a:rPr lang="en-US" sz="1667" dirty="0">
                <a:latin typeface="Tahoma" charset="0"/>
              </a:rPr>
              <a:t>she would then need to send thousands of messages just to establish these secret keys with each person. </a:t>
            </a:r>
          </a:p>
          <a:p>
            <a:pPr marL="380985" lvl="1" indent="0">
              <a:buNone/>
              <a:defRPr/>
            </a:pPr>
            <a:endParaRPr lang="en-US" sz="1500" dirty="0">
              <a:latin typeface="Tahoma" charset="0"/>
            </a:endParaRPr>
          </a:p>
          <a:p>
            <a:pPr lvl="1" eaLnBrk="1" hangingPunct="1">
              <a:defRPr/>
            </a:pPr>
            <a:endParaRPr lang="en-US" sz="1500" dirty="0">
              <a:latin typeface="Tahoma" charset="0"/>
            </a:endParaRPr>
          </a:p>
          <a:p>
            <a:pPr marL="380985" lvl="1" indent="0">
              <a:buNone/>
              <a:defRPr/>
            </a:pPr>
            <a:endParaRPr lang="en-US" sz="1500" dirty="0">
              <a:latin typeface="Tahoma" charset="0"/>
            </a:endParaRPr>
          </a:p>
          <a:p>
            <a:pPr lvl="1" eaLnBrk="1" hangingPunct="1">
              <a:defRPr/>
            </a:pPr>
            <a:endParaRPr lang="en-US" sz="1500" dirty="0">
              <a:solidFill>
                <a:srgbClr val="000000"/>
              </a:solidFill>
              <a:latin typeface="Tahoma" charset="0"/>
            </a:endParaRPr>
          </a:p>
          <a:p>
            <a:pPr marL="380985" lvl="1" indent="0">
              <a:buNone/>
              <a:defRPr/>
            </a:pPr>
            <a:endParaRPr lang="en-US" sz="1500" dirty="0">
              <a:solidFill>
                <a:srgbClr val="000000"/>
              </a:solidFill>
              <a:latin typeface="Tahoma" charset="0"/>
            </a:endParaRPr>
          </a:p>
          <a:p>
            <a:pPr marL="0" indent="0">
              <a:buNone/>
              <a:defRPr/>
            </a:pPr>
            <a:endParaRPr lang="en-US" sz="1833" dirty="0">
              <a:solidFill>
                <a:srgbClr val="008000"/>
              </a:solidFill>
              <a:latin typeface="Courier New" charset="0"/>
            </a:endParaRPr>
          </a:p>
        </p:txBody>
      </p:sp>
      <p:sp>
        <p:nvSpPr>
          <p:cNvPr id="2" name="Slide Number Placeholder 1">
            <a:extLst>
              <a:ext uri="{FF2B5EF4-FFF2-40B4-BE49-F238E27FC236}">
                <a16:creationId xmlns:a16="http://schemas.microsoft.com/office/drawing/2014/main" id="{84D08FEE-2AC6-494C-9540-BA634F276B51}"/>
              </a:ext>
            </a:extLst>
          </p:cNvPr>
          <p:cNvSpPr>
            <a:spLocks noGrp="1"/>
          </p:cNvSpPr>
          <p:nvPr>
            <p:ph type="sldNum" sz="quarter" idx="12"/>
          </p:nvPr>
        </p:nvSpPr>
        <p:spPr/>
        <p:txBody>
          <a:bodyPr/>
          <a:lstStyle/>
          <a:p>
            <a:fld id="{D57F1E4F-1CFF-5643-939E-02111984F565}" type="slidenum">
              <a:rPr lang="en-US" smtClean="0"/>
              <a:t>19</a:t>
            </a:fld>
            <a:endParaRPr lang="en-US" dirty="0"/>
          </a:p>
        </p:txBody>
      </p:sp>
    </p:spTree>
    <p:extLst>
      <p:ext uri="{BB962C8B-B14F-4D97-AF65-F5344CB8AC3E}">
        <p14:creationId xmlns:p14="http://schemas.microsoft.com/office/powerpoint/2010/main" val="411094530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386">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6386">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638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20481C6E-9468-904F-B39A-1BBDC3FBBF72}"/>
              </a:ext>
            </a:extLst>
          </p:cNvPr>
          <p:cNvSpPr>
            <a:spLocks noGrp="1" noChangeArrowheads="1"/>
          </p:cNvSpPr>
          <p:nvPr>
            <p:ph type="title"/>
          </p:nvPr>
        </p:nvSpPr>
        <p:spPr>
          <a:xfrm>
            <a:off x="84119" y="127000"/>
            <a:ext cx="7886700" cy="1104636"/>
          </a:xfrm>
        </p:spPr>
        <p:txBody>
          <a:bodyPr/>
          <a:lstStyle/>
          <a:p>
            <a:pPr eaLnBrk="1" hangingPunct="1"/>
            <a:r>
              <a:rPr lang="en-US" altLang="en-US" dirty="0">
                <a:latin typeface="Tahoma" panose="020B0604030504040204" pitchFamily="34" charset="0"/>
                <a:ea typeface="ＭＳ Ｐゴシック" panose="020B0600070205080204" pitchFamily="34" charset="-128"/>
              </a:rPr>
              <a:t>Cryptography</a:t>
            </a:r>
          </a:p>
        </p:txBody>
      </p:sp>
      <p:sp>
        <p:nvSpPr>
          <p:cNvPr id="16386" name="Rectangle 3">
            <a:extLst>
              <a:ext uri="{FF2B5EF4-FFF2-40B4-BE49-F238E27FC236}">
                <a16:creationId xmlns:a16="http://schemas.microsoft.com/office/drawing/2014/main" id="{68E5F79A-ADEF-9749-ACDC-BD05BB57A172}"/>
              </a:ext>
            </a:extLst>
          </p:cNvPr>
          <p:cNvSpPr>
            <a:spLocks noGrp="1" noChangeArrowheads="1"/>
          </p:cNvSpPr>
          <p:nvPr>
            <p:ph type="body" idx="1"/>
          </p:nvPr>
        </p:nvSpPr>
        <p:spPr>
          <a:xfrm>
            <a:off x="277402" y="1079500"/>
            <a:ext cx="8104598" cy="4508500"/>
          </a:xfrm>
        </p:spPr>
        <p:txBody>
          <a:bodyPr/>
          <a:lstStyle/>
          <a:p>
            <a:pPr marL="0" indent="0" eaLnBrk="1" hangingPunct="1">
              <a:buNone/>
            </a:pPr>
            <a:r>
              <a:rPr lang="en-US" altLang="en-US" sz="1833" dirty="0">
                <a:latin typeface="Tahoma" panose="020B0604030504040204" pitchFamily="34" charset="0"/>
                <a:ea typeface="ＭＳ Ｐゴシック" panose="020B0600070205080204" pitchFamily="34" charset="-128"/>
              </a:rPr>
              <a:t>Crypto + </a:t>
            </a:r>
            <a:r>
              <a:rPr lang="en-US" altLang="en-US" sz="1833" dirty="0" err="1">
                <a:latin typeface="Tahoma" panose="020B0604030504040204" pitchFamily="34" charset="0"/>
                <a:ea typeface="ＭＳ Ｐゴシック" panose="020B0600070205080204" pitchFamily="34" charset="-128"/>
              </a:rPr>
              <a:t>graphy</a:t>
            </a:r>
            <a:r>
              <a:rPr lang="en-US" altLang="en-US" sz="1833" dirty="0">
                <a:latin typeface="Tahoma" panose="020B0604030504040204" pitchFamily="34" charset="0"/>
                <a:ea typeface="ＭＳ Ｐゴシック" panose="020B0600070205080204" pitchFamily="34" charset="-128"/>
              </a:rPr>
              <a:t> = secret + writing</a:t>
            </a:r>
          </a:p>
          <a:p>
            <a:pPr lvl="1"/>
            <a:r>
              <a:rPr lang="en-US" altLang="en-US" dirty="0">
                <a:latin typeface="Tahoma" panose="020B0604030504040204" pitchFamily="34" charset="0"/>
                <a:ea typeface="ＭＳ Ｐゴシック" panose="020B0600070205080204" pitchFamily="34" charset="-128"/>
              </a:rPr>
              <a:t>to make information secret, use a </a:t>
            </a:r>
            <a:r>
              <a:rPr lang="en-US" altLang="en-US" b="1" dirty="0">
                <a:latin typeface="Tahoma" panose="020B0604030504040204" pitchFamily="34" charset="0"/>
                <a:ea typeface="ＭＳ Ｐゴシック" panose="020B0600070205080204" pitchFamily="34" charset="-128"/>
              </a:rPr>
              <a:t>cipher</a:t>
            </a:r>
            <a:r>
              <a:rPr lang="en-US" altLang="en-US" dirty="0">
                <a:latin typeface="Tahoma" panose="020B0604030504040204" pitchFamily="34" charset="0"/>
                <a:ea typeface="ＭＳ Ｐゴシック" panose="020B0600070205080204" pitchFamily="34" charset="-128"/>
              </a:rPr>
              <a:t>, an algorithm that converts plain text to </a:t>
            </a:r>
            <a:r>
              <a:rPr lang="en-US" altLang="en-US" b="1" dirty="0">
                <a:latin typeface="Tahoma" panose="020B0604030504040204" pitchFamily="34" charset="0"/>
                <a:ea typeface="ＭＳ Ｐゴシック" panose="020B0600070205080204" pitchFamily="34" charset="-128"/>
              </a:rPr>
              <a:t>ciphertext</a:t>
            </a:r>
            <a:r>
              <a:rPr lang="en-US" altLang="en-US" dirty="0">
                <a:latin typeface="Tahoma" panose="020B0604030504040204" pitchFamily="34" charset="0"/>
                <a:ea typeface="ＭＳ Ｐゴシック" panose="020B0600070205080204" pitchFamily="34" charset="-128"/>
              </a:rPr>
              <a:t>, which is gibberish unless you have a </a:t>
            </a:r>
            <a:r>
              <a:rPr lang="en-US" altLang="en-US" b="1" dirty="0">
                <a:latin typeface="Tahoma" panose="020B0604030504040204" pitchFamily="34" charset="0"/>
                <a:ea typeface="ＭＳ Ｐゴシック" panose="020B0600070205080204" pitchFamily="34" charset="-128"/>
              </a:rPr>
              <a:t>key</a:t>
            </a:r>
            <a:r>
              <a:rPr lang="en-US" altLang="en-US" dirty="0">
                <a:latin typeface="Tahoma" panose="020B0604030504040204" pitchFamily="34" charset="0"/>
                <a:ea typeface="ＭＳ Ｐゴシック" panose="020B0600070205080204" pitchFamily="34" charset="-128"/>
              </a:rPr>
              <a:t> that undo the cipher. </a:t>
            </a:r>
          </a:p>
          <a:p>
            <a:pPr lvl="1" eaLnBrk="1" hangingPunct="1"/>
            <a:r>
              <a:rPr lang="en-US" altLang="en-US" b="1" dirty="0">
                <a:latin typeface="Tahoma" panose="020B0604030504040204" pitchFamily="34" charset="0"/>
              </a:rPr>
              <a:t>encryption</a:t>
            </a:r>
            <a:r>
              <a:rPr lang="en-US" altLang="en-US" dirty="0">
                <a:latin typeface="Tahoma" panose="020B0604030504040204" pitchFamily="34" charset="0"/>
              </a:rPr>
              <a:t>: the process of making text secret</a:t>
            </a:r>
          </a:p>
          <a:p>
            <a:pPr lvl="1" eaLnBrk="1" hangingPunct="1"/>
            <a:r>
              <a:rPr lang="en-US" altLang="en-US" b="1" dirty="0">
                <a:latin typeface="Tahoma" panose="020B0604030504040204" pitchFamily="34" charset="0"/>
              </a:rPr>
              <a:t>decryption</a:t>
            </a:r>
            <a:r>
              <a:rPr lang="en-US" altLang="en-US" dirty="0">
                <a:latin typeface="Tahoma" panose="020B0604030504040204" pitchFamily="34" charset="0"/>
              </a:rPr>
              <a:t>: the reverse process, unscrambling gibberish text to plaintext</a:t>
            </a:r>
          </a:p>
          <a:p>
            <a:pPr marL="342900" lvl="1" indent="0" eaLnBrk="1" hangingPunct="1">
              <a:buNone/>
            </a:pPr>
            <a:endParaRPr lang="en-US" altLang="en-US" sz="1667" dirty="0">
              <a:latin typeface="Tahoma" panose="020B0604030504040204" pitchFamily="34" charset="0"/>
            </a:endParaRPr>
          </a:p>
          <a:p>
            <a:pPr marL="0" indent="0" eaLnBrk="1" hangingPunct="1">
              <a:buNone/>
            </a:pPr>
            <a:r>
              <a:rPr lang="en-US" altLang="en-US" sz="1833" dirty="0">
                <a:latin typeface="Tahoma" panose="020B0604030504040204" pitchFamily="34" charset="0"/>
                <a:ea typeface="ＭＳ Ｐゴシック" panose="020B0600070205080204" pitchFamily="34" charset="-128"/>
              </a:rPr>
              <a:t>Julius Caesar uses a </a:t>
            </a:r>
            <a:r>
              <a:rPr lang="en-US" altLang="en-US" sz="1833" b="1" dirty="0">
                <a:latin typeface="Tahoma" panose="020B0604030504040204" pitchFamily="34" charset="0"/>
                <a:ea typeface="ＭＳ Ｐゴシック" panose="020B0600070205080204" pitchFamily="34" charset="-128"/>
              </a:rPr>
              <a:t>Caesar cipher</a:t>
            </a:r>
            <a:r>
              <a:rPr lang="en-US" altLang="en-US" sz="1833" dirty="0">
                <a:latin typeface="Tahoma" panose="020B0604030504040204" pitchFamily="34" charset="0"/>
                <a:ea typeface="ＭＳ Ｐゴシック" panose="020B0600070205080204" pitchFamily="34" charset="-128"/>
              </a:rPr>
              <a:t>; he shifts all of the letters forward by three. </a:t>
            </a:r>
          </a:p>
          <a:p>
            <a:pPr lvl="1" eaLnBrk="1" hangingPunct="1"/>
            <a:r>
              <a:rPr lang="en-US" altLang="en-US" dirty="0">
                <a:latin typeface="Tahoma" panose="020B0604030504040204" pitchFamily="34" charset="0"/>
              </a:rPr>
              <a:t>A becomes D and “</a:t>
            </a:r>
            <a:r>
              <a:rPr lang="en-US" altLang="ja-JP" dirty="0" err="1">
                <a:latin typeface="Tahoma" panose="020B0604030504040204" pitchFamily="34" charset="0"/>
              </a:rPr>
              <a:t>brutus</a:t>
            </a:r>
            <a:r>
              <a:rPr lang="en-US" altLang="en-US" dirty="0">
                <a:latin typeface="Tahoma" panose="020B0604030504040204" pitchFamily="34" charset="0"/>
              </a:rPr>
              <a:t>”</a:t>
            </a:r>
            <a:r>
              <a:rPr lang="en-US" altLang="ja-JP" dirty="0">
                <a:latin typeface="Tahoma" panose="020B0604030504040204" pitchFamily="34" charset="0"/>
              </a:rPr>
              <a:t> becomes </a:t>
            </a:r>
            <a:r>
              <a:rPr lang="en-US" altLang="en-US" dirty="0">
                <a:latin typeface="Tahoma" panose="020B0604030504040204" pitchFamily="34" charset="0"/>
              </a:rPr>
              <a:t>“</a:t>
            </a:r>
            <a:r>
              <a:rPr lang="en-US" altLang="ja-JP" dirty="0" err="1">
                <a:latin typeface="Tahoma" panose="020B0604030504040204" pitchFamily="34" charset="0"/>
              </a:rPr>
              <a:t>euxwxv</a:t>
            </a:r>
            <a:r>
              <a:rPr lang="en-US" altLang="en-US" dirty="0">
                <a:latin typeface="Tahoma" panose="020B0604030504040204" pitchFamily="34" charset="0"/>
              </a:rPr>
              <a:t>”</a:t>
            </a:r>
            <a:r>
              <a:rPr lang="en-US" altLang="ja-JP" dirty="0">
                <a:latin typeface="Tahoma" panose="020B0604030504040204" pitchFamily="34" charset="0"/>
              </a:rPr>
              <a:t>.</a:t>
            </a:r>
          </a:p>
          <a:p>
            <a:pPr lvl="1"/>
            <a:r>
              <a:rPr lang="en-US" altLang="en-US" dirty="0">
                <a:latin typeface="Tahoma" panose="020B0604030504040204" pitchFamily="34" charset="0"/>
                <a:ea typeface="ＭＳ Ｐゴシック" panose="020B0600070205080204" pitchFamily="34" charset="-128"/>
              </a:rPr>
              <a:t>to decipher, you need both the algorithm and the shift number, which acts as the key. In this case, the key is 3.</a:t>
            </a:r>
          </a:p>
          <a:p>
            <a:pPr lvl="1"/>
            <a:r>
              <a:rPr lang="en-US" altLang="en-US" dirty="0">
                <a:latin typeface="Tahoma" panose="020B0604030504040204" pitchFamily="34" charset="0"/>
                <a:ea typeface="ＭＳ Ｐゴシック" panose="020B0600070205080204" pitchFamily="34" charset="-128"/>
              </a:rPr>
              <a:t>The Caesar cipher uses 26 keys and is easy to break. </a:t>
            </a:r>
          </a:p>
          <a:p>
            <a:pPr eaLnBrk="1" hangingPunct="1"/>
            <a:endParaRPr lang="en-US" altLang="en-US" sz="1800" dirty="0">
              <a:latin typeface="Tahoma" panose="020B0604030504040204" pitchFamily="34" charset="0"/>
              <a:ea typeface="ＭＳ Ｐゴシック" panose="020B0600070205080204" pitchFamily="34" charset="-128"/>
            </a:endParaRPr>
          </a:p>
          <a:p>
            <a:pPr eaLnBrk="1" hangingPunct="1"/>
            <a:endParaRPr lang="en-US" altLang="en-US" sz="1800" dirty="0">
              <a:latin typeface="Tahoma" panose="020B0604030504040204" pitchFamily="34" charset="0"/>
              <a:ea typeface="ＭＳ Ｐゴシック" panose="020B0600070205080204" pitchFamily="34" charset="-128"/>
            </a:endParaRPr>
          </a:p>
          <a:p>
            <a:pPr eaLnBrk="1" hangingPunct="1"/>
            <a:endParaRPr lang="en-US" altLang="en-US" sz="1800" dirty="0">
              <a:latin typeface="Tahoma" panose="020B0604030504040204" pitchFamily="34" charset="0"/>
              <a:ea typeface="ＭＳ Ｐゴシック" panose="020B0600070205080204" pitchFamily="34" charset="-128"/>
            </a:endParaRPr>
          </a:p>
          <a:p>
            <a:pPr eaLnBrk="1" hangingPunct="1"/>
            <a:endParaRPr lang="en-US" altLang="en-US" sz="1833" b="1" dirty="0">
              <a:solidFill>
                <a:srgbClr val="008000"/>
              </a:solidFill>
              <a:latin typeface="Courier New" panose="02070309020205020404" pitchFamily="49" charset="0"/>
              <a:ea typeface="ＭＳ Ｐゴシック" panose="020B0600070205080204" pitchFamily="34" charset="-128"/>
            </a:endParaRPr>
          </a:p>
        </p:txBody>
      </p:sp>
      <p:sp>
        <p:nvSpPr>
          <p:cNvPr id="2" name="Slide Number Placeholder 1">
            <a:extLst>
              <a:ext uri="{FF2B5EF4-FFF2-40B4-BE49-F238E27FC236}">
                <a16:creationId xmlns:a16="http://schemas.microsoft.com/office/drawing/2014/main" id="{B91DBC9D-5C95-F84E-A164-C0D83D3E899F}"/>
              </a:ext>
            </a:extLst>
          </p:cNvPr>
          <p:cNvSpPr>
            <a:spLocks noGrp="1"/>
          </p:cNvSpPr>
          <p:nvPr>
            <p:ph type="sldNum" sz="quarter" idx="12"/>
          </p:nvPr>
        </p:nvSpPr>
        <p:spPr/>
        <p:txBody>
          <a:bodyPr/>
          <a:lstStyle/>
          <a:p>
            <a:fld id="{D57F1E4F-1CFF-5643-939E-02111984F565}" type="slidenum">
              <a:rPr lang="en-US" smtClean="0"/>
              <a:t>2</a:t>
            </a:fld>
            <a:endParaRPr lang="en-US" dirty="0"/>
          </a:p>
        </p:txBody>
      </p:sp>
    </p:spTree>
    <p:extLst>
      <p:ext uri="{BB962C8B-B14F-4D97-AF65-F5344CB8AC3E}">
        <p14:creationId xmlns:p14="http://schemas.microsoft.com/office/powerpoint/2010/main" val="316206890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386">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6386">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6386">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6386">
                                            <p:txEl>
                                              <p:pRg st="7" end="7"/>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638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a:extLst>
              <a:ext uri="{FF2B5EF4-FFF2-40B4-BE49-F238E27FC236}">
                <a16:creationId xmlns:a16="http://schemas.microsoft.com/office/drawing/2014/main" id="{1AF853D6-D0AB-854B-B143-5FDFC529A2E5}"/>
              </a:ext>
            </a:extLst>
          </p:cNvPr>
          <p:cNvSpPr>
            <a:spLocks noGrp="1" noChangeArrowheads="1"/>
          </p:cNvSpPr>
          <p:nvPr>
            <p:ph type="title"/>
          </p:nvPr>
        </p:nvSpPr>
        <p:spPr>
          <a:xfrm>
            <a:off x="174661" y="0"/>
            <a:ext cx="7886700" cy="782183"/>
          </a:xfrm>
        </p:spPr>
        <p:txBody>
          <a:bodyPr/>
          <a:lstStyle/>
          <a:p>
            <a:pPr eaLnBrk="1" hangingPunct="1"/>
            <a:r>
              <a:rPr lang="en-US" altLang="en-US" dirty="0">
                <a:latin typeface="Tahoma" panose="020B0604030504040204" pitchFamily="34" charset="0"/>
                <a:ea typeface="ＭＳ Ｐゴシック" panose="020B0600070205080204" pitchFamily="34" charset="-128"/>
              </a:rPr>
              <a:t>Asymmetric Encryption</a:t>
            </a:r>
          </a:p>
        </p:txBody>
      </p:sp>
      <p:sp>
        <p:nvSpPr>
          <p:cNvPr id="16386" name="Rectangle 3">
            <a:extLst>
              <a:ext uri="{FF2B5EF4-FFF2-40B4-BE49-F238E27FC236}">
                <a16:creationId xmlns:a16="http://schemas.microsoft.com/office/drawing/2014/main" id="{C563149A-FB03-7F41-801D-086D70B22CED}"/>
              </a:ext>
            </a:extLst>
          </p:cNvPr>
          <p:cNvSpPr>
            <a:spLocks noGrp="1" noChangeArrowheads="1"/>
          </p:cNvSpPr>
          <p:nvPr>
            <p:ph type="body" idx="1"/>
          </p:nvPr>
        </p:nvSpPr>
        <p:spPr>
          <a:xfrm>
            <a:off x="174661" y="667820"/>
            <a:ext cx="8887146" cy="5047180"/>
          </a:xfrm>
        </p:spPr>
        <p:txBody>
          <a:bodyPr/>
          <a:lstStyle/>
          <a:p>
            <a:pPr marL="0" indent="0" eaLnBrk="1" hangingPunct="1">
              <a:buNone/>
            </a:pPr>
            <a:r>
              <a:rPr lang="en-US" altLang="en-US" sz="1833" dirty="0">
                <a:latin typeface="Tahoma" panose="020B0604030504040204" pitchFamily="34" charset="0"/>
                <a:ea typeface="ＭＳ Ｐゴシック" panose="020B0600070205080204" pitchFamily="34" charset="-128"/>
              </a:rPr>
              <a:t>James Ellis, a British Engineer, was working on a non-secret encryption in 1977.His idea is clever yet simple: lock and unlock are inverses. Use this as a one-way function!</a:t>
            </a:r>
          </a:p>
          <a:p>
            <a:pPr lvl="1" eaLnBrk="1" hangingPunct="1"/>
            <a:r>
              <a:rPr lang="en-US" altLang="en-US" sz="1667" dirty="0">
                <a:latin typeface="Tahoma" panose="020B0604030504040204" pitchFamily="34" charset="0"/>
              </a:rPr>
              <a:t>Easy to lock, but hard to unlock. </a:t>
            </a:r>
          </a:p>
          <a:p>
            <a:pPr eaLnBrk="1" hangingPunct="1"/>
            <a:endParaRPr lang="en-US" altLang="en-US" sz="1833" dirty="0">
              <a:latin typeface="Tahoma" panose="020B0604030504040204" pitchFamily="34" charset="0"/>
              <a:ea typeface="ＭＳ Ｐゴシック" panose="020B0600070205080204" pitchFamily="34" charset="-128"/>
            </a:endParaRPr>
          </a:p>
          <a:p>
            <a:pPr marL="0" indent="0" eaLnBrk="1" hangingPunct="1">
              <a:buNone/>
            </a:pPr>
            <a:r>
              <a:rPr lang="en-US" altLang="en-US" sz="1833" dirty="0">
                <a:latin typeface="Tahoma" panose="020B0604030504040204" pitchFamily="34" charset="0"/>
                <a:ea typeface="ＭＳ Ｐゴシック" panose="020B0600070205080204" pitchFamily="34" charset="-128"/>
              </a:rPr>
              <a:t>Ellis’ idea is an example of </a:t>
            </a:r>
            <a:r>
              <a:rPr lang="en-US" altLang="en-US" sz="1833" b="1" dirty="0">
                <a:latin typeface="Tahoma" panose="020B0604030504040204" pitchFamily="34" charset="0"/>
                <a:ea typeface="ＭＳ Ｐゴシック" panose="020B0600070205080204" pitchFamily="34" charset="-128"/>
              </a:rPr>
              <a:t>asymmetric encryption(public-key cryptography)</a:t>
            </a:r>
            <a:r>
              <a:rPr lang="en-US" altLang="en-US" sz="1833" dirty="0">
                <a:latin typeface="Tahoma" panose="020B0604030504040204" pitchFamily="34" charset="0"/>
                <a:ea typeface="ＭＳ Ｐゴシック" panose="020B0600070205080204" pitchFamily="34" charset="-128"/>
              </a:rPr>
              <a:t>: encryption which uses a public and a private key. One for encryption and one for decryption. </a:t>
            </a:r>
          </a:p>
          <a:p>
            <a:pPr eaLnBrk="1" hangingPunct="1">
              <a:buFontTx/>
              <a:buNone/>
            </a:pPr>
            <a:endParaRPr lang="en-US" altLang="en-US" sz="1833" dirty="0">
              <a:latin typeface="Tahoma" panose="020B0604030504040204" pitchFamily="34" charset="0"/>
              <a:ea typeface="ＭＳ Ｐゴシック" panose="020B0600070205080204" pitchFamily="34" charset="-128"/>
            </a:endParaRPr>
          </a:p>
          <a:p>
            <a:pPr marL="0" indent="0" eaLnBrk="1" hangingPunct="1">
              <a:buNone/>
            </a:pPr>
            <a:r>
              <a:rPr lang="en-US" altLang="en-US" sz="1833" dirty="0">
                <a:latin typeface="Tahoma" panose="020B0604030504040204" pitchFamily="34" charset="0"/>
                <a:ea typeface="ＭＳ Ｐゴシック" panose="020B0600070205080204" pitchFamily="34" charset="-128"/>
              </a:rPr>
              <a:t>Someone can encrypt a message with the public key but only the recipient with their private key can decrypt. </a:t>
            </a:r>
          </a:p>
          <a:p>
            <a:pPr lvl="1" eaLnBrk="1" hangingPunct="1"/>
            <a:r>
              <a:rPr lang="en-US" altLang="en-US" sz="1667" dirty="0">
                <a:latin typeface="Tahoma" panose="020B0604030504040204" pitchFamily="34" charset="0"/>
              </a:rPr>
              <a:t>the public key is use for encryption, the private key for decryption. </a:t>
            </a:r>
          </a:p>
          <a:p>
            <a:pPr lvl="1" eaLnBrk="1" hangingPunct="1"/>
            <a:r>
              <a:rPr lang="en-US" altLang="en-US" sz="1667" dirty="0">
                <a:latin typeface="Tahoma" panose="020B0604030504040204" pitchFamily="34" charset="0"/>
              </a:rPr>
              <a:t>the reverse is also useful, private key to encrypt and and public key to decrypt(see digital signatures later in these slides)</a:t>
            </a:r>
          </a:p>
          <a:p>
            <a:pPr>
              <a:buNone/>
            </a:pPr>
            <a:r>
              <a:rPr lang="en-US" altLang="en-US" sz="1600" dirty="0">
                <a:latin typeface="Tahoma" panose="020B0604030504040204" pitchFamily="34" charset="0"/>
                <a:ea typeface="ＭＳ Ｐゴシック" panose="020B0600070205080204" pitchFamily="34" charset="-128"/>
              </a:rPr>
              <a:t>The most famous example of </a:t>
            </a:r>
            <a:r>
              <a:rPr lang="en-US" altLang="en-US" sz="1600" b="1" dirty="0">
                <a:latin typeface="Tahoma" panose="020B0604030504040204" pitchFamily="34" charset="0"/>
                <a:ea typeface="ＭＳ Ｐゴシック" panose="020B0600070205080204" pitchFamily="34" charset="-128"/>
              </a:rPr>
              <a:t>asymmetric encryption is RSA</a:t>
            </a:r>
            <a:r>
              <a:rPr lang="en-US" altLang="en-US" sz="1600" dirty="0">
                <a:latin typeface="Tahoma" panose="020B0604030504040204" pitchFamily="34" charset="0"/>
                <a:ea typeface="ＭＳ Ｐゴシック" panose="020B0600070205080204" pitchFamily="34" charset="-128"/>
              </a:rPr>
              <a:t> named after their inventors</a:t>
            </a:r>
          </a:p>
          <a:p>
            <a:pPr>
              <a:buNone/>
            </a:pPr>
            <a:r>
              <a:rPr lang="en-US" altLang="en-US" sz="1600" dirty="0" err="1">
                <a:latin typeface="Tahoma" panose="020B0604030504040204" pitchFamily="34" charset="0"/>
                <a:ea typeface="ＭＳ Ｐゴシック" panose="020B0600070205080204" pitchFamily="34" charset="-128"/>
              </a:rPr>
              <a:t>Rivest</a:t>
            </a:r>
            <a:r>
              <a:rPr lang="en-US" altLang="en-US" sz="1600" dirty="0">
                <a:latin typeface="Tahoma" panose="020B0604030504040204" pitchFamily="34" charset="0"/>
                <a:ea typeface="ＭＳ Ｐゴシック" panose="020B0600070205080204" pitchFamily="34" charset="-128"/>
              </a:rPr>
              <a:t>, Shamir and </a:t>
            </a:r>
            <a:r>
              <a:rPr lang="en-US" altLang="en-US" sz="1600" dirty="0" err="1">
                <a:latin typeface="Tahoma" panose="020B0604030504040204" pitchFamily="34" charset="0"/>
                <a:ea typeface="ＭＳ Ｐゴシック" panose="020B0600070205080204" pitchFamily="34" charset="-128"/>
              </a:rPr>
              <a:t>Adleman.The</a:t>
            </a:r>
            <a:r>
              <a:rPr lang="en-US" altLang="en-US" sz="1600" dirty="0">
                <a:latin typeface="Tahoma" panose="020B0604030504040204" pitchFamily="34" charset="0"/>
                <a:ea typeface="ＭＳ Ｐゴシック" panose="020B0600070205080204" pitchFamily="34" charset="-128"/>
              </a:rPr>
              <a:t> math behind RSA is beyond scope of the class. There’s an</a:t>
            </a:r>
          </a:p>
          <a:p>
            <a:pPr>
              <a:buNone/>
            </a:pPr>
            <a:r>
              <a:rPr lang="en-US" altLang="en-US" sz="1600" dirty="0">
                <a:latin typeface="Tahoma" panose="020B0604030504040204" pitchFamily="34" charset="0"/>
                <a:ea typeface="ＭＳ Ｐゴシック" panose="020B0600070205080204" pitchFamily="34" charset="-128"/>
              </a:rPr>
              <a:t>optional video that you can watch at the end of the slides. </a:t>
            </a:r>
          </a:p>
          <a:p>
            <a:pPr eaLnBrk="1" hangingPunct="1">
              <a:buFontTx/>
              <a:buNone/>
            </a:pPr>
            <a:endParaRPr lang="en-US" altLang="en-US" sz="1500" dirty="0">
              <a:latin typeface="Tahoma" panose="020B0604030504040204" pitchFamily="34" charset="0"/>
              <a:ea typeface="ＭＳ Ｐゴシック" panose="020B0600070205080204" pitchFamily="34" charset="-128"/>
            </a:endParaRPr>
          </a:p>
          <a:p>
            <a:pPr lvl="1" eaLnBrk="1" hangingPunct="1">
              <a:buFontTx/>
              <a:buNone/>
            </a:pPr>
            <a:endParaRPr lang="en-US" altLang="en-US" sz="1500" dirty="0">
              <a:latin typeface="Tahoma" panose="020B0604030504040204" pitchFamily="34" charset="0"/>
            </a:endParaRPr>
          </a:p>
          <a:p>
            <a:pPr lvl="1" eaLnBrk="1" hangingPunct="1"/>
            <a:endParaRPr lang="en-US" altLang="en-US" sz="1500" dirty="0">
              <a:solidFill>
                <a:srgbClr val="000000"/>
              </a:solidFill>
              <a:latin typeface="Tahoma" panose="020B0604030504040204" pitchFamily="34" charset="0"/>
            </a:endParaRPr>
          </a:p>
          <a:p>
            <a:pPr lvl="1" eaLnBrk="1" hangingPunct="1">
              <a:buFontTx/>
              <a:buNone/>
            </a:pPr>
            <a:endParaRPr lang="en-US" altLang="en-US" sz="1500" dirty="0">
              <a:solidFill>
                <a:srgbClr val="000000"/>
              </a:solidFill>
              <a:latin typeface="Tahoma" panose="020B0604030504040204" pitchFamily="34" charset="0"/>
            </a:endParaRPr>
          </a:p>
          <a:p>
            <a:pPr eaLnBrk="1" hangingPunct="1">
              <a:buFontTx/>
              <a:buNone/>
            </a:pPr>
            <a:endParaRPr lang="en-US" altLang="en-US" sz="1833" dirty="0">
              <a:solidFill>
                <a:srgbClr val="008000"/>
              </a:solidFill>
              <a:latin typeface="Courier New" panose="02070309020205020404" pitchFamily="49" charset="0"/>
              <a:ea typeface="ＭＳ Ｐゴシック" panose="020B0600070205080204" pitchFamily="34" charset="-128"/>
            </a:endParaRPr>
          </a:p>
        </p:txBody>
      </p:sp>
      <p:sp>
        <p:nvSpPr>
          <p:cNvPr id="2" name="Slide Number Placeholder 1">
            <a:extLst>
              <a:ext uri="{FF2B5EF4-FFF2-40B4-BE49-F238E27FC236}">
                <a16:creationId xmlns:a16="http://schemas.microsoft.com/office/drawing/2014/main" id="{06B70013-735B-D142-8CF6-5B7561E1D39F}"/>
              </a:ext>
            </a:extLst>
          </p:cNvPr>
          <p:cNvSpPr>
            <a:spLocks noGrp="1"/>
          </p:cNvSpPr>
          <p:nvPr>
            <p:ph type="sldNum" sz="quarter" idx="12"/>
          </p:nvPr>
        </p:nvSpPr>
        <p:spPr/>
        <p:txBody>
          <a:bodyPr/>
          <a:lstStyle/>
          <a:p>
            <a:fld id="{D57F1E4F-1CFF-5643-939E-02111984F565}" type="slidenum">
              <a:rPr lang="en-US" smtClean="0"/>
              <a:t>20</a:t>
            </a:fld>
            <a:endParaRPr lang="en-US" dirty="0"/>
          </a:p>
        </p:txBody>
      </p:sp>
    </p:spTree>
    <p:extLst>
      <p:ext uri="{BB962C8B-B14F-4D97-AF65-F5344CB8AC3E}">
        <p14:creationId xmlns:p14="http://schemas.microsoft.com/office/powerpoint/2010/main" val="41611949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386">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386">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386">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386">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386">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386">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386">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38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FF19A242-307A-6344-B3E2-A66DA62BC631}"/>
              </a:ext>
            </a:extLst>
          </p:cNvPr>
          <p:cNvSpPr>
            <a:spLocks noGrp="1" noChangeArrowheads="1"/>
          </p:cNvSpPr>
          <p:nvPr>
            <p:ph type="title"/>
          </p:nvPr>
        </p:nvSpPr>
        <p:spPr/>
        <p:txBody>
          <a:bodyPr/>
          <a:lstStyle/>
          <a:p>
            <a:pPr eaLnBrk="1" hangingPunct="1"/>
            <a:endParaRPr lang="en-US" altLang="en-US" dirty="0">
              <a:latin typeface="Tahoma" panose="020B0604030504040204" pitchFamily="34" charset="0"/>
              <a:ea typeface="ＭＳ Ｐゴシック" panose="020B0600070205080204" pitchFamily="34" charset="-128"/>
            </a:endParaRPr>
          </a:p>
        </p:txBody>
      </p:sp>
      <p:sp>
        <p:nvSpPr>
          <p:cNvPr id="16386" name="Rectangle 3">
            <a:extLst>
              <a:ext uri="{FF2B5EF4-FFF2-40B4-BE49-F238E27FC236}">
                <a16:creationId xmlns:a16="http://schemas.microsoft.com/office/drawing/2014/main" id="{69AB210F-7E66-6D48-B863-12C1BF9C1807}"/>
              </a:ext>
            </a:extLst>
          </p:cNvPr>
          <p:cNvSpPr>
            <a:spLocks noGrp="1" noChangeArrowheads="1"/>
          </p:cNvSpPr>
          <p:nvPr>
            <p:ph type="body" idx="1"/>
          </p:nvPr>
        </p:nvSpPr>
        <p:spPr>
          <a:xfrm>
            <a:off x="297951" y="1079500"/>
            <a:ext cx="8084049" cy="4508500"/>
          </a:xfrm>
        </p:spPr>
        <p:txBody>
          <a:bodyPr/>
          <a:lstStyle/>
          <a:p>
            <a:pPr marL="0" indent="0" eaLnBrk="1" hangingPunct="1">
              <a:buNone/>
            </a:pPr>
            <a:r>
              <a:rPr lang="en-US" altLang="en-US" sz="1833" dirty="0">
                <a:latin typeface="Tahoma" panose="020B0604030504040204" pitchFamily="34" charset="0"/>
                <a:ea typeface="ＭＳ Ｐゴシック" panose="020B0600070205080204" pitchFamily="34" charset="-128"/>
              </a:rPr>
              <a:t>Alice has a private key and a lockbox(public key).</a:t>
            </a:r>
          </a:p>
          <a:p>
            <a:pPr marL="0" indent="0" eaLnBrk="1" hangingPunct="1">
              <a:buNone/>
            </a:pPr>
            <a:r>
              <a:rPr lang="en-US" altLang="en-US" sz="1833" dirty="0">
                <a:latin typeface="Tahoma" panose="020B0604030504040204" pitchFamily="34" charset="0"/>
                <a:ea typeface="ＭＳ Ｐゴシック" panose="020B0600070205080204" pitchFamily="34" charset="-128"/>
              </a:rPr>
              <a:t>She wishes to receive an encrypted message from Bob.</a:t>
            </a:r>
          </a:p>
          <a:p>
            <a:pPr marL="0" indent="0" eaLnBrk="1" hangingPunct="1">
              <a:buNone/>
            </a:pPr>
            <a:r>
              <a:rPr lang="en-US" altLang="en-US" sz="1833" dirty="0">
                <a:latin typeface="Tahoma" panose="020B0604030504040204" pitchFamily="34" charset="0"/>
                <a:ea typeface="ＭＳ Ｐゴシック" panose="020B0600070205080204" pitchFamily="34" charset="-128"/>
              </a:rPr>
              <a:t>Alice sends Bob the lockbox(public key).  </a:t>
            </a:r>
          </a:p>
        </p:txBody>
      </p:sp>
      <p:pic>
        <p:nvPicPr>
          <p:cNvPr id="57347" name="Picture 3">
            <a:extLst>
              <a:ext uri="{FF2B5EF4-FFF2-40B4-BE49-F238E27FC236}">
                <a16:creationId xmlns:a16="http://schemas.microsoft.com/office/drawing/2014/main" id="{CD1EACB9-3126-F349-BF13-8781E114059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31458" y="2197365"/>
            <a:ext cx="5250657" cy="3185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968C89B0-1485-4B49-B4B0-F09A79459563}"/>
              </a:ext>
            </a:extLst>
          </p:cNvPr>
          <p:cNvSpPr>
            <a:spLocks noGrp="1"/>
          </p:cNvSpPr>
          <p:nvPr>
            <p:ph type="sldNum" sz="quarter" idx="12"/>
          </p:nvPr>
        </p:nvSpPr>
        <p:spPr/>
        <p:txBody>
          <a:bodyPr/>
          <a:lstStyle/>
          <a:p>
            <a:fld id="{D57F1E4F-1CFF-5643-939E-02111984F565}" type="slidenum">
              <a:rPr lang="en-US" smtClean="0"/>
              <a:t>21</a:t>
            </a:fld>
            <a:endParaRPr lang="en-US" dirty="0"/>
          </a:p>
        </p:txBody>
      </p:sp>
    </p:spTree>
    <p:extLst>
      <p:ext uri="{BB962C8B-B14F-4D97-AF65-F5344CB8AC3E}">
        <p14:creationId xmlns:p14="http://schemas.microsoft.com/office/powerpoint/2010/main" val="295457305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a:extLst>
              <a:ext uri="{FF2B5EF4-FFF2-40B4-BE49-F238E27FC236}">
                <a16:creationId xmlns:a16="http://schemas.microsoft.com/office/drawing/2014/main" id="{2065C2C2-4B3F-AF4C-8491-6FE2A2497AEA}"/>
              </a:ext>
            </a:extLst>
          </p:cNvPr>
          <p:cNvSpPr>
            <a:spLocks noGrp="1" noChangeArrowheads="1"/>
          </p:cNvSpPr>
          <p:nvPr>
            <p:ph type="title"/>
          </p:nvPr>
        </p:nvSpPr>
        <p:spPr/>
        <p:txBody>
          <a:bodyPr/>
          <a:lstStyle/>
          <a:p>
            <a:pPr eaLnBrk="1" hangingPunct="1"/>
            <a:endParaRPr lang="en-US" altLang="en-US">
              <a:latin typeface="Tahoma" panose="020B0604030504040204" pitchFamily="34" charset="0"/>
              <a:ea typeface="ＭＳ Ｐゴシック" panose="020B0600070205080204" pitchFamily="34" charset="-128"/>
            </a:endParaRPr>
          </a:p>
        </p:txBody>
      </p:sp>
      <p:sp>
        <p:nvSpPr>
          <p:cNvPr id="16386" name="Rectangle 3">
            <a:extLst>
              <a:ext uri="{FF2B5EF4-FFF2-40B4-BE49-F238E27FC236}">
                <a16:creationId xmlns:a16="http://schemas.microsoft.com/office/drawing/2014/main" id="{CC939BED-4BEB-8545-AC03-0CDF0017FCC9}"/>
              </a:ext>
            </a:extLst>
          </p:cNvPr>
          <p:cNvSpPr>
            <a:spLocks noGrp="1" noChangeArrowheads="1"/>
          </p:cNvSpPr>
          <p:nvPr>
            <p:ph type="body" idx="1"/>
          </p:nvPr>
        </p:nvSpPr>
        <p:spPr>
          <a:xfrm>
            <a:off x="308225" y="1079500"/>
            <a:ext cx="8445357" cy="4508500"/>
          </a:xfrm>
        </p:spPr>
        <p:txBody>
          <a:bodyPr/>
          <a:lstStyle/>
          <a:p>
            <a:pPr marL="0" indent="0" eaLnBrk="1" hangingPunct="1">
              <a:buNone/>
              <a:defRPr/>
            </a:pPr>
            <a:r>
              <a:rPr lang="en-US" sz="1833" dirty="0">
                <a:latin typeface="Tahoma"/>
                <a:cs typeface="Tahoma"/>
              </a:rPr>
              <a:t>Bob put his message inside the lockbox.</a:t>
            </a:r>
          </a:p>
          <a:p>
            <a:pPr marL="0" indent="0" eaLnBrk="1" hangingPunct="1">
              <a:buNone/>
              <a:defRPr/>
            </a:pPr>
            <a:r>
              <a:rPr lang="en-US" sz="1833" dirty="0">
                <a:latin typeface="Tahoma"/>
                <a:cs typeface="Tahoma"/>
              </a:rPr>
              <a:t>Lock it(one-way function, easy to lock)</a:t>
            </a:r>
          </a:p>
          <a:p>
            <a:pPr marL="0" indent="0" eaLnBrk="1" hangingPunct="1">
              <a:buNone/>
              <a:defRPr/>
            </a:pPr>
            <a:r>
              <a:rPr lang="en-US" sz="1833" dirty="0">
                <a:latin typeface="Tahoma"/>
                <a:cs typeface="Tahoma"/>
              </a:rPr>
              <a:t>Sends it back.  </a:t>
            </a:r>
          </a:p>
          <a:p>
            <a:pPr eaLnBrk="1" hangingPunct="1">
              <a:defRPr/>
            </a:pPr>
            <a:endParaRPr lang="en-US" sz="1833" dirty="0">
              <a:latin typeface="Tahoma"/>
              <a:cs typeface="Tahoma"/>
            </a:endParaRPr>
          </a:p>
          <a:p>
            <a:pPr marL="0" indent="0">
              <a:buNone/>
              <a:defRPr/>
            </a:pPr>
            <a:endParaRPr lang="en-US" sz="1833" dirty="0">
              <a:solidFill>
                <a:srgbClr val="008000"/>
              </a:solidFill>
              <a:latin typeface="Courier New" charset="0"/>
            </a:endParaRPr>
          </a:p>
        </p:txBody>
      </p:sp>
      <p:pic>
        <p:nvPicPr>
          <p:cNvPr id="59395" name="Picture 1">
            <a:extLst>
              <a:ext uri="{FF2B5EF4-FFF2-40B4-BE49-F238E27FC236}">
                <a16:creationId xmlns:a16="http://schemas.microsoft.com/office/drawing/2014/main" id="{C43EE218-811E-A743-98F1-93DBE67110D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82511" y="2497667"/>
            <a:ext cx="5659438" cy="2958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CEF074FF-2762-1D4C-8DA0-EC0574475AD3}"/>
              </a:ext>
            </a:extLst>
          </p:cNvPr>
          <p:cNvSpPr>
            <a:spLocks noGrp="1"/>
          </p:cNvSpPr>
          <p:nvPr>
            <p:ph type="sldNum" sz="quarter" idx="12"/>
          </p:nvPr>
        </p:nvSpPr>
        <p:spPr/>
        <p:txBody>
          <a:bodyPr/>
          <a:lstStyle/>
          <a:p>
            <a:fld id="{D57F1E4F-1CFF-5643-939E-02111984F565}" type="slidenum">
              <a:rPr lang="en-US" smtClean="0"/>
              <a:t>22</a:t>
            </a:fld>
            <a:endParaRPr lang="en-US" dirty="0"/>
          </a:p>
        </p:txBody>
      </p:sp>
    </p:spTree>
    <p:extLst>
      <p:ext uri="{BB962C8B-B14F-4D97-AF65-F5344CB8AC3E}">
        <p14:creationId xmlns:p14="http://schemas.microsoft.com/office/powerpoint/2010/main" val="154710125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a:extLst>
              <a:ext uri="{FF2B5EF4-FFF2-40B4-BE49-F238E27FC236}">
                <a16:creationId xmlns:a16="http://schemas.microsoft.com/office/drawing/2014/main" id="{6B9A5847-1AA8-4A43-AE7E-BF49B20DE6A5}"/>
              </a:ext>
            </a:extLst>
          </p:cNvPr>
          <p:cNvSpPr>
            <a:spLocks noGrp="1" noChangeArrowheads="1"/>
          </p:cNvSpPr>
          <p:nvPr>
            <p:ph type="body" idx="1"/>
          </p:nvPr>
        </p:nvSpPr>
        <p:spPr>
          <a:xfrm>
            <a:off x="390417" y="719191"/>
            <a:ext cx="8424809" cy="4868809"/>
          </a:xfrm>
        </p:spPr>
        <p:txBody>
          <a:bodyPr/>
          <a:lstStyle/>
          <a:p>
            <a:pPr marL="0" indent="0">
              <a:buNone/>
              <a:defRPr/>
            </a:pPr>
            <a:r>
              <a:rPr lang="en-US" sz="1833" dirty="0">
                <a:latin typeface="Tahoma"/>
                <a:cs typeface="Tahoma"/>
              </a:rPr>
              <a:t>Alice can open it with her private key and receives the message. (even if the lockbox is intercepted, it cannot be opened without the private key)</a:t>
            </a:r>
          </a:p>
          <a:p>
            <a:pPr marL="0" indent="0" eaLnBrk="1" hangingPunct="1">
              <a:buNone/>
              <a:defRPr/>
            </a:pPr>
            <a:endParaRPr lang="en-US" sz="1833" dirty="0">
              <a:latin typeface="Tahoma"/>
              <a:cs typeface="Tahoma"/>
            </a:endParaRPr>
          </a:p>
          <a:p>
            <a:pPr marL="0" indent="0" eaLnBrk="1" hangingPunct="1">
              <a:buNone/>
              <a:defRPr/>
            </a:pPr>
            <a:r>
              <a:rPr lang="en-US" sz="1833" dirty="0">
                <a:latin typeface="Tahoma"/>
                <a:cs typeface="Tahoma"/>
              </a:rPr>
              <a:t>If Alice is a bank, she can duplicates the lockbox(public key) and sends them to everyone she wishes to receive encrypted messages. </a:t>
            </a:r>
          </a:p>
          <a:p>
            <a:pPr marL="0" indent="0" eaLnBrk="1" hangingPunct="1">
              <a:buNone/>
              <a:defRPr/>
            </a:pPr>
            <a:r>
              <a:rPr lang="en-US" sz="1833" dirty="0">
                <a:latin typeface="Tahoma"/>
                <a:cs typeface="Tahoma"/>
              </a:rPr>
              <a:t>She only has to manage one private key. </a:t>
            </a:r>
          </a:p>
          <a:p>
            <a:pPr marL="0" indent="0">
              <a:buNone/>
              <a:defRPr/>
            </a:pPr>
            <a:endParaRPr lang="en-US" sz="1833" dirty="0">
              <a:solidFill>
                <a:srgbClr val="008000"/>
              </a:solidFill>
              <a:latin typeface="Courier New" charset="0"/>
            </a:endParaRPr>
          </a:p>
        </p:txBody>
      </p:sp>
      <p:pic>
        <p:nvPicPr>
          <p:cNvPr id="61443" name="Picture 3">
            <a:extLst>
              <a:ext uri="{FF2B5EF4-FFF2-40B4-BE49-F238E27FC236}">
                <a16:creationId xmlns:a16="http://schemas.microsoft.com/office/drawing/2014/main" id="{3ACE5462-9EA7-EB4A-8760-4FE7B1C3D74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11375" y="2917032"/>
            <a:ext cx="4770438" cy="2521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61ED436E-B4D7-9248-A1B4-99D5830F5C0E}"/>
              </a:ext>
            </a:extLst>
          </p:cNvPr>
          <p:cNvSpPr>
            <a:spLocks noGrp="1"/>
          </p:cNvSpPr>
          <p:nvPr>
            <p:ph type="sldNum" sz="quarter" idx="12"/>
          </p:nvPr>
        </p:nvSpPr>
        <p:spPr/>
        <p:txBody>
          <a:bodyPr/>
          <a:lstStyle/>
          <a:p>
            <a:fld id="{D57F1E4F-1CFF-5643-939E-02111984F565}" type="slidenum">
              <a:rPr lang="en-US" smtClean="0"/>
              <a:t>23</a:t>
            </a:fld>
            <a:endParaRPr lang="en-US" dirty="0"/>
          </a:p>
        </p:txBody>
      </p:sp>
    </p:spTree>
    <p:extLst>
      <p:ext uri="{BB962C8B-B14F-4D97-AF65-F5344CB8AC3E}">
        <p14:creationId xmlns:p14="http://schemas.microsoft.com/office/powerpoint/2010/main" val="8917519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38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a:extLst>
              <a:ext uri="{FF2B5EF4-FFF2-40B4-BE49-F238E27FC236}">
                <a16:creationId xmlns:a16="http://schemas.microsoft.com/office/drawing/2014/main" id="{0E7B4791-3A32-1042-A62C-C7EDD1EA9627}"/>
              </a:ext>
            </a:extLst>
          </p:cNvPr>
          <p:cNvSpPr>
            <a:spLocks noGrp="1" noChangeArrowheads="1"/>
          </p:cNvSpPr>
          <p:nvPr>
            <p:ph type="title"/>
          </p:nvPr>
        </p:nvSpPr>
        <p:spPr>
          <a:xfrm>
            <a:off x="104669" y="127000"/>
            <a:ext cx="7886700" cy="813006"/>
          </a:xfrm>
        </p:spPr>
        <p:txBody>
          <a:bodyPr/>
          <a:lstStyle/>
          <a:p>
            <a:pPr eaLnBrk="1" hangingPunct="1"/>
            <a:r>
              <a:rPr lang="en-US" altLang="en-US" dirty="0">
                <a:latin typeface="Tahoma" panose="020B0604030504040204" pitchFamily="34" charset="0"/>
                <a:ea typeface="ＭＳ Ｐゴシック" panose="020B0600070205080204" pitchFamily="34" charset="-128"/>
              </a:rPr>
              <a:t>Digital Signatures</a:t>
            </a:r>
          </a:p>
        </p:txBody>
      </p:sp>
      <p:sp>
        <p:nvSpPr>
          <p:cNvPr id="16386" name="Rectangle 3">
            <a:extLst>
              <a:ext uri="{FF2B5EF4-FFF2-40B4-BE49-F238E27FC236}">
                <a16:creationId xmlns:a16="http://schemas.microsoft.com/office/drawing/2014/main" id="{13E0CFFE-50A4-1C4C-9001-CF21878F6693}"/>
              </a:ext>
            </a:extLst>
          </p:cNvPr>
          <p:cNvSpPr>
            <a:spLocks noGrp="1" noChangeArrowheads="1"/>
          </p:cNvSpPr>
          <p:nvPr>
            <p:ph type="body" idx="1"/>
          </p:nvPr>
        </p:nvSpPr>
        <p:spPr>
          <a:xfrm>
            <a:off x="184935" y="863029"/>
            <a:ext cx="8661113" cy="4724971"/>
          </a:xfrm>
        </p:spPr>
        <p:txBody>
          <a:bodyPr>
            <a:normAutofit fontScale="92500" lnSpcReduction="20000"/>
          </a:bodyPr>
          <a:lstStyle/>
          <a:p>
            <a:pPr marL="0" indent="0" eaLnBrk="1" hangingPunct="1">
              <a:buNone/>
            </a:pPr>
            <a:r>
              <a:rPr lang="en-US" altLang="en-US" sz="1833" dirty="0">
                <a:latin typeface="Tahoma" panose="020B0604030504040204" pitchFamily="34" charset="0"/>
                <a:ea typeface="ＭＳ Ｐゴシック" panose="020B0600070205080204" pitchFamily="34" charset="-128"/>
              </a:rPr>
              <a:t>A public digital key can encrypt something that can only be decrypted by a private digital key. </a:t>
            </a:r>
          </a:p>
          <a:p>
            <a:pPr marL="0" indent="0" eaLnBrk="1" hangingPunct="1">
              <a:buNone/>
            </a:pPr>
            <a:endParaRPr lang="en-US" altLang="en-US" sz="1833" dirty="0">
              <a:latin typeface="Tahoma" panose="020B0604030504040204" pitchFamily="34" charset="0"/>
              <a:ea typeface="ＭＳ Ｐゴシック" panose="020B0600070205080204" pitchFamily="34" charset="-128"/>
            </a:endParaRPr>
          </a:p>
          <a:p>
            <a:pPr marL="0" indent="0" eaLnBrk="1" hangingPunct="1">
              <a:buNone/>
            </a:pPr>
            <a:r>
              <a:rPr lang="en-US" altLang="en-US" sz="1833" dirty="0">
                <a:latin typeface="Tahoma" panose="020B0604030504040204" pitchFamily="34" charset="0"/>
                <a:ea typeface="ＭＳ Ｐゴシック" panose="020B0600070205080204" pitchFamily="34" charset="-128"/>
              </a:rPr>
              <a:t>The reverse is also possible: encrypting with the private key something that can be decrypted with a public key. </a:t>
            </a:r>
          </a:p>
          <a:p>
            <a:pPr lvl="1" eaLnBrk="1" hangingPunct="1"/>
            <a:r>
              <a:rPr lang="en-US" altLang="en-US" sz="1500" dirty="0">
                <a:latin typeface="Tahoma" panose="020B0604030504040204" pitchFamily="34" charset="0"/>
              </a:rPr>
              <a:t>Use for </a:t>
            </a:r>
            <a:r>
              <a:rPr lang="en-US" altLang="en-US" sz="1500" b="1" dirty="0">
                <a:latin typeface="Tahoma" panose="020B0604030504040204" pitchFamily="34" charset="0"/>
              </a:rPr>
              <a:t>digital signatures</a:t>
            </a:r>
          </a:p>
          <a:p>
            <a:pPr lvl="1" eaLnBrk="1" hangingPunct="1"/>
            <a:r>
              <a:rPr lang="en-US" altLang="en-US" sz="1500" dirty="0">
                <a:latin typeface="Tahoma" panose="020B0604030504040204" pitchFamily="34" charset="0"/>
              </a:rPr>
              <a:t>Server encrypts data with private key.</a:t>
            </a:r>
          </a:p>
          <a:p>
            <a:pPr lvl="1" eaLnBrk="1" hangingPunct="1"/>
            <a:r>
              <a:rPr lang="en-US" altLang="en-US" sz="1500" dirty="0">
                <a:latin typeface="Tahoma" panose="020B0604030504040204" pitchFamily="34" charset="0"/>
              </a:rPr>
              <a:t>Anyone can decrypt it using the server’s public key. </a:t>
            </a:r>
          </a:p>
          <a:p>
            <a:pPr lvl="1" eaLnBrk="1" hangingPunct="1"/>
            <a:r>
              <a:rPr lang="en-US" altLang="en-US" sz="1500" dirty="0">
                <a:latin typeface="Tahoma" panose="020B0604030504040204" pitchFamily="34" charset="0"/>
              </a:rPr>
              <a:t>This acts as an unforgeable signature that only the owner, using the private key, can encrypt. </a:t>
            </a:r>
          </a:p>
          <a:p>
            <a:pPr lvl="1" eaLnBrk="1" hangingPunct="1"/>
            <a:r>
              <a:rPr lang="en-US" altLang="en-US" sz="1500" dirty="0">
                <a:latin typeface="Tahoma" panose="020B0604030504040204" pitchFamily="34" charset="0"/>
              </a:rPr>
              <a:t>This proves that you’re getting data from the right server/website, not an imposter.</a:t>
            </a:r>
          </a:p>
          <a:p>
            <a:pPr lvl="1" eaLnBrk="1" hangingPunct="1"/>
            <a:r>
              <a:rPr lang="en-US" altLang="en-US" sz="1500" dirty="0">
                <a:latin typeface="Tahoma" panose="020B0604030504040204" pitchFamily="34" charset="0"/>
              </a:rPr>
              <a:t>This is how your browser knows that you are at the correct bankamerica.com and not a fake bank of America website. The brower knows Bank of America’s public key and can verify. If it’s successful, it gives you the green padlock confirmation.</a:t>
            </a:r>
          </a:p>
          <a:p>
            <a:pPr marL="0" indent="0">
              <a:buNone/>
            </a:pPr>
            <a:endParaRPr lang="en-US" altLang="en-US" sz="1800" dirty="0">
              <a:latin typeface="Tahoma" panose="020B0604030504040204" pitchFamily="34" charset="0"/>
            </a:endParaRPr>
          </a:p>
          <a:p>
            <a:pPr marL="0" indent="0">
              <a:buNone/>
            </a:pPr>
            <a:r>
              <a:rPr lang="en-US" altLang="en-US" sz="1800" b="1" dirty="0">
                <a:latin typeface="Tahoma" panose="020B0604030504040204" pitchFamily="34" charset="0"/>
              </a:rPr>
              <a:t>Certificate authorities </a:t>
            </a:r>
            <a:r>
              <a:rPr lang="en-US" altLang="en-US" sz="1800" dirty="0">
                <a:latin typeface="Tahoma" panose="020B0604030504040204" pitchFamily="34" charset="0"/>
              </a:rPr>
              <a:t>issue </a:t>
            </a:r>
            <a:r>
              <a:rPr lang="en-US" altLang="en-US" sz="1800" b="1" dirty="0">
                <a:latin typeface="Tahoma" panose="020B0604030504040204" pitchFamily="34" charset="0"/>
              </a:rPr>
              <a:t>digital certificates </a:t>
            </a:r>
            <a:r>
              <a:rPr lang="en-US" altLang="en-US" sz="1800" dirty="0">
                <a:latin typeface="Tahoma" panose="020B0604030504040204" pitchFamily="34" charset="0"/>
              </a:rPr>
              <a:t>that validate the ownership of encryption keys used in secure communications and are based on a trust model. For example, Google is a certificate authority. A website can apply for a digital certificate from Google to validate their ownership of their website(green padlock you see when you go to an https(secure http) website. </a:t>
            </a:r>
          </a:p>
          <a:p>
            <a:pPr marL="0" indent="0">
              <a:buNone/>
            </a:pPr>
            <a:endParaRPr lang="en-US" altLang="en-US" sz="1800" dirty="0">
              <a:latin typeface="Tahoma" panose="020B0604030504040204" pitchFamily="34" charset="0"/>
            </a:endParaRPr>
          </a:p>
          <a:p>
            <a:pPr marL="0" indent="0">
              <a:buNone/>
            </a:pPr>
            <a:r>
              <a:rPr lang="en-US" altLang="en-US" sz="1800" dirty="0">
                <a:latin typeface="Tahoma" panose="020B0604030504040204" pitchFamily="34" charset="0"/>
              </a:rPr>
              <a:t>We can understand how digital signatures work by looking at </a:t>
            </a:r>
            <a:r>
              <a:rPr lang="en-US" altLang="en-US" sz="1800" b="1" dirty="0">
                <a:latin typeface="Tahoma" panose="020B0604030504040204" pitchFamily="34" charset="0"/>
              </a:rPr>
              <a:t>hash functions</a:t>
            </a:r>
            <a:r>
              <a:rPr lang="en-US" altLang="en-US" sz="1800" dirty="0">
                <a:latin typeface="Tahoma" panose="020B0604030504040204" pitchFamily="34" charset="0"/>
              </a:rPr>
              <a:t>.  </a:t>
            </a:r>
          </a:p>
          <a:p>
            <a:pPr lvl="1" eaLnBrk="1" hangingPunct="1">
              <a:buFontTx/>
              <a:buNone/>
            </a:pPr>
            <a:endParaRPr lang="en-US" altLang="en-US" sz="1500" dirty="0">
              <a:latin typeface="Tahoma" panose="020B0604030504040204" pitchFamily="34" charset="0"/>
            </a:endParaRPr>
          </a:p>
          <a:p>
            <a:pPr marL="342900" lvl="1" indent="0">
              <a:buNone/>
            </a:pPr>
            <a:endParaRPr lang="en-US" altLang="en-US" sz="1500" dirty="0">
              <a:solidFill>
                <a:srgbClr val="000000"/>
              </a:solidFill>
              <a:latin typeface="Tahoma" panose="020B0604030504040204" pitchFamily="34" charset="0"/>
            </a:endParaRPr>
          </a:p>
          <a:p>
            <a:pPr eaLnBrk="1" hangingPunct="1">
              <a:buFontTx/>
              <a:buNone/>
            </a:pPr>
            <a:endParaRPr lang="en-US" altLang="en-US" sz="1833" dirty="0">
              <a:solidFill>
                <a:srgbClr val="008000"/>
              </a:solidFill>
              <a:latin typeface="Courier New" panose="02070309020205020404" pitchFamily="49" charset="0"/>
              <a:ea typeface="ＭＳ Ｐゴシック" panose="020B0600070205080204" pitchFamily="34" charset="-128"/>
            </a:endParaRPr>
          </a:p>
        </p:txBody>
      </p:sp>
      <p:sp>
        <p:nvSpPr>
          <p:cNvPr id="2" name="Slide Number Placeholder 1">
            <a:extLst>
              <a:ext uri="{FF2B5EF4-FFF2-40B4-BE49-F238E27FC236}">
                <a16:creationId xmlns:a16="http://schemas.microsoft.com/office/drawing/2014/main" id="{CC903B08-7E65-1843-A295-E7F24016A969}"/>
              </a:ext>
            </a:extLst>
          </p:cNvPr>
          <p:cNvSpPr>
            <a:spLocks noGrp="1"/>
          </p:cNvSpPr>
          <p:nvPr>
            <p:ph type="sldNum" sz="quarter" idx="12"/>
          </p:nvPr>
        </p:nvSpPr>
        <p:spPr/>
        <p:txBody>
          <a:bodyPr/>
          <a:lstStyle/>
          <a:p>
            <a:fld id="{D57F1E4F-1CFF-5643-939E-02111984F565}" type="slidenum">
              <a:rPr lang="en-US" smtClean="0"/>
              <a:t>24</a:t>
            </a:fld>
            <a:endParaRPr lang="en-US" dirty="0"/>
          </a:p>
        </p:txBody>
      </p:sp>
      <p:pic>
        <p:nvPicPr>
          <p:cNvPr id="3" name="Picture 2">
            <a:extLst>
              <a:ext uri="{FF2B5EF4-FFF2-40B4-BE49-F238E27FC236}">
                <a16:creationId xmlns:a16="http://schemas.microsoft.com/office/drawing/2014/main" id="{1922714A-6D98-8A42-AC95-63B3F6F43D38}"/>
              </a:ext>
            </a:extLst>
          </p:cNvPr>
          <p:cNvPicPr>
            <a:picLocks noChangeAspect="1"/>
          </p:cNvPicPr>
          <p:nvPr/>
        </p:nvPicPr>
        <p:blipFill>
          <a:blip r:embed="rId3"/>
          <a:stretch>
            <a:fillRect/>
          </a:stretch>
        </p:blipFill>
        <p:spPr>
          <a:xfrm>
            <a:off x="4236091" y="3357594"/>
            <a:ext cx="558800" cy="292100"/>
          </a:xfrm>
          <a:prstGeom prst="rect">
            <a:avLst/>
          </a:prstGeom>
        </p:spPr>
      </p:pic>
    </p:spTree>
    <p:extLst>
      <p:ext uri="{BB962C8B-B14F-4D97-AF65-F5344CB8AC3E}">
        <p14:creationId xmlns:p14="http://schemas.microsoft.com/office/powerpoint/2010/main" val="24836101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6">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6">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386">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386">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386">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386">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386">
                                            <p:txEl>
                                              <p:pRg st="10" end="1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638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a:extLst>
              <a:ext uri="{FF2B5EF4-FFF2-40B4-BE49-F238E27FC236}">
                <a16:creationId xmlns:a16="http://schemas.microsoft.com/office/drawing/2014/main" id="{0E7B4791-3A32-1042-A62C-C7EDD1EA9627}"/>
              </a:ext>
            </a:extLst>
          </p:cNvPr>
          <p:cNvSpPr>
            <a:spLocks noGrp="1" noChangeArrowheads="1"/>
          </p:cNvSpPr>
          <p:nvPr>
            <p:ph type="title"/>
          </p:nvPr>
        </p:nvSpPr>
        <p:spPr>
          <a:xfrm>
            <a:off x="104668" y="-51371"/>
            <a:ext cx="7886700" cy="813006"/>
          </a:xfrm>
        </p:spPr>
        <p:txBody>
          <a:bodyPr/>
          <a:lstStyle/>
          <a:p>
            <a:pPr eaLnBrk="1" hangingPunct="1"/>
            <a:r>
              <a:rPr lang="en-US" altLang="en-US" dirty="0">
                <a:latin typeface="Tahoma" panose="020B0604030504040204" pitchFamily="34" charset="0"/>
                <a:ea typeface="ＭＳ Ｐゴシック" panose="020B0600070205080204" pitchFamily="34" charset="-128"/>
              </a:rPr>
              <a:t>Hash Functions(optional)</a:t>
            </a:r>
          </a:p>
        </p:txBody>
      </p:sp>
      <p:sp>
        <p:nvSpPr>
          <p:cNvPr id="16386" name="Rectangle 3">
            <a:extLst>
              <a:ext uri="{FF2B5EF4-FFF2-40B4-BE49-F238E27FC236}">
                <a16:creationId xmlns:a16="http://schemas.microsoft.com/office/drawing/2014/main" id="{13E0CFFE-50A4-1C4C-9001-CF21878F6693}"/>
              </a:ext>
            </a:extLst>
          </p:cNvPr>
          <p:cNvSpPr>
            <a:spLocks noGrp="1" noChangeArrowheads="1"/>
          </p:cNvSpPr>
          <p:nvPr>
            <p:ph type="body" idx="1"/>
          </p:nvPr>
        </p:nvSpPr>
        <p:spPr>
          <a:xfrm>
            <a:off x="104668" y="567647"/>
            <a:ext cx="9039331" cy="5147353"/>
          </a:xfrm>
        </p:spPr>
        <p:txBody>
          <a:bodyPr>
            <a:normAutofit fontScale="92500" lnSpcReduction="10000"/>
          </a:bodyPr>
          <a:lstStyle/>
          <a:p>
            <a:pPr marL="0" indent="0">
              <a:buNone/>
            </a:pPr>
            <a:r>
              <a:rPr lang="en-US" altLang="en-US" sz="1700" dirty="0">
                <a:latin typeface="Tahoma" panose="020B0604030504040204" pitchFamily="34" charset="0"/>
                <a:ea typeface="ＭＳ Ｐゴシック" panose="020B0600070205080204" pitchFamily="34" charset="-128"/>
              </a:rPr>
              <a:t>In the abstract, a </a:t>
            </a:r>
            <a:r>
              <a:rPr lang="en-US" altLang="en-US" sz="1700" b="1" dirty="0">
                <a:latin typeface="Tahoma" panose="020B0604030504040204" pitchFamily="34" charset="0"/>
                <a:ea typeface="ＭＳ Ｐゴシック" panose="020B0600070205080204" pitchFamily="34" charset="-128"/>
              </a:rPr>
              <a:t>cryptographic hash function </a:t>
            </a:r>
            <a:r>
              <a:rPr lang="en-US" altLang="en-US" sz="1700" dirty="0">
                <a:latin typeface="Tahoma" panose="020B0604030504040204" pitchFamily="34" charset="0"/>
                <a:ea typeface="ＭＳ Ｐゴシック" panose="020B0600070205080204" pitchFamily="34" charset="-128"/>
              </a:rPr>
              <a:t>is a mathematical function that takes input data of </a:t>
            </a:r>
            <a:r>
              <a:rPr lang="en-US" altLang="en-US" sz="1700" dirty="0">
                <a:solidFill>
                  <a:srgbClr val="FF0000"/>
                </a:solidFill>
                <a:latin typeface="Tahoma" panose="020B0604030504040204" pitchFamily="34" charset="0"/>
                <a:ea typeface="ＭＳ Ｐゴシック" panose="020B0600070205080204" pitchFamily="34" charset="-128"/>
              </a:rPr>
              <a:t>any</a:t>
            </a:r>
            <a:r>
              <a:rPr lang="en-US" altLang="en-US" sz="1700" dirty="0">
                <a:latin typeface="Tahoma" panose="020B0604030504040204" pitchFamily="34" charset="0"/>
                <a:ea typeface="ＭＳ Ｐゴシック" panose="020B0600070205080204" pitchFamily="34" charset="-128"/>
              </a:rPr>
              <a:t> size, performs an operation on it, and returns output data of a </a:t>
            </a:r>
            <a:r>
              <a:rPr lang="en-US" altLang="en-US" sz="1700" dirty="0">
                <a:solidFill>
                  <a:srgbClr val="FF0000"/>
                </a:solidFill>
                <a:latin typeface="Tahoma" panose="020B0604030504040204" pitchFamily="34" charset="0"/>
                <a:ea typeface="ＭＳ Ｐゴシック" panose="020B0600070205080204" pitchFamily="34" charset="-128"/>
              </a:rPr>
              <a:t>fixed</a:t>
            </a:r>
            <a:r>
              <a:rPr lang="en-US" altLang="en-US" sz="1700" dirty="0">
                <a:latin typeface="Tahoma" panose="020B0604030504040204" pitchFamily="34" charset="0"/>
                <a:ea typeface="ＭＳ Ｐゴシック" panose="020B0600070205080204" pitchFamily="34" charset="-128"/>
              </a:rPr>
              <a:t> size.</a:t>
            </a:r>
          </a:p>
          <a:p>
            <a:pPr marL="0" indent="0">
              <a:buNone/>
            </a:pPr>
            <a:endParaRPr lang="en-US" altLang="en-US" sz="1700" dirty="0">
              <a:latin typeface="Tahoma" panose="020B0604030504040204" pitchFamily="34" charset="0"/>
              <a:ea typeface="ＭＳ Ｐゴシック" panose="020B0600070205080204" pitchFamily="34" charset="-128"/>
            </a:endParaRPr>
          </a:p>
          <a:p>
            <a:pPr marL="0" indent="0">
              <a:buNone/>
            </a:pPr>
            <a:r>
              <a:rPr lang="en-US" altLang="en-US" sz="1700" dirty="0">
                <a:latin typeface="Tahoma" panose="020B0604030504040204" pitchFamily="34" charset="0"/>
                <a:ea typeface="ＭＳ Ｐゴシック" panose="020B0600070205080204" pitchFamily="34" charset="-128"/>
              </a:rPr>
              <a:t>Since data(file, images, audio, video) can be encoded into a string of 0's and 1's, a hash function is simply a function f(x) which accepts a string input of any length and returns a fixed-length string output. Here's an implementation of such a hash function using the popular SHA256 algorithm(outputs 256-bit strings):</a:t>
            </a:r>
          </a:p>
          <a:p>
            <a:pPr marL="0" indent="0">
              <a:buNone/>
            </a:pPr>
            <a:r>
              <a:rPr lang="en-US" sz="1800" b="1" dirty="0">
                <a:solidFill>
                  <a:srgbClr val="34A327"/>
                </a:solidFill>
                <a:latin typeface="Inconsolata" panose="020B0609030003000000" pitchFamily="49" charset="77"/>
              </a:rPr>
              <a:t>import</a:t>
            </a:r>
            <a:r>
              <a:rPr lang="en-US" altLang="en-US" sz="1800" b="1" dirty="0">
                <a:latin typeface="INCONSOLATA" panose="020B0609030003000000" pitchFamily="49" charset="77"/>
                <a:ea typeface="ＭＳ Ｐゴシック" panose="020B0600070205080204" pitchFamily="34" charset="-128"/>
              </a:rPr>
              <a:t> </a:t>
            </a:r>
            <a:r>
              <a:rPr lang="en-US" altLang="en-US" sz="1800" b="1" dirty="0" err="1">
                <a:latin typeface="INCONSOLATA" panose="020B0609030003000000" pitchFamily="49" charset="77"/>
                <a:ea typeface="ＭＳ Ｐゴシック" panose="020B0600070205080204" pitchFamily="34" charset="-128"/>
              </a:rPr>
              <a:t>hashlib</a:t>
            </a:r>
            <a:endParaRPr lang="en-US" altLang="en-US" sz="1800" b="1" dirty="0">
              <a:latin typeface="INCONSOLATA" panose="020B0609030003000000" pitchFamily="49" charset="77"/>
              <a:ea typeface="ＭＳ Ｐゴシック" panose="020B0600070205080204" pitchFamily="34" charset="-128"/>
            </a:endParaRPr>
          </a:p>
          <a:p>
            <a:pPr marL="0" indent="0">
              <a:buNone/>
            </a:pPr>
            <a:r>
              <a:rPr lang="en-US" sz="1800" b="1" dirty="0">
                <a:solidFill>
                  <a:srgbClr val="34A327"/>
                </a:solidFill>
                <a:latin typeface="Inconsolata" panose="020B0609030003000000" pitchFamily="49" charset="77"/>
              </a:rPr>
              <a:t>def</a:t>
            </a:r>
            <a:r>
              <a:rPr lang="en-US" sz="1800" b="1" dirty="0">
                <a:latin typeface="Inconsolata" panose="020B0609030003000000" pitchFamily="49" charset="77"/>
              </a:rPr>
              <a:t> </a:t>
            </a:r>
            <a:r>
              <a:rPr lang="en-US" sz="1800" b="1" dirty="0">
                <a:solidFill>
                  <a:srgbClr val="3C9FF2"/>
                </a:solidFill>
                <a:latin typeface="Inconsolata" panose="020B0609030003000000" pitchFamily="49" charset="77"/>
              </a:rPr>
              <a:t>hash</a:t>
            </a:r>
            <a:r>
              <a:rPr lang="en-US" sz="1800" b="1" dirty="0">
                <a:solidFill>
                  <a:srgbClr val="000000"/>
                </a:solidFill>
                <a:latin typeface="Inconsolata" panose="020B0609030003000000" pitchFamily="49" charset="77"/>
              </a:rPr>
              <a:t>(</a:t>
            </a:r>
            <a:r>
              <a:rPr lang="en-US" sz="1800" b="1" dirty="0" err="1">
                <a:latin typeface="Inconsolata" panose="020B0609030003000000" pitchFamily="49" charset="77"/>
              </a:rPr>
              <a:t>mystring</a:t>
            </a:r>
            <a:r>
              <a:rPr lang="en-US" sz="1800" b="1" dirty="0">
                <a:latin typeface="Inconsolata" panose="020B0609030003000000" pitchFamily="49" charset="77"/>
              </a:rPr>
              <a:t>): </a:t>
            </a:r>
          </a:p>
          <a:p>
            <a:pPr marL="0" indent="0">
              <a:buNone/>
            </a:pPr>
            <a:r>
              <a:rPr lang="en-US" sz="1800" b="1" dirty="0">
                <a:latin typeface="Inconsolata" panose="020B0609030003000000" pitchFamily="49" charset="77"/>
              </a:rPr>
              <a:t>	</a:t>
            </a:r>
            <a:r>
              <a:rPr lang="en-US" sz="1800" b="1" dirty="0" err="1">
                <a:solidFill>
                  <a:srgbClr val="34A327"/>
                </a:solidFill>
                <a:latin typeface="Inconsolata" panose="020B0609030003000000" pitchFamily="49" charset="77"/>
              </a:rPr>
              <a:t>hash_object</a:t>
            </a:r>
            <a:r>
              <a:rPr lang="en-US" sz="1800" b="1" dirty="0">
                <a:latin typeface="Inconsolata" panose="020B0609030003000000" pitchFamily="49" charset="77"/>
              </a:rPr>
              <a:t>= hashlib.sha256(</a:t>
            </a:r>
            <a:r>
              <a:rPr lang="en-US" sz="1800" b="1" dirty="0" err="1">
                <a:latin typeface="Inconsolata" panose="020B0609030003000000" pitchFamily="49" charset="77"/>
              </a:rPr>
              <a:t>mystring.encode</a:t>
            </a:r>
            <a:r>
              <a:rPr lang="en-US" sz="1800" b="1" dirty="0">
                <a:latin typeface="Inconsolata" panose="020B0609030003000000" pitchFamily="49" charset="77"/>
              </a:rPr>
              <a:t>()) </a:t>
            </a:r>
          </a:p>
          <a:p>
            <a:pPr marL="0" indent="0">
              <a:buNone/>
            </a:pPr>
            <a:r>
              <a:rPr lang="en-US" sz="1800" b="1" dirty="0">
                <a:latin typeface="Inconsolata" panose="020B0609030003000000" pitchFamily="49" charset="77"/>
              </a:rPr>
              <a:t>	</a:t>
            </a:r>
            <a:r>
              <a:rPr lang="en-US" sz="1800" b="1" dirty="0">
                <a:solidFill>
                  <a:srgbClr val="34A327"/>
                </a:solidFill>
                <a:latin typeface="Inconsolata" panose="020B0609030003000000" pitchFamily="49" charset="77"/>
              </a:rPr>
              <a:t>return</a:t>
            </a:r>
            <a:r>
              <a:rPr lang="en-US" sz="1800" b="1" dirty="0">
                <a:latin typeface="Inconsolata" panose="020B0609030003000000" pitchFamily="49" charset="77"/>
              </a:rPr>
              <a:t> </a:t>
            </a:r>
            <a:r>
              <a:rPr lang="en-US" sz="1800" b="1" dirty="0" err="1">
                <a:latin typeface="Inconsolata" panose="020B0609030003000000" pitchFamily="49" charset="77"/>
              </a:rPr>
              <a:t>hash_object.hexdigest</a:t>
            </a:r>
            <a:r>
              <a:rPr lang="en-US" sz="1800" b="1" dirty="0">
                <a:latin typeface="Inconsolata" panose="020B0609030003000000" pitchFamily="49" charset="77"/>
              </a:rPr>
              <a:t>() </a:t>
            </a:r>
          </a:p>
          <a:p>
            <a:pPr marL="0" indent="0">
              <a:buNone/>
            </a:pPr>
            <a:r>
              <a:rPr lang="en-US" altLang="en-US" sz="1800" b="1" dirty="0">
                <a:solidFill>
                  <a:srgbClr val="000000"/>
                </a:solidFill>
                <a:latin typeface="Inconsolata" panose="020B0609030003000000" pitchFamily="49" charset="77"/>
              </a:rPr>
              <a:t>print(hash("hello"))</a:t>
            </a:r>
          </a:p>
          <a:p>
            <a:pPr marL="0" indent="0">
              <a:buNone/>
            </a:pPr>
            <a:r>
              <a:rPr lang="en-US" altLang="en-US" sz="1800" b="1" dirty="0">
                <a:solidFill>
                  <a:srgbClr val="000000"/>
                </a:solidFill>
                <a:latin typeface="Inconsolata" panose="020B0609030003000000" pitchFamily="49" charset="77"/>
              </a:rPr>
              <a:t>print(hash("Hello"))</a:t>
            </a:r>
            <a:endParaRPr lang="en-US" sz="1800" b="1" dirty="0">
              <a:solidFill>
                <a:srgbClr val="000000"/>
              </a:solidFill>
              <a:latin typeface="Inconsolata" panose="020B0609030003000000" pitchFamily="49" charset="77"/>
            </a:endParaRPr>
          </a:p>
          <a:p>
            <a:pPr marL="0" indent="0">
              <a:buNone/>
            </a:pPr>
            <a:r>
              <a:rPr lang="en-US" sz="2000" b="1" dirty="0">
                <a:solidFill>
                  <a:srgbClr val="FF0000"/>
                </a:solidFill>
                <a:latin typeface="Inconsolata" panose="020B0609030003000000" pitchFamily="49" charset="77"/>
              </a:rPr>
              <a:t>Output:</a:t>
            </a:r>
          </a:p>
          <a:p>
            <a:pPr marL="0" indent="0">
              <a:buNone/>
            </a:pPr>
            <a:r>
              <a:rPr lang="en-US" dirty="0"/>
              <a:t>'2cf24dba5fb0a30e26e83b2ac5b9e29e1b161e5c1fa7425e73043362938b9824'</a:t>
            </a:r>
          </a:p>
          <a:p>
            <a:pPr marL="0" indent="0">
              <a:buNone/>
            </a:pPr>
            <a:r>
              <a:rPr lang="en-US" dirty="0"/>
              <a:t>'185f8db32271fe25f561a6fc938b2e264306ec304eda518007d1764826381969'</a:t>
            </a:r>
          </a:p>
          <a:p>
            <a:pPr marL="0" indent="0">
              <a:buNone/>
            </a:pPr>
            <a:endParaRPr lang="en-US" altLang="en-US" sz="1800" b="1" dirty="0">
              <a:solidFill>
                <a:srgbClr val="000000"/>
              </a:solidFill>
              <a:latin typeface="Inconsolata" panose="020B0609030003000000" pitchFamily="49" charset="77"/>
            </a:endParaRPr>
          </a:p>
          <a:p>
            <a:pPr marL="0" indent="0">
              <a:buNone/>
            </a:pPr>
            <a:r>
              <a:rPr lang="en-US" altLang="en-US" sz="1800" b="1" dirty="0">
                <a:solidFill>
                  <a:srgbClr val="000000"/>
                </a:solidFill>
                <a:latin typeface="Inconsolata" panose="020B0609030003000000" pitchFamily="49" charset="77"/>
              </a:rPr>
              <a:t> </a:t>
            </a:r>
          </a:p>
          <a:p>
            <a:pPr marL="0" indent="0">
              <a:buNone/>
            </a:pPr>
            <a:endParaRPr lang="en-US" altLang="en-US" sz="1500" dirty="0">
              <a:solidFill>
                <a:srgbClr val="000000"/>
              </a:solidFill>
              <a:latin typeface="Tahoma" panose="020B0604030504040204" pitchFamily="34" charset="0"/>
            </a:endParaRPr>
          </a:p>
          <a:p>
            <a:pPr lvl="1" eaLnBrk="1" hangingPunct="1">
              <a:buFontTx/>
              <a:buNone/>
            </a:pPr>
            <a:endParaRPr lang="en-US" altLang="en-US" sz="1500" dirty="0">
              <a:solidFill>
                <a:srgbClr val="000000"/>
              </a:solidFill>
              <a:latin typeface="Tahoma" panose="020B0604030504040204" pitchFamily="34" charset="0"/>
            </a:endParaRPr>
          </a:p>
          <a:p>
            <a:pPr eaLnBrk="1" hangingPunct="1">
              <a:buFontTx/>
              <a:buNone/>
            </a:pPr>
            <a:endParaRPr lang="en-US" altLang="en-US" sz="1833" dirty="0">
              <a:solidFill>
                <a:srgbClr val="008000"/>
              </a:solidFill>
              <a:latin typeface="Courier New" panose="02070309020205020404" pitchFamily="49" charset="0"/>
              <a:ea typeface="ＭＳ Ｐゴシック" panose="020B0600070205080204" pitchFamily="34" charset="-128"/>
            </a:endParaRPr>
          </a:p>
        </p:txBody>
      </p:sp>
      <p:sp>
        <p:nvSpPr>
          <p:cNvPr id="2" name="TextBox 1">
            <a:extLst>
              <a:ext uri="{FF2B5EF4-FFF2-40B4-BE49-F238E27FC236}">
                <a16:creationId xmlns:a16="http://schemas.microsoft.com/office/drawing/2014/main" id="{7668D50A-EA56-BD4E-A78A-4C323FD34BCE}"/>
              </a:ext>
            </a:extLst>
          </p:cNvPr>
          <p:cNvSpPr txBox="1"/>
          <p:nvPr/>
        </p:nvSpPr>
        <p:spPr>
          <a:xfrm>
            <a:off x="3425235" y="3482946"/>
            <a:ext cx="4160113" cy="646331"/>
          </a:xfrm>
          <a:prstGeom prst="rect">
            <a:avLst/>
          </a:prstGeom>
          <a:noFill/>
        </p:spPr>
        <p:txBody>
          <a:bodyPr wrap="none" rtlCol="0">
            <a:spAutoFit/>
          </a:bodyPr>
          <a:lstStyle/>
          <a:p>
            <a:r>
              <a:rPr lang="en-US" sz="1800" dirty="0">
                <a:solidFill>
                  <a:srgbClr val="FF0000"/>
                </a:solidFill>
              </a:rPr>
              <a:t>a small change to a message should change</a:t>
            </a:r>
          </a:p>
          <a:p>
            <a:r>
              <a:rPr lang="en-US" sz="1800" dirty="0">
                <a:solidFill>
                  <a:srgbClr val="FF0000"/>
                </a:solidFill>
              </a:rPr>
              <a:t>the hash value extensively</a:t>
            </a:r>
          </a:p>
        </p:txBody>
      </p:sp>
      <p:cxnSp>
        <p:nvCxnSpPr>
          <p:cNvPr id="5" name="Straight Arrow Connector 4">
            <a:extLst>
              <a:ext uri="{FF2B5EF4-FFF2-40B4-BE49-F238E27FC236}">
                <a16:creationId xmlns:a16="http://schemas.microsoft.com/office/drawing/2014/main" id="{4EB4E3F9-93D8-EF44-A2B4-07208E731F75}"/>
              </a:ext>
            </a:extLst>
          </p:cNvPr>
          <p:cNvCxnSpPr>
            <a:cxnSpLocks/>
          </p:cNvCxnSpPr>
          <p:nvPr/>
        </p:nvCxnSpPr>
        <p:spPr>
          <a:xfrm flipH="1" flipV="1">
            <a:off x="2449191" y="3606237"/>
            <a:ext cx="976044" cy="16909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198160DB-B61D-164D-B6C6-2DC056F1EEA5}"/>
              </a:ext>
            </a:extLst>
          </p:cNvPr>
          <p:cNvCxnSpPr>
            <a:cxnSpLocks/>
          </p:cNvCxnSpPr>
          <p:nvPr/>
        </p:nvCxnSpPr>
        <p:spPr>
          <a:xfrm flipH="1">
            <a:off x="2449191" y="3927733"/>
            <a:ext cx="97604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3B0792CC-8E4C-8543-8E9B-6FD8283093B1}"/>
              </a:ext>
            </a:extLst>
          </p:cNvPr>
          <p:cNvSpPr>
            <a:spLocks noGrp="1"/>
          </p:cNvSpPr>
          <p:nvPr>
            <p:ph type="sldNum" sz="quarter" idx="12"/>
          </p:nvPr>
        </p:nvSpPr>
        <p:spPr/>
        <p:txBody>
          <a:bodyPr/>
          <a:lstStyle/>
          <a:p>
            <a:fld id="{D57F1E4F-1CFF-5643-939E-02111984F565}" type="slidenum">
              <a:rPr lang="en-US" smtClean="0"/>
              <a:t>25</a:t>
            </a:fld>
            <a:endParaRPr lang="en-US" dirty="0"/>
          </a:p>
        </p:txBody>
      </p:sp>
    </p:spTree>
    <p:extLst>
      <p:ext uri="{BB962C8B-B14F-4D97-AF65-F5344CB8AC3E}">
        <p14:creationId xmlns:p14="http://schemas.microsoft.com/office/powerpoint/2010/main" val="15356551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38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38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38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386">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6386">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386">
                                            <p:txEl>
                                              <p:pRg st="10" end="1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386">
                                            <p:txEl>
                                              <p:pRg st="11" end="1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386">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uiExpand="1" build="p"/>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2A242F-CC83-9E4D-8503-01F6DC2593D0}"/>
              </a:ext>
            </a:extLst>
          </p:cNvPr>
          <p:cNvSpPr>
            <a:spLocks noGrp="1"/>
          </p:cNvSpPr>
          <p:nvPr>
            <p:ph idx="1"/>
          </p:nvPr>
        </p:nvSpPr>
        <p:spPr>
          <a:xfrm>
            <a:off x="8348" y="678093"/>
            <a:ext cx="9030984" cy="4880225"/>
          </a:xfrm>
        </p:spPr>
        <p:txBody>
          <a:bodyPr>
            <a:normAutofit/>
          </a:bodyPr>
          <a:lstStyle/>
          <a:p>
            <a:pPr marL="0" indent="0">
              <a:buNone/>
            </a:pPr>
            <a:r>
              <a:rPr lang="en-US" sz="1900" dirty="0">
                <a:latin typeface="Tahoma" panose="020B0604030504040204" pitchFamily="34" charset="0"/>
                <a:ea typeface="Tahoma" panose="020B0604030504040204" pitchFamily="34" charset="0"/>
                <a:cs typeface="Tahoma" panose="020B0604030504040204" pitchFamily="34" charset="0"/>
              </a:rPr>
              <a:t>The ideal cryptographic hash function has the following main properties:</a:t>
            </a:r>
          </a:p>
          <a:p>
            <a:r>
              <a:rPr lang="en-US" sz="1900" dirty="0">
                <a:latin typeface="Tahoma" panose="020B0604030504040204" pitchFamily="34" charset="0"/>
                <a:ea typeface="Tahoma" panose="020B0604030504040204" pitchFamily="34" charset="0"/>
                <a:cs typeface="Tahoma" panose="020B0604030504040204" pitchFamily="34" charset="0"/>
              </a:rPr>
              <a:t>it is deterministic meaning that the same message always results in the same hash</a:t>
            </a:r>
          </a:p>
          <a:p>
            <a:r>
              <a:rPr lang="en-US" sz="1900" dirty="0">
                <a:latin typeface="Tahoma" panose="020B0604030504040204" pitchFamily="34" charset="0"/>
                <a:ea typeface="Tahoma" panose="020B0604030504040204" pitchFamily="34" charset="0"/>
                <a:cs typeface="Tahoma" panose="020B0604030504040204" pitchFamily="34" charset="0"/>
              </a:rPr>
              <a:t>it is quick to compute the hash value for any given message</a:t>
            </a:r>
          </a:p>
          <a:p>
            <a:r>
              <a:rPr lang="en-US" sz="1900" dirty="0">
                <a:latin typeface="Tahoma" panose="020B0604030504040204" pitchFamily="34" charset="0"/>
                <a:ea typeface="Tahoma" panose="020B0604030504040204" pitchFamily="34" charset="0"/>
                <a:cs typeface="Tahoma" panose="020B0604030504040204" pitchFamily="34" charset="0"/>
              </a:rPr>
              <a:t>it is infeasible to generate a message that yields a given hash value i.e. to reverse the process that generated the given hash value. This problem is hard to solve: </a:t>
            </a:r>
          </a:p>
          <a:p>
            <a:pPr marL="0" indent="0">
              <a:buNone/>
            </a:pPr>
            <a:r>
              <a:rPr lang="en-US" sz="1900" dirty="0">
                <a:latin typeface="Tahoma" panose="020B0604030504040204" pitchFamily="34" charset="0"/>
                <a:ea typeface="Tahoma" panose="020B0604030504040204" pitchFamily="34" charset="0"/>
                <a:cs typeface="Tahoma" panose="020B0604030504040204" pitchFamily="34" charset="0"/>
              </a:rPr>
              <a:t>Given </a:t>
            </a:r>
          </a:p>
          <a:p>
            <a:pPr marL="0" indent="0">
              <a:buNone/>
            </a:pPr>
            <a:r>
              <a:rPr lang="en-US" sz="1900" dirty="0">
                <a:latin typeface="Tahoma" panose="020B0604030504040204" pitchFamily="34" charset="0"/>
                <a:ea typeface="Tahoma" panose="020B0604030504040204" pitchFamily="34" charset="0"/>
                <a:cs typeface="Tahoma" panose="020B0604030504040204" pitchFamily="34" charset="0"/>
              </a:rPr>
              <a:t>y = </a:t>
            </a:r>
            <a:r>
              <a:rPr lang="en-US" sz="1900" dirty="0"/>
              <a:t>'e3824dba5fb0a30e26e8352ac5b9e29e1b161e5c1fa7425e73043362938b9829'</a:t>
            </a:r>
          </a:p>
          <a:p>
            <a:pPr marL="0" indent="0">
              <a:buNone/>
            </a:pPr>
            <a:r>
              <a:rPr lang="en-US" sz="1900" dirty="0">
                <a:latin typeface="Tahoma" panose="020B0604030504040204" pitchFamily="34" charset="0"/>
                <a:ea typeface="Tahoma" panose="020B0604030504040204" pitchFamily="34" charset="0"/>
                <a:cs typeface="Tahoma" panose="020B0604030504040204" pitchFamily="34" charset="0"/>
              </a:rPr>
              <a:t>It is hard to find x so that hash(x) = y.</a:t>
            </a:r>
          </a:p>
          <a:p>
            <a:pPr marL="0" indent="0">
              <a:buNone/>
            </a:pPr>
            <a:endParaRPr lang="en-US" sz="1900" dirty="0">
              <a:latin typeface="Tahoma" panose="020B0604030504040204" pitchFamily="34" charset="0"/>
              <a:ea typeface="Tahoma" panose="020B0604030504040204" pitchFamily="34" charset="0"/>
              <a:cs typeface="Tahoma" panose="020B0604030504040204" pitchFamily="34" charset="0"/>
            </a:endParaRPr>
          </a:p>
          <a:p>
            <a:r>
              <a:rPr lang="en-US" sz="1900" dirty="0">
                <a:latin typeface="Tahoma" panose="020B0604030504040204" pitchFamily="34" charset="0"/>
                <a:ea typeface="Tahoma" panose="020B0604030504040204" pitchFamily="34" charset="0"/>
                <a:cs typeface="Tahoma" panose="020B0604030504040204" pitchFamily="34" charset="0"/>
              </a:rPr>
              <a:t>it is infeasible to find two different messages with the same hash value</a:t>
            </a:r>
          </a:p>
          <a:p>
            <a:r>
              <a:rPr lang="en-US" sz="1900" dirty="0">
                <a:latin typeface="Tahoma" panose="020B0604030504040204" pitchFamily="34" charset="0"/>
                <a:ea typeface="Tahoma" panose="020B0604030504040204" pitchFamily="34" charset="0"/>
                <a:cs typeface="Tahoma" panose="020B0604030504040204" pitchFamily="34" charset="0"/>
              </a:rPr>
              <a:t>a small change to a message should change the hash value so extensively that a new hash value appears uncorrelated with the old hash value </a:t>
            </a:r>
          </a:p>
          <a:p>
            <a:pPr marL="0" indent="0">
              <a:buNone/>
            </a:pPr>
            <a:endParaRPr lang="en-US" sz="1900" dirty="0">
              <a:latin typeface="Tahoma" panose="020B0604030504040204" pitchFamily="34" charset="0"/>
              <a:ea typeface="Tahoma" panose="020B0604030504040204" pitchFamily="34" charset="0"/>
              <a:cs typeface="Tahoma" panose="020B0604030504040204" pitchFamily="34" charset="0"/>
            </a:endParaRPr>
          </a:p>
        </p:txBody>
      </p:sp>
      <p:sp>
        <p:nvSpPr>
          <p:cNvPr id="4" name="Rectangle 2">
            <a:extLst>
              <a:ext uri="{FF2B5EF4-FFF2-40B4-BE49-F238E27FC236}">
                <a16:creationId xmlns:a16="http://schemas.microsoft.com/office/drawing/2014/main" id="{453E49C2-6851-FC47-A951-35DFC9EACEBC}"/>
              </a:ext>
            </a:extLst>
          </p:cNvPr>
          <p:cNvSpPr>
            <a:spLocks noGrp="1" noChangeArrowheads="1"/>
          </p:cNvSpPr>
          <p:nvPr>
            <p:ph type="title"/>
          </p:nvPr>
        </p:nvSpPr>
        <p:spPr>
          <a:xfrm>
            <a:off x="104668" y="-51371"/>
            <a:ext cx="7886700" cy="813006"/>
          </a:xfrm>
        </p:spPr>
        <p:txBody>
          <a:bodyPr/>
          <a:lstStyle/>
          <a:p>
            <a:pPr eaLnBrk="1" hangingPunct="1"/>
            <a:r>
              <a:rPr lang="en-US" altLang="en-US" dirty="0">
                <a:latin typeface="Tahoma" panose="020B0604030504040204" pitchFamily="34" charset="0"/>
                <a:ea typeface="ＭＳ Ｐゴシック" panose="020B0600070205080204" pitchFamily="34" charset="-128"/>
              </a:rPr>
              <a:t>Properties of Hash Functions(optional)</a:t>
            </a:r>
          </a:p>
        </p:txBody>
      </p:sp>
      <p:sp>
        <p:nvSpPr>
          <p:cNvPr id="2" name="Slide Number Placeholder 1">
            <a:extLst>
              <a:ext uri="{FF2B5EF4-FFF2-40B4-BE49-F238E27FC236}">
                <a16:creationId xmlns:a16="http://schemas.microsoft.com/office/drawing/2014/main" id="{CCBB4220-EE47-A142-9588-DE138F9E4AA8}"/>
              </a:ext>
            </a:extLst>
          </p:cNvPr>
          <p:cNvSpPr>
            <a:spLocks noGrp="1"/>
          </p:cNvSpPr>
          <p:nvPr>
            <p:ph type="sldNum" sz="quarter" idx="12"/>
          </p:nvPr>
        </p:nvSpPr>
        <p:spPr/>
        <p:txBody>
          <a:bodyPr/>
          <a:lstStyle/>
          <a:p>
            <a:fld id="{D57F1E4F-1CFF-5643-939E-02111984F565}" type="slidenum">
              <a:rPr lang="en-US" smtClean="0"/>
              <a:t>26</a:t>
            </a:fld>
            <a:endParaRPr lang="en-US" dirty="0"/>
          </a:p>
        </p:txBody>
      </p:sp>
    </p:spTree>
    <p:extLst>
      <p:ext uri="{BB962C8B-B14F-4D97-AF65-F5344CB8AC3E}">
        <p14:creationId xmlns:p14="http://schemas.microsoft.com/office/powerpoint/2010/main" val="419832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a:extLst>
              <a:ext uri="{FF2B5EF4-FFF2-40B4-BE49-F238E27FC236}">
                <a16:creationId xmlns:a16="http://schemas.microsoft.com/office/drawing/2014/main" id="{0E7B4791-3A32-1042-A62C-C7EDD1EA9627}"/>
              </a:ext>
            </a:extLst>
          </p:cNvPr>
          <p:cNvSpPr>
            <a:spLocks noGrp="1" noChangeArrowheads="1"/>
          </p:cNvSpPr>
          <p:nvPr>
            <p:ph type="title"/>
          </p:nvPr>
        </p:nvSpPr>
        <p:spPr>
          <a:xfrm>
            <a:off x="104669" y="43459"/>
            <a:ext cx="7886700" cy="813006"/>
          </a:xfrm>
        </p:spPr>
        <p:txBody>
          <a:bodyPr/>
          <a:lstStyle/>
          <a:p>
            <a:pPr eaLnBrk="1" hangingPunct="1"/>
            <a:r>
              <a:rPr lang="en-US" altLang="en-US" dirty="0">
                <a:latin typeface="Tahoma" panose="020B0604030504040204" pitchFamily="34" charset="0"/>
                <a:ea typeface="ＭＳ Ｐゴシック" panose="020B0600070205080204" pitchFamily="34" charset="-128"/>
              </a:rPr>
              <a:t>Digital Signature</a:t>
            </a:r>
          </a:p>
        </p:txBody>
      </p:sp>
      <p:sp>
        <p:nvSpPr>
          <p:cNvPr id="16386" name="Rectangle 3">
            <a:extLst>
              <a:ext uri="{FF2B5EF4-FFF2-40B4-BE49-F238E27FC236}">
                <a16:creationId xmlns:a16="http://schemas.microsoft.com/office/drawing/2014/main" id="{13E0CFFE-50A4-1C4C-9001-CF21878F6693}"/>
              </a:ext>
            </a:extLst>
          </p:cNvPr>
          <p:cNvSpPr>
            <a:spLocks noGrp="1" noChangeArrowheads="1"/>
          </p:cNvSpPr>
          <p:nvPr>
            <p:ph type="body" idx="1"/>
          </p:nvPr>
        </p:nvSpPr>
        <p:spPr>
          <a:xfrm>
            <a:off x="104669" y="708917"/>
            <a:ext cx="8934662" cy="4879083"/>
          </a:xfrm>
        </p:spPr>
        <p:txBody>
          <a:bodyPr/>
          <a:lstStyle/>
          <a:p>
            <a:pPr marL="0" indent="0">
              <a:buNone/>
            </a:pPr>
            <a:endParaRPr lang="en-US" altLang="en-US" sz="1833" dirty="0">
              <a:latin typeface="Tahoma" panose="020B0604030504040204" pitchFamily="34" charset="0"/>
              <a:ea typeface="ＭＳ Ｐゴシック" panose="020B0600070205080204" pitchFamily="34" charset="-128"/>
            </a:endParaRPr>
          </a:p>
          <a:p>
            <a:pPr marL="0" indent="0">
              <a:buNone/>
            </a:pPr>
            <a:r>
              <a:rPr lang="en-US" altLang="en-US" sz="1833" dirty="0">
                <a:latin typeface="Tahoma" panose="020B0604030504040204" pitchFamily="34" charset="0"/>
                <a:ea typeface="ＭＳ Ｐゴシック" panose="020B0600070205080204" pitchFamily="34" charset="-128"/>
              </a:rPr>
              <a:t>When a signer electronically signs a document, the signature is created using the signer’s private key, which is always securely kept by the signer. </a:t>
            </a:r>
          </a:p>
          <a:p>
            <a:pPr marL="0" indent="0">
              <a:buNone/>
            </a:pPr>
            <a:endParaRPr lang="en-US" altLang="en-US" sz="1833" dirty="0">
              <a:latin typeface="Tahoma" panose="020B0604030504040204" pitchFamily="34" charset="0"/>
              <a:ea typeface="ＭＳ Ｐゴシック" panose="020B0600070205080204" pitchFamily="34" charset="-128"/>
            </a:endParaRPr>
          </a:p>
          <a:p>
            <a:pPr marL="0" indent="0">
              <a:buNone/>
            </a:pPr>
            <a:r>
              <a:rPr lang="en-US" altLang="en-US" sz="1833" dirty="0">
                <a:latin typeface="Tahoma" panose="020B0604030504040204" pitchFamily="34" charset="0"/>
                <a:ea typeface="ＭＳ Ｐゴシック" panose="020B0600070205080204" pitchFamily="34" charset="-128"/>
              </a:rPr>
              <a:t>The mathematical algorithm acts like a cipher, creating data matching the signed document using the hash function and encrypting that data. </a:t>
            </a:r>
          </a:p>
          <a:p>
            <a:pPr marL="0" indent="0">
              <a:buNone/>
            </a:pPr>
            <a:endParaRPr lang="en-US" altLang="en-US" sz="1833" dirty="0">
              <a:latin typeface="Tahoma" panose="020B0604030504040204" pitchFamily="34" charset="0"/>
              <a:ea typeface="ＭＳ Ｐゴシック" panose="020B0600070205080204" pitchFamily="34" charset="-128"/>
            </a:endParaRPr>
          </a:p>
          <a:p>
            <a:pPr marL="0" indent="0">
              <a:buNone/>
            </a:pPr>
            <a:r>
              <a:rPr lang="en-US" altLang="en-US" sz="1833" dirty="0">
                <a:latin typeface="Tahoma" panose="020B0604030504040204" pitchFamily="34" charset="0"/>
                <a:ea typeface="ＭＳ Ｐゴシック" panose="020B0600070205080204" pitchFamily="34" charset="-128"/>
              </a:rPr>
              <a:t>The resulting encrypted data is the </a:t>
            </a:r>
            <a:r>
              <a:rPr lang="en-US" altLang="en-US" sz="1833" b="1" dirty="0">
                <a:latin typeface="Tahoma" panose="020B0604030504040204" pitchFamily="34" charset="0"/>
                <a:ea typeface="ＭＳ Ｐゴシック" panose="020B0600070205080204" pitchFamily="34" charset="-128"/>
              </a:rPr>
              <a:t>digital signature</a:t>
            </a:r>
            <a:r>
              <a:rPr lang="en-US" altLang="en-US" sz="1833" dirty="0">
                <a:latin typeface="Tahoma" panose="020B0604030504040204" pitchFamily="34" charset="0"/>
                <a:ea typeface="ＭＳ Ｐゴシック" panose="020B0600070205080204" pitchFamily="34" charset="-128"/>
              </a:rPr>
              <a:t>. The signature is also marked with the time that the document was signed. </a:t>
            </a:r>
          </a:p>
          <a:p>
            <a:pPr marL="0" indent="0">
              <a:buNone/>
            </a:pPr>
            <a:endParaRPr lang="en-US" altLang="en-US" sz="1833" dirty="0">
              <a:latin typeface="Tahoma" panose="020B0604030504040204" pitchFamily="34" charset="0"/>
              <a:ea typeface="ＭＳ Ｐゴシック" panose="020B0600070205080204" pitchFamily="34" charset="-128"/>
            </a:endParaRPr>
          </a:p>
          <a:p>
            <a:pPr marL="0" indent="0">
              <a:buNone/>
            </a:pPr>
            <a:r>
              <a:rPr lang="en-US" altLang="en-US" sz="1833" dirty="0">
                <a:latin typeface="Tahoma" panose="020B0604030504040204" pitchFamily="34" charset="0"/>
                <a:ea typeface="ＭＳ Ｐゴシック" panose="020B0600070205080204" pitchFamily="34" charset="-128"/>
              </a:rPr>
              <a:t>If the document changes after signing, the digital signature is invalidated. The image in the next slide explains this process. </a:t>
            </a:r>
          </a:p>
          <a:p>
            <a:pPr marL="0" indent="0">
              <a:buNone/>
            </a:pPr>
            <a:r>
              <a:rPr lang="en-US" altLang="en-US" sz="1800" b="1" dirty="0">
                <a:solidFill>
                  <a:srgbClr val="000000"/>
                </a:solidFill>
                <a:latin typeface="Inconsolata" panose="020B0609030003000000" pitchFamily="49" charset="77"/>
              </a:rPr>
              <a:t> </a:t>
            </a:r>
          </a:p>
          <a:p>
            <a:pPr marL="0" indent="0">
              <a:buNone/>
            </a:pPr>
            <a:endParaRPr lang="en-US" altLang="en-US" sz="1500" dirty="0">
              <a:solidFill>
                <a:srgbClr val="000000"/>
              </a:solidFill>
              <a:latin typeface="Tahoma" panose="020B0604030504040204" pitchFamily="34" charset="0"/>
            </a:endParaRPr>
          </a:p>
          <a:p>
            <a:pPr lvl="1" eaLnBrk="1" hangingPunct="1">
              <a:buFontTx/>
              <a:buNone/>
            </a:pPr>
            <a:endParaRPr lang="en-US" altLang="en-US" sz="1500" dirty="0">
              <a:solidFill>
                <a:srgbClr val="000000"/>
              </a:solidFill>
              <a:latin typeface="Tahoma" panose="020B0604030504040204" pitchFamily="34" charset="0"/>
            </a:endParaRPr>
          </a:p>
          <a:p>
            <a:pPr eaLnBrk="1" hangingPunct="1">
              <a:buFontTx/>
              <a:buNone/>
            </a:pPr>
            <a:endParaRPr lang="en-US" altLang="en-US" sz="1833" dirty="0">
              <a:solidFill>
                <a:srgbClr val="008000"/>
              </a:solidFill>
              <a:latin typeface="Courier New" panose="02070309020205020404" pitchFamily="49" charset="0"/>
              <a:ea typeface="ＭＳ Ｐゴシック" panose="020B0600070205080204" pitchFamily="34" charset="-128"/>
            </a:endParaRPr>
          </a:p>
        </p:txBody>
      </p:sp>
      <p:sp>
        <p:nvSpPr>
          <p:cNvPr id="2" name="Slide Number Placeholder 1">
            <a:extLst>
              <a:ext uri="{FF2B5EF4-FFF2-40B4-BE49-F238E27FC236}">
                <a16:creationId xmlns:a16="http://schemas.microsoft.com/office/drawing/2014/main" id="{E827CF2A-42E1-8A49-83B1-6D7DECA493F6}"/>
              </a:ext>
            </a:extLst>
          </p:cNvPr>
          <p:cNvSpPr>
            <a:spLocks noGrp="1"/>
          </p:cNvSpPr>
          <p:nvPr>
            <p:ph type="sldNum" sz="quarter" idx="12"/>
          </p:nvPr>
        </p:nvSpPr>
        <p:spPr/>
        <p:txBody>
          <a:bodyPr/>
          <a:lstStyle/>
          <a:p>
            <a:fld id="{D57F1E4F-1CFF-5643-939E-02111984F565}" type="slidenum">
              <a:rPr lang="en-US" smtClean="0"/>
              <a:t>27</a:t>
            </a:fld>
            <a:endParaRPr lang="en-US" dirty="0"/>
          </a:p>
        </p:txBody>
      </p:sp>
    </p:spTree>
    <p:extLst>
      <p:ext uri="{BB962C8B-B14F-4D97-AF65-F5344CB8AC3E}">
        <p14:creationId xmlns:p14="http://schemas.microsoft.com/office/powerpoint/2010/main" val="9767756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386">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8F0F1-372F-9C4D-AA54-0D3300061B4B}"/>
              </a:ext>
            </a:extLst>
          </p:cNvPr>
          <p:cNvSpPr>
            <a:spLocks noGrp="1"/>
          </p:cNvSpPr>
          <p:nvPr>
            <p:ph type="title"/>
          </p:nvPr>
        </p:nvSpPr>
        <p:spPr>
          <a:xfrm>
            <a:off x="238232" y="159142"/>
            <a:ext cx="7886700" cy="1104636"/>
          </a:xfrm>
        </p:spPr>
        <p:txBody>
          <a:bodyPr/>
          <a:lstStyle/>
          <a:p>
            <a:r>
              <a:rPr lang="en-US" dirty="0"/>
              <a:t>Digital Signatures</a:t>
            </a:r>
          </a:p>
        </p:txBody>
      </p:sp>
      <p:sp>
        <p:nvSpPr>
          <p:cNvPr id="3" name="Content Placeholder 2">
            <a:extLst>
              <a:ext uri="{FF2B5EF4-FFF2-40B4-BE49-F238E27FC236}">
                <a16:creationId xmlns:a16="http://schemas.microsoft.com/office/drawing/2014/main" id="{D8D71025-17AE-E241-A76F-9C0BFA8B5E62}"/>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2DC3D235-A640-0946-B66A-CCE317B971AC}"/>
              </a:ext>
            </a:extLst>
          </p:cNvPr>
          <p:cNvPicPr>
            <a:picLocks noChangeAspect="1"/>
          </p:cNvPicPr>
          <p:nvPr/>
        </p:nvPicPr>
        <p:blipFill>
          <a:blip r:embed="rId2"/>
          <a:stretch>
            <a:fillRect/>
          </a:stretch>
        </p:blipFill>
        <p:spPr>
          <a:xfrm>
            <a:off x="0" y="1006201"/>
            <a:ext cx="9144000" cy="4656420"/>
          </a:xfrm>
          <a:prstGeom prst="rect">
            <a:avLst/>
          </a:prstGeom>
        </p:spPr>
      </p:pic>
      <p:sp>
        <p:nvSpPr>
          <p:cNvPr id="5" name="Slide Number Placeholder 4">
            <a:extLst>
              <a:ext uri="{FF2B5EF4-FFF2-40B4-BE49-F238E27FC236}">
                <a16:creationId xmlns:a16="http://schemas.microsoft.com/office/drawing/2014/main" id="{6B1C35D5-F631-E843-89C0-3A21611EC381}"/>
              </a:ext>
            </a:extLst>
          </p:cNvPr>
          <p:cNvSpPr>
            <a:spLocks noGrp="1"/>
          </p:cNvSpPr>
          <p:nvPr>
            <p:ph type="sldNum" sz="quarter" idx="12"/>
          </p:nvPr>
        </p:nvSpPr>
        <p:spPr/>
        <p:txBody>
          <a:bodyPr/>
          <a:lstStyle/>
          <a:p>
            <a:fld id="{D57F1E4F-1CFF-5643-939E-02111984F565}" type="slidenum">
              <a:rPr lang="en-US" smtClean="0"/>
              <a:t>28</a:t>
            </a:fld>
            <a:endParaRPr lang="en-US" dirty="0"/>
          </a:p>
        </p:txBody>
      </p:sp>
      <p:sp>
        <p:nvSpPr>
          <p:cNvPr id="6" name="TextBox 5">
            <a:extLst>
              <a:ext uri="{FF2B5EF4-FFF2-40B4-BE49-F238E27FC236}">
                <a16:creationId xmlns:a16="http://schemas.microsoft.com/office/drawing/2014/main" id="{2E18C90D-2BFF-59E3-59C0-39D2FBE6250E}"/>
              </a:ext>
            </a:extLst>
          </p:cNvPr>
          <p:cNvSpPr txBox="1"/>
          <p:nvPr/>
        </p:nvSpPr>
        <p:spPr>
          <a:xfrm>
            <a:off x="3227335" y="1051638"/>
            <a:ext cx="1670650" cy="524503"/>
          </a:xfrm>
          <a:prstGeom prst="rect">
            <a:avLst/>
          </a:prstGeom>
          <a:noFill/>
        </p:spPr>
        <p:txBody>
          <a:bodyPr wrap="none" rtlCol="0">
            <a:spAutoFit/>
          </a:bodyPr>
          <a:lstStyle/>
          <a:p>
            <a:r>
              <a:rPr lang="en-US">
                <a:solidFill>
                  <a:srgbClr val="FF0000"/>
                </a:solidFill>
              </a:rPr>
              <a:t>Hash the document </a:t>
            </a:r>
          </a:p>
          <a:p>
            <a:r>
              <a:rPr lang="en-US">
                <a:solidFill>
                  <a:srgbClr val="FF0000"/>
                </a:solidFill>
              </a:rPr>
              <a:t>to get hash value. </a:t>
            </a:r>
          </a:p>
        </p:txBody>
      </p:sp>
      <p:sp>
        <p:nvSpPr>
          <p:cNvPr id="7" name="TextBox 6">
            <a:extLst>
              <a:ext uri="{FF2B5EF4-FFF2-40B4-BE49-F238E27FC236}">
                <a16:creationId xmlns:a16="http://schemas.microsoft.com/office/drawing/2014/main" id="{916A77F9-D82D-6159-575C-6A88C600E7EB}"/>
              </a:ext>
            </a:extLst>
          </p:cNvPr>
          <p:cNvSpPr txBox="1"/>
          <p:nvPr/>
        </p:nvSpPr>
        <p:spPr>
          <a:xfrm>
            <a:off x="5136217" y="1051637"/>
            <a:ext cx="1828321" cy="524503"/>
          </a:xfrm>
          <a:prstGeom prst="rect">
            <a:avLst/>
          </a:prstGeom>
          <a:noFill/>
        </p:spPr>
        <p:txBody>
          <a:bodyPr wrap="none" rtlCol="0">
            <a:spAutoFit/>
          </a:bodyPr>
          <a:lstStyle/>
          <a:p>
            <a:r>
              <a:rPr lang="en-US">
                <a:solidFill>
                  <a:srgbClr val="FF0000"/>
                </a:solidFill>
              </a:rPr>
              <a:t>Encrypt the hash value</a:t>
            </a:r>
          </a:p>
          <a:p>
            <a:r>
              <a:rPr lang="en-US">
                <a:solidFill>
                  <a:srgbClr val="FF0000"/>
                </a:solidFill>
              </a:rPr>
              <a:t>using private key.</a:t>
            </a:r>
          </a:p>
        </p:txBody>
      </p:sp>
      <p:sp>
        <p:nvSpPr>
          <p:cNvPr id="8" name="TextBox 7">
            <a:extLst>
              <a:ext uri="{FF2B5EF4-FFF2-40B4-BE49-F238E27FC236}">
                <a16:creationId xmlns:a16="http://schemas.microsoft.com/office/drawing/2014/main" id="{272A257F-B941-88DD-9F6D-D6A63D0BB6FF}"/>
              </a:ext>
            </a:extLst>
          </p:cNvPr>
          <p:cNvSpPr txBox="1"/>
          <p:nvPr/>
        </p:nvSpPr>
        <p:spPr>
          <a:xfrm>
            <a:off x="7029526" y="769970"/>
            <a:ext cx="1963999" cy="524503"/>
          </a:xfrm>
          <a:prstGeom prst="rect">
            <a:avLst/>
          </a:prstGeom>
          <a:noFill/>
        </p:spPr>
        <p:txBody>
          <a:bodyPr wrap="none" rtlCol="0">
            <a:spAutoFit/>
          </a:bodyPr>
          <a:lstStyle/>
          <a:p>
            <a:r>
              <a:rPr lang="en-US">
                <a:solidFill>
                  <a:srgbClr val="FF0000"/>
                </a:solidFill>
              </a:rPr>
              <a:t>Attach the encrypted</a:t>
            </a:r>
          </a:p>
          <a:p>
            <a:r>
              <a:rPr lang="en-US">
                <a:solidFill>
                  <a:srgbClr val="FF0000"/>
                </a:solidFill>
              </a:rPr>
              <a:t>hash value to document.</a:t>
            </a:r>
          </a:p>
        </p:txBody>
      </p:sp>
      <p:sp>
        <p:nvSpPr>
          <p:cNvPr id="9" name="TextBox 8">
            <a:extLst>
              <a:ext uri="{FF2B5EF4-FFF2-40B4-BE49-F238E27FC236}">
                <a16:creationId xmlns:a16="http://schemas.microsoft.com/office/drawing/2014/main" id="{30B4D5E8-01B8-1073-29E3-6E548164DC78}"/>
              </a:ext>
            </a:extLst>
          </p:cNvPr>
          <p:cNvSpPr txBox="1"/>
          <p:nvPr/>
        </p:nvSpPr>
        <p:spPr>
          <a:xfrm>
            <a:off x="5136217" y="2555128"/>
            <a:ext cx="2697149" cy="740587"/>
          </a:xfrm>
          <a:prstGeom prst="rect">
            <a:avLst/>
          </a:prstGeom>
          <a:noFill/>
        </p:spPr>
        <p:txBody>
          <a:bodyPr wrap="none" rtlCol="0">
            <a:spAutoFit/>
          </a:bodyPr>
          <a:lstStyle/>
          <a:p>
            <a:r>
              <a:rPr lang="en-US">
                <a:solidFill>
                  <a:srgbClr val="FF0000"/>
                </a:solidFill>
              </a:rPr>
              <a:t>Send the document and encrypted</a:t>
            </a:r>
          </a:p>
          <a:p>
            <a:r>
              <a:rPr lang="en-US">
                <a:solidFill>
                  <a:srgbClr val="FF0000"/>
                </a:solidFill>
              </a:rPr>
              <a:t>hash value across the internet.</a:t>
            </a:r>
          </a:p>
          <a:p>
            <a:r>
              <a:rPr lang="en-US">
                <a:solidFill>
                  <a:srgbClr val="FF0000"/>
                </a:solidFill>
              </a:rPr>
              <a:t> </a:t>
            </a:r>
          </a:p>
        </p:txBody>
      </p:sp>
      <p:sp>
        <p:nvSpPr>
          <p:cNvPr id="10" name="TextBox 9">
            <a:extLst>
              <a:ext uri="{FF2B5EF4-FFF2-40B4-BE49-F238E27FC236}">
                <a16:creationId xmlns:a16="http://schemas.microsoft.com/office/drawing/2014/main" id="{F4E4211F-F408-9597-7B77-0A991284DB8B}"/>
              </a:ext>
            </a:extLst>
          </p:cNvPr>
          <p:cNvSpPr txBox="1"/>
          <p:nvPr/>
        </p:nvSpPr>
        <p:spPr>
          <a:xfrm>
            <a:off x="943143" y="2740732"/>
            <a:ext cx="3002169" cy="1172757"/>
          </a:xfrm>
          <a:prstGeom prst="rect">
            <a:avLst/>
          </a:prstGeom>
          <a:noFill/>
        </p:spPr>
        <p:txBody>
          <a:bodyPr wrap="none" rtlCol="0">
            <a:spAutoFit/>
          </a:bodyPr>
          <a:lstStyle/>
          <a:p>
            <a:r>
              <a:rPr lang="en-US">
                <a:solidFill>
                  <a:srgbClr val="FF0000"/>
                </a:solidFill>
              </a:rPr>
              <a:t>1) hash document to get hash value </a:t>
            </a:r>
          </a:p>
          <a:p>
            <a:r>
              <a:rPr lang="en-US">
                <a:solidFill>
                  <a:srgbClr val="FF0000"/>
                </a:solidFill>
              </a:rPr>
              <a:t>2) use public key to decrypt encrypted</a:t>
            </a:r>
          </a:p>
          <a:p>
            <a:r>
              <a:rPr lang="en-US">
                <a:solidFill>
                  <a:srgbClr val="FF0000"/>
                </a:solidFill>
              </a:rPr>
              <a:t>hash value</a:t>
            </a:r>
          </a:p>
          <a:p>
            <a:r>
              <a:rPr lang="en-US">
                <a:solidFill>
                  <a:srgbClr val="FF0000"/>
                </a:solidFill>
              </a:rPr>
              <a:t>3) If 1) = 2), then successfully verified.</a:t>
            </a:r>
          </a:p>
          <a:p>
            <a:r>
              <a:rPr lang="en-US">
                <a:solidFill>
                  <a:srgbClr val="FF0000"/>
                </a:solidFill>
              </a:rPr>
              <a:t>So clever!</a:t>
            </a:r>
          </a:p>
        </p:txBody>
      </p:sp>
    </p:spTree>
    <p:extLst>
      <p:ext uri="{BB962C8B-B14F-4D97-AF65-F5344CB8AC3E}">
        <p14:creationId xmlns:p14="http://schemas.microsoft.com/office/powerpoint/2010/main" val="865366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a:extLst>
              <a:ext uri="{FF2B5EF4-FFF2-40B4-BE49-F238E27FC236}">
                <a16:creationId xmlns:a16="http://schemas.microsoft.com/office/drawing/2014/main" id="{07CB10DC-D333-F84F-AEFA-826E23CDD585}"/>
              </a:ext>
            </a:extLst>
          </p:cNvPr>
          <p:cNvSpPr>
            <a:spLocks noGrp="1" noChangeArrowheads="1"/>
          </p:cNvSpPr>
          <p:nvPr>
            <p:ph type="title"/>
          </p:nvPr>
        </p:nvSpPr>
        <p:spPr>
          <a:xfrm>
            <a:off x="74612" y="127000"/>
            <a:ext cx="7886700" cy="741087"/>
          </a:xfrm>
        </p:spPr>
        <p:txBody>
          <a:bodyPr/>
          <a:lstStyle/>
          <a:p>
            <a:pPr eaLnBrk="1" hangingPunct="1"/>
            <a:r>
              <a:rPr lang="en-US" altLang="en-US" dirty="0">
                <a:latin typeface="Tahoma" panose="020B0604030504040204" pitchFamily="34" charset="0"/>
                <a:ea typeface="ＭＳ Ｐゴシック" panose="020B0600070205080204" pitchFamily="34" charset="-128"/>
              </a:rPr>
              <a:t>How HTTPS Work</a:t>
            </a:r>
          </a:p>
        </p:txBody>
      </p:sp>
      <p:sp>
        <p:nvSpPr>
          <p:cNvPr id="16386" name="Rectangle 3">
            <a:extLst>
              <a:ext uri="{FF2B5EF4-FFF2-40B4-BE49-F238E27FC236}">
                <a16:creationId xmlns:a16="http://schemas.microsoft.com/office/drawing/2014/main" id="{DCDEDE68-7370-A049-B607-4EE7C1C097CC}"/>
              </a:ext>
            </a:extLst>
          </p:cNvPr>
          <p:cNvSpPr>
            <a:spLocks noGrp="1" noChangeArrowheads="1"/>
          </p:cNvSpPr>
          <p:nvPr>
            <p:ph type="body" idx="1"/>
          </p:nvPr>
        </p:nvSpPr>
        <p:spPr>
          <a:xfrm>
            <a:off x="74612" y="770563"/>
            <a:ext cx="8994776" cy="4817437"/>
          </a:xfrm>
        </p:spPr>
        <p:txBody>
          <a:bodyPr/>
          <a:lstStyle/>
          <a:p>
            <a:pPr marL="0" indent="0" eaLnBrk="1" hangingPunct="1">
              <a:buNone/>
            </a:pPr>
            <a:r>
              <a:rPr lang="en-US" altLang="en-US" sz="1833" dirty="0">
                <a:solidFill>
                  <a:srgbClr val="000000"/>
                </a:solidFill>
                <a:latin typeface="Tahoma" panose="020B0604030504040204" pitchFamily="34" charset="0"/>
                <a:ea typeface="ＭＳ Ｐゴシック" panose="020B0600070205080204" pitchFamily="34" charset="-128"/>
              </a:rPr>
              <a:t>The “key” parts of modern cryptography:</a:t>
            </a:r>
          </a:p>
          <a:p>
            <a:pPr lvl="1" eaLnBrk="1" hangingPunct="1"/>
            <a:r>
              <a:rPr lang="en-US" altLang="en-US" sz="1500" dirty="0">
                <a:solidFill>
                  <a:srgbClr val="000000"/>
                </a:solidFill>
                <a:latin typeface="Tahoma" panose="020B0604030504040204" pitchFamily="34" charset="0"/>
              </a:rPr>
              <a:t>symmetric encryption</a:t>
            </a:r>
          </a:p>
          <a:p>
            <a:pPr lvl="1" eaLnBrk="1" hangingPunct="1"/>
            <a:r>
              <a:rPr lang="en-US" altLang="en-US" sz="1500" dirty="0">
                <a:solidFill>
                  <a:srgbClr val="000000"/>
                </a:solidFill>
                <a:latin typeface="Tahoma" panose="020B0604030504040204" pitchFamily="34" charset="0"/>
              </a:rPr>
              <a:t>key exchange</a:t>
            </a:r>
          </a:p>
          <a:p>
            <a:pPr lvl="1" eaLnBrk="1" hangingPunct="1"/>
            <a:r>
              <a:rPr lang="en-US" altLang="en-US" sz="1500" dirty="0">
                <a:solidFill>
                  <a:srgbClr val="000000"/>
                </a:solidFill>
                <a:latin typeface="Tahoma" panose="020B0604030504040204" pitchFamily="34" charset="0"/>
              </a:rPr>
              <a:t>public-key cryptography  </a:t>
            </a:r>
          </a:p>
          <a:p>
            <a:pPr marL="0" indent="0" eaLnBrk="1" hangingPunct="1">
              <a:buNone/>
            </a:pPr>
            <a:r>
              <a:rPr lang="en-US" altLang="en-US" sz="1833" dirty="0">
                <a:solidFill>
                  <a:srgbClr val="000000"/>
                </a:solidFill>
                <a:latin typeface="Tahoma" panose="020B0604030504040204" pitchFamily="34" charset="0"/>
                <a:ea typeface="ＭＳ Ｐゴシック" panose="020B0600070205080204" pitchFamily="34" charset="-128"/>
              </a:rPr>
              <a:t>When you connect to a secure website, such as Facebook, using HTTPS that has the green padlock, you know that cryptography was used to encrypt data. </a:t>
            </a:r>
          </a:p>
          <a:p>
            <a:pPr marL="0" indent="0" eaLnBrk="1" hangingPunct="1">
              <a:buNone/>
            </a:pPr>
            <a:endParaRPr lang="en-US" altLang="en-US" sz="1833" dirty="0">
              <a:solidFill>
                <a:srgbClr val="000000"/>
              </a:solidFill>
              <a:latin typeface="Tahoma" panose="020B0604030504040204" pitchFamily="34" charset="0"/>
              <a:ea typeface="ＭＳ Ｐゴシック" panose="020B0600070205080204" pitchFamily="34" charset="-128"/>
            </a:endParaRPr>
          </a:p>
          <a:p>
            <a:pPr marL="0" indent="0">
              <a:buNone/>
            </a:pPr>
            <a:r>
              <a:rPr lang="en-US" altLang="en-US" sz="1800" dirty="0">
                <a:solidFill>
                  <a:srgbClr val="000000"/>
                </a:solidFill>
                <a:latin typeface="Tahoma" panose="020B0604030504040204" pitchFamily="34" charset="0"/>
              </a:rPr>
              <a:t>When information is sent over regular HTTP, the information is broken into packets of data that can be easily “sniffed” using free software. This makes communication over the an unsecure medium, such as public Wi-Fi, highly vulnerable to interception. </a:t>
            </a:r>
          </a:p>
          <a:p>
            <a:pPr marL="0" indent="0">
              <a:buNone/>
            </a:pPr>
            <a:endParaRPr lang="en-US" altLang="en-US" sz="1800" dirty="0">
              <a:solidFill>
                <a:srgbClr val="000000"/>
              </a:solidFill>
              <a:latin typeface="Tahoma" panose="020B0604030504040204" pitchFamily="34" charset="0"/>
            </a:endParaRPr>
          </a:p>
          <a:p>
            <a:pPr marL="0" indent="0">
              <a:buNone/>
            </a:pPr>
            <a:r>
              <a:rPr lang="en-US" altLang="en-US" sz="1800" dirty="0">
                <a:solidFill>
                  <a:srgbClr val="000000"/>
                </a:solidFill>
                <a:latin typeface="Tahoma" panose="020B0604030504040204" pitchFamily="34" charset="0"/>
              </a:rPr>
              <a:t>In fact, all communications that occur over HTTP occur in plain text, making them highly accessible to anyone with the correct tools, and vulnerable to on-path attacks.</a:t>
            </a:r>
          </a:p>
          <a:p>
            <a:pPr marL="0" indent="0">
              <a:buNone/>
            </a:pPr>
            <a:endParaRPr lang="en-US" altLang="en-US" sz="1800" dirty="0">
              <a:solidFill>
                <a:srgbClr val="000000"/>
              </a:solidFill>
              <a:latin typeface="Tahoma" panose="020B0604030504040204" pitchFamily="34" charset="0"/>
            </a:endParaRPr>
          </a:p>
          <a:p>
            <a:pPr marL="0" indent="0">
              <a:buNone/>
            </a:pPr>
            <a:r>
              <a:rPr lang="en-US" altLang="en-US" sz="1800" dirty="0">
                <a:solidFill>
                  <a:srgbClr val="000000"/>
                </a:solidFill>
                <a:latin typeface="Tahoma" panose="020B0604030504040204" pitchFamily="34" charset="0"/>
              </a:rPr>
              <a:t>Technically speaking, HTTPS is not a separate protocol from HTTP. It is simply using TLS/SSL encryption over the HTTP protocol.</a:t>
            </a:r>
          </a:p>
          <a:p>
            <a:pPr marL="0" indent="0">
              <a:buNone/>
            </a:pPr>
            <a:endParaRPr lang="en-US" altLang="en-US" sz="1800" dirty="0">
              <a:solidFill>
                <a:srgbClr val="000000"/>
              </a:solidFill>
              <a:latin typeface="Tahoma" panose="020B0604030504040204" pitchFamily="34" charset="0"/>
            </a:endParaRPr>
          </a:p>
          <a:p>
            <a:pPr marL="0" indent="0" eaLnBrk="1" hangingPunct="1">
              <a:buNone/>
            </a:pPr>
            <a:endParaRPr lang="en-US" altLang="en-US" sz="1833" dirty="0">
              <a:solidFill>
                <a:srgbClr val="000000"/>
              </a:solidFill>
              <a:latin typeface="Tahoma" panose="020B0604030504040204" pitchFamily="34" charset="0"/>
              <a:ea typeface="ＭＳ Ｐゴシック" panose="020B0600070205080204" pitchFamily="34" charset="-128"/>
            </a:endParaRPr>
          </a:p>
        </p:txBody>
      </p:sp>
      <p:pic>
        <p:nvPicPr>
          <p:cNvPr id="65539" name="Picture 1">
            <a:extLst>
              <a:ext uri="{FF2B5EF4-FFF2-40B4-BE49-F238E27FC236}">
                <a16:creationId xmlns:a16="http://schemas.microsoft.com/office/drawing/2014/main" id="{E53CD132-E85D-D245-AAD8-83FB82CE3B6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94636" y="1277471"/>
            <a:ext cx="3448843" cy="493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992AC32D-C53A-1C48-AC99-1565AB7F78CA}"/>
              </a:ext>
            </a:extLst>
          </p:cNvPr>
          <p:cNvSpPr>
            <a:spLocks noGrp="1"/>
          </p:cNvSpPr>
          <p:nvPr>
            <p:ph type="sldNum" sz="quarter" idx="12"/>
          </p:nvPr>
        </p:nvSpPr>
        <p:spPr/>
        <p:txBody>
          <a:bodyPr/>
          <a:lstStyle/>
          <a:p>
            <a:fld id="{D57F1E4F-1CFF-5643-939E-02111984F565}" type="slidenum">
              <a:rPr lang="en-US" smtClean="0"/>
              <a:t>29</a:t>
            </a:fld>
            <a:endParaRPr lang="en-US" dirty="0"/>
          </a:p>
        </p:txBody>
      </p:sp>
    </p:spTree>
    <p:extLst>
      <p:ext uri="{BB962C8B-B14F-4D97-AF65-F5344CB8AC3E}">
        <p14:creationId xmlns:p14="http://schemas.microsoft.com/office/powerpoint/2010/main" val="83054463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38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38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55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38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386">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38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02AE339C-E512-214C-87AC-C7DED5975191}"/>
              </a:ext>
            </a:extLst>
          </p:cNvPr>
          <p:cNvSpPr>
            <a:spLocks noGrp="1" noChangeArrowheads="1"/>
          </p:cNvSpPr>
          <p:nvPr>
            <p:ph type="title"/>
          </p:nvPr>
        </p:nvSpPr>
        <p:spPr>
          <a:xfrm>
            <a:off x="123290" y="127000"/>
            <a:ext cx="7619572" cy="805599"/>
          </a:xfrm>
        </p:spPr>
        <p:txBody>
          <a:bodyPr/>
          <a:lstStyle/>
          <a:p>
            <a:pPr eaLnBrk="1" hangingPunct="1"/>
            <a:r>
              <a:rPr lang="en-US" altLang="en-US" dirty="0">
                <a:latin typeface="Tahoma" panose="020B0604030504040204" pitchFamily="34" charset="0"/>
                <a:ea typeface="ＭＳ Ｐゴシック" panose="020B0600070205080204" pitchFamily="34" charset="-128"/>
              </a:rPr>
              <a:t>Substitution Cipher</a:t>
            </a:r>
          </a:p>
        </p:txBody>
      </p:sp>
      <p:sp>
        <p:nvSpPr>
          <p:cNvPr id="16386" name="Rectangle 3">
            <a:extLst>
              <a:ext uri="{FF2B5EF4-FFF2-40B4-BE49-F238E27FC236}">
                <a16:creationId xmlns:a16="http://schemas.microsoft.com/office/drawing/2014/main" id="{2A7E0F38-3D69-FA4C-A13E-BC74CAF926EB}"/>
              </a:ext>
            </a:extLst>
          </p:cNvPr>
          <p:cNvSpPr>
            <a:spLocks noGrp="1" noChangeArrowheads="1"/>
          </p:cNvSpPr>
          <p:nvPr>
            <p:ph type="body" idx="1"/>
          </p:nvPr>
        </p:nvSpPr>
        <p:spPr>
          <a:xfrm>
            <a:off x="246580" y="932599"/>
            <a:ext cx="8135420" cy="4655401"/>
          </a:xfrm>
        </p:spPr>
        <p:txBody>
          <a:bodyPr/>
          <a:lstStyle/>
          <a:p>
            <a:pPr marL="0" indent="0" eaLnBrk="1" hangingPunct="1">
              <a:buNone/>
              <a:defRPr/>
            </a:pPr>
            <a:r>
              <a:rPr lang="en-US" altLang="en-US" sz="1833" dirty="0">
                <a:latin typeface="Tahoma" panose="020B0604030504040204" pitchFamily="34" charset="0"/>
                <a:ea typeface="ＭＳ Ｐゴシック" panose="020B0600070205080204" pitchFamily="34" charset="-128"/>
              </a:rPr>
              <a:t>Caesar cipher is an example of a larger class of ciphers called </a:t>
            </a:r>
            <a:r>
              <a:rPr lang="en-US" altLang="en-US" sz="1833" b="1" dirty="0">
                <a:latin typeface="Tahoma" panose="020B0604030504040204" pitchFamily="34" charset="0"/>
                <a:ea typeface="ＭＳ Ｐゴシック" panose="020B0600070205080204" pitchFamily="34" charset="-128"/>
              </a:rPr>
              <a:t>substitution cipher</a:t>
            </a:r>
            <a:r>
              <a:rPr lang="en-US" altLang="en-US" sz="1833" dirty="0">
                <a:latin typeface="Tahoma" panose="020B0604030504040204" pitchFamily="34" charset="0"/>
                <a:ea typeface="ＭＳ Ｐゴシック" panose="020B0600070205080204" pitchFamily="34" charset="-128"/>
              </a:rPr>
              <a:t>. </a:t>
            </a:r>
          </a:p>
          <a:p>
            <a:pPr lvl="1" eaLnBrk="1" hangingPunct="1">
              <a:defRPr/>
            </a:pPr>
            <a:r>
              <a:rPr lang="en-US" altLang="en-US" sz="1600" dirty="0">
                <a:latin typeface="Tahoma" panose="020B0604030504040204" pitchFamily="34" charset="0"/>
              </a:rPr>
              <a:t>every letter is replaced by a different </a:t>
            </a:r>
            <a:r>
              <a:rPr lang="en-US" altLang="en-US" sz="1600">
                <a:latin typeface="Tahoma" panose="020B0604030504040204" pitchFamily="34" charset="0"/>
              </a:rPr>
              <a:t>letter.</a:t>
            </a:r>
          </a:p>
          <a:p>
            <a:pPr lvl="1" eaLnBrk="1" hangingPunct="1">
              <a:defRPr/>
            </a:pPr>
            <a:r>
              <a:rPr lang="en-US" altLang="en-US" sz="1600">
                <a:latin typeface="Tahoma" panose="020B0604030504040204" pitchFamily="34" charset="0"/>
                <a:ea typeface="ＭＳ Ｐゴシック" panose="020B0600070205080204" pitchFamily="34" charset="-128"/>
              </a:rPr>
              <a:t>one </a:t>
            </a:r>
            <a:r>
              <a:rPr lang="en-US" altLang="en-US" sz="1600" dirty="0">
                <a:latin typeface="Tahoma" panose="020B0604030504040204" pitchFamily="34" charset="0"/>
                <a:ea typeface="ＭＳ Ｐゴシック" panose="020B0600070205080204" pitchFamily="34" charset="-128"/>
              </a:rPr>
              <a:t>drawback of basic substitution cipher is letter frequency is preserved.</a:t>
            </a:r>
          </a:p>
          <a:p>
            <a:pPr lvl="1" eaLnBrk="1" hangingPunct="1">
              <a:defRPr/>
            </a:pPr>
            <a:r>
              <a:rPr lang="en-US" altLang="en-US" sz="1600" dirty="0">
                <a:latin typeface="Tahoma" panose="020B0604030504040204" pitchFamily="34" charset="0"/>
              </a:rPr>
              <a:t>the letter e is the most common letter in English. If cipher translates e to x, then x would be the most common letter in ciphertext.</a:t>
            </a:r>
          </a:p>
          <a:p>
            <a:pPr lvl="1">
              <a:defRPr/>
            </a:pPr>
            <a:r>
              <a:rPr lang="en-US" altLang="en-US" sz="1600" dirty="0">
                <a:latin typeface="Tahoma" panose="020B0604030504040204" pitchFamily="34" charset="0"/>
                <a:ea typeface="ＭＳ Ｐゴシック" panose="020B0600070205080204" pitchFamily="34" charset="-128"/>
              </a:rPr>
              <a:t>it was the breaking of a substitution cipher that led to the execution of Mary, Queen of Scots, in 1587, for plotting to kill Queen Elizabeth.</a:t>
            </a:r>
          </a:p>
          <a:p>
            <a:pPr eaLnBrk="1" hangingPunct="1">
              <a:defRPr/>
            </a:pPr>
            <a:endParaRPr lang="en-US" altLang="en-US" sz="1833" dirty="0">
              <a:latin typeface="Tahoma" panose="020B0604030504040204" pitchFamily="34" charset="0"/>
              <a:ea typeface="ＭＳ Ｐゴシック" panose="020B0600070205080204" pitchFamily="34" charset="-128"/>
            </a:endParaRPr>
          </a:p>
          <a:p>
            <a:pPr eaLnBrk="1" hangingPunct="1">
              <a:defRPr/>
            </a:pPr>
            <a:endParaRPr lang="en-US" altLang="en-US" sz="1833" dirty="0">
              <a:latin typeface="Tahoma" panose="020B0604030504040204" pitchFamily="34" charset="0"/>
              <a:ea typeface="ＭＳ Ｐゴシック" panose="020B0600070205080204" pitchFamily="34" charset="-128"/>
            </a:endParaRPr>
          </a:p>
          <a:p>
            <a:pPr eaLnBrk="1" hangingPunct="1">
              <a:defRPr/>
            </a:pPr>
            <a:endParaRPr lang="en-US" altLang="en-US" sz="1833" dirty="0">
              <a:latin typeface="Tahoma" panose="020B0604030504040204" pitchFamily="34" charset="0"/>
              <a:ea typeface="ＭＳ Ｐゴシック" panose="020B0600070205080204" pitchFamily="34" charset="-128"/>
            </a:endParaRPr>
          </a:p>
          <a:p>
            <a:pPr eaLnBrk="1" hangingPunct="1">
              <a:defRPr/>
            </a:pPr>
            <a:endParaRPr lang="en-US" altLang="en-US" sz="1833" b="1" dirty="0">
              <a:solidFill>
                <a:srgbClr val="008000"/>
              </a:solidFill>
              <a:latin typeface="Courier New" panose="02070309020205020404" pitchFamily="49" charset="0"/>
              <a:ea typeface="ＭＳ Ｐゴシック" panose="020B0600070205080204" pitchFamily="34" charset="-128"/>
            </a:endParaRPr>
          </a:p>
        </p:txBody>
      </p:sp>
      <p:pic>
        <p:nvPicPr>
          <p:cNvPr id="3" name="Picture 2">
            <a:extLst>
              <a:ext uri="{FF2B5EF4-FFF2-40B4-BE49-F238E27FC236}">
                <a16:creationId xmlns:a16="http://schemas.microsoft.com/office/drawing/2014/main" id="{5F05013A-B779-4441-83CC-226A1BAC92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8826" y="3333750"/>
            <a:ext cx="1527197" cy="22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CB412D6F-AE4F-1149-B310-2341F76FA139}"/>
              </a:ext>
            </a:extLst>
          </p:cNvPr>
          <p:cNvSpPr>
            <a:spLocks noGrp="1"/>
          </p:cNvSpPr>
          <p:nvPr>
            <p:ph type="sldNum" sz="quarter" idx="12"/>
          </p:nvPr>
        </p:nvSpPr>
        <p:spPr/>
        <p:txBody>
          <a:bodyPr/>
          <a:lstStyle/>
          <a:p>
            <a:fld id="{D57F1E4F-1CFF-5643-939E-02111984F565}" type="slidenum">
              <a:rPr lang="en-US" smtClean="0"/>
              <a:t>3</a:t>
            </a:fld>
            <a:endParaRPr lang="en-US" dirty="0"/>
          </a:p>
        </p:txBody>
      </p:sp>
    </p:spTree>
    <p:extLst>
      <p:ext uri="{BB962C8B-B14F-4D97-AF65-F5344CB8AC3E}">
        <p14:creationId xmlns:p14="http://schemas.microsoft.com/office/powerpoint/2010/main" val="19259242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a:extLst>
              <a:ext uri="{FF2B5EF4-FFF2-40B4-BE49-F238E27FC236}">
                <a16:creationId xmlns:a16="http://schemas.microsoft.com/office/drawing/2014/main" id="{07CB10DC-D333-F84F-AEFA-826E23CDD585}"/>
              </a:ext>
            </a:extLst>
          </p:cNvPr>
          <p:cNvSpPr>
            <a:spLocks noGrp="1" noChangeArrowheads="1"/>
          </p:cNvSpPr>
          <p:nvPr>
            <p:ph type="title"/>
          </p:nvPr>
        </p:nvSpPr>
        <p:spPr>
          <a:xfrm>
            <a:off x="74612" y="127000"/>
            <a:ext cx="7886700" cy="741087"/>
          </a:xfrm>
        </p:spPr>
        <p:txBody>
          <a:bodyPr/>
          <a:lstStyle/>
          <a:p>
            <a:pPr eaLnBrk="1" hangingPunct="1"/>
            <a:r>
              <a:rPr lang="en-US" altLang="en-US" dirty="0">
                <a:latin typeface="Tahoma" panose="020B0604030504040204" pitchFamily="34" charset="0"/>
                <a:ea typeface="ＭＳ Ｐゴシック" panose="020B0600070205080204" pitchFamily="34" charset="-128"/>
              </a:rPr>
              <a:t>How HTTPS Work</a:t>
            </a:r>
          </a:p>
        </p:txBody>
      </p:sp>
      <p:sp>
        <p:nvSpPr>
          <p:cNvPr id="16386" name="Rectangle 3">
            <a:extLst>
              <a:ext uri="{FF2B5EF4-FFF2-40B4-BE49-F238E27FC236}">
                <a16:creationId xmlns:a16="http://schemas.microsoft.com/office/drawing/2014/main" id="{DCDEDE68-7370-A049-B607-4EE7C1C097CC}"/>
              </a:ext>
            </a:extLst>
          </p:cNvPr>
          <p:cNvSpPr>
            <a:spLocks noGrp="1" noChangeArrowheads="1"/>
          </p:cNvSpPr>
          <p:nvPr>
            <p:ph type="body" idx="1"/>
          </p:nvPr>
        </p:nvSpPr>
        <p:spPr>
          <a:xfrm>
            <a:off x="74612" y="770563"/>
            <a:ext cx="8994776" cy="4817437"/>
          </a:xfrm>
        </p:spPr>
        <p:txBody>
          <a:bodyPr>
            <a:normAutofit/>
          </a:bodyPr>
          <a:lstStyle/>
          <a:p>
            <a:pPr marL="0" indent="0" eaLnBrk="1" hangingPunct="1">
              <a:buNone/>
            </a:pPr>
            <a:r>
              <a:rPr lang="en-US" altLang="en-US" sz="1800" dirty="0">
                <a:solidFill>
                  <a:srgbClr val="000000"/>
                </a:solidFill>
                <a:latin typeface="Tahoma" panose="020B0604030504040204" pitchFamily="34" charset="0"/>
                <a:ea typeface="ＭＳ Ｐゴシック" panose="020B0600070205080204" pitchFamily="34" charset="-128"/>
              </a:rPr>
              <a:t>Here's how HTTPS work:</a:t>
            </a:r>
          </a:p>
          <a:p>
            <a:pPr marL="0" indent="0" eaLnBrk="1" hangingPunct="1">
              <a:buNone/>
            </a:pPr>
            <a:endParaRPr lang="en-US" altLang="en-US" sz="1800" dirty="0">
              <a:solidFill>
                <a:srgbClr val="000000"/>
              </a:solidFill>
              <a:latin typeface="Tahoma" panose="020B0604030504040204" pitchFamily="34" charset="0"/>
              <a:ea typeface="ＭＳ Ｐゴシック" panose="020B0600070205080204" pitchFamily="34" charset="-128"/>
            </a:endParaRPr>
          </a:p>
          <a:p>
            <a:pPr lvl="1" eaLnBrk="1" hangingPunct="1"/>
            <a:r>
              <a:rPr lang="en-US" altLang="en-US" dirty="0" err="1">
                <a:solidFill>
                  <a:srgbClr val="000000"/>
                </a:solidFill>
                <a:latin typeface="Tahoma" panose="020B0604030504040204" pitchFamily="34" charset="0"/>
              </a:rPr>
              <a:t>Youtube</a:t>
            </a:r>
            <a:r>
              <a:rPr lang="en-US" altLang="en-US" dirty="0">
                <a:solidFill>
                  <a:srgbClr val="000000"/>
                </a:solidFill>
                <a:latin typeface="Tahoma" panose="020B0604030504040204" pitchFamily="34" charset="0"/>
              </a:rPr>
              <a:t> receives a </a:t>
            </a:r>
            <a:r>
              <a:rPr lang="en-US" altLang="en-US" b="1" dirty="0">
                <a:solidFill>
                  <a:srgbClr val="000000"/>
                </a:solidFill>
                <a:latin typeface="Tahoma" panose="020B0604030504040204" pitchFamily="34" charset="0"/>
              </a:rPr>
              <a:t>digital certificate</a:t>
            </a:r>
            <a:r>
              <a:rPr lang="en-US" altLang="en-US" dirty="0">
                <a:solidFill>
                  <a:srgbClr val="000000"/>
                </a:solidFill>
                <a:latin typeface="Tahoma" panose="020B0604030504040204" pitchFamily="34" charset="0"/>
              </a:rPr>
              <a:t> from a </a:t>
            </a:r>
            <a:r>
              <a:rPr lang="en-US" altLang="en-US" b="1" dirty="0">
                <a:solidFill>
                  <a:srgbClr val="000000"/>
                </a:solidFill>
                <a:latin typeface="Tahoma" panose="020B0604030504040204" pitchFamily="34" charset="0"/>
              </a:rPr>
              <a:t>certificate authority(CA)</a:t>
            </a:r>
            <a:r>
              <a:rPr lang="en-US" altLang="en-US" dirty="0">
                <a:solidFill>
                  <a:srgbClr val="000000"/>
                </a:solidFill>
                <a:latin typeface="Tahoma" panose="020B0604030504040204" pitchFamily="34" charset="0"/>
              </a:rPr>
              <a:t> which includes a public and private key. The private key lives on </a:t>
            </a:r>
            <a:r>
              <a:rPr lang="en-US" altLang="en-US" dirty="0" err="1">
                <a:solidFill>
                  <a:srgbClr val="000000"/>
                </a:solidFill>
                <a:latin typeface="Tahoma" panose="020B0604030504040204" pitchFamily="34" charset="0"/>
              </a:rPr>
              <a:t>Youtube's</a:t>
            </a:r>
            <a:r>
              <a:rPr lang="en-US" altLang="en-US" dirty="0">
                <a:solidFill>
                  <a:srgbClr val="000000"/>
                </a:solidFill>
                <a:latin typeface="Tahoma" panose="020B0604030504040204" pitchFamily="34" charset="0"/>
              </a:rPr>
              <a:t> server. The public key is available for anyone who wants to access </a:t>
            </a:r>
            <a:r>
              <a:rPr lang="en-US" altLang="en-US" dirty="0" err="1">
                <a:solidFill>
                  <a:srgbClr val="000000"/>
                </a:solidFill>
                <a:latin typeface="Tahoma" panose="020B0604030504040204" pitchFamily="34" charset="0"/>
              </a:rPr>
              <a:t>Youtube</a:t>
            </a:r>
            <a:r>
              <a:rPr lang="en-US" altLang="en-US" dirty="0">
                <a:solidFill>
                  <a:srgbClr val="000000"/>
                </a:solidFill>
                <a:latin typeface="Tahoma" panose="020B0604030504040204" pitchFamily="34" charset="0"/>
              </a:rPr>
              <a:t>. </a:t>
            </a:r>
          </a:p>
          <a:p>
            <a:pPr lvl="1"/>
            <a:r>
              <a:rPr lang="en-US" altLang="en-US" dirty="0">
                <a:solidFill>
                  <a:srgbClr val="000000"/>
                </a:solidFill>
                <a:latin typeface="Tahoma" panose="020B0604030504040204" pitchFamily="34" charset="0"/>
              </a:rPr>
              <a:t>When a user connects to </a:t>
            </a:r>
            <a:r>
              <a:rPr lang="en-US" altLang="en-US" dirty="0" err="1">
                <a:solidFill>
                  <a:srgbClr val="000000"/>
                </a:solidFill>
                <a:latin typeface="Tahoma" panose="020B0604030504040204" pitchFamily="34" charset="0"/>
              </a:rPr>
              <a:t>youtube.com</a:t>
            </a:r>
            <a:r>
              <a:rPr lang="en-US" altLang="en-US" dirty="0">
                <a:solidFill>
                  <a:srgbClr val="000000"/>
                </a:solidFill>
                <a:latin typeface="Tahoma" panose="020B0604030504040204" pitchFamily="34" charset="0"/>
              </a:rPr>
              <a:t>, </a:t>
            </a:r>
            <a:r>
              <a:rPr lang="en-US" altLang="en-US" dirty="0" err="1">
                <a:solidFill>
                  <a:srgbClr val="000000"/>
                </a:solidFill>
                <a:latin typeface="Tahoma" panose="020B0604030504040204" pitchFamily="34" charset="0"/>
              </a:rPr>
              <a:t>Youtube</a:t>
            </a:r>
            <a:r>
              <a:rPr lang="en-US" altLang="en-US" dirty="0">
                <a:solidFill>
                  <a:srgbClr val="000000"/>
                </a:solidFill>
                <a:latin typeface="Tahoma" panose="020B0604030504040204" pitchFamily="34" charset="0"/>
              </a:rPr>
              <a:t> will send over its SSL certificate which contains the public key necessary to start the secure session. How do we know that this certificate is authentic?</a:t>
            </a:r>
          </a:p>
          <a:p>
            <a:pPr lvl="1"/>
            <a:r>
              <a:rPr lang="en-US" altLang="en-US" dirty="0" err="1">
                <a:solidFill>
                  <a:srgbClr val="000000"/>
                </a:solidFill>
                <a:latin typeface="Tahoma" panose="020B0604030504040204" pitchFamily="34" charset="0"/>
              </a:rPr>
              <a:t>Youtube's</a:t>
            </a:r>
            <a:r>
              <a:rPr lang="en-US" altLang="en-US" dirty="0">
                <a:solidFill>
                  <a:srgbClr val="000000"/>
                </a:solidFill>
                <a:latin typeface="Tahoma" panose="020B0604030504040204" pitchFamily="34" charset="0"/>
              </a:rPr>
              <a:t> certificate authority is Google. Google encrypts this certificate with its private key. </a:t>
            </a:r>
          </a:p>
          <a:p>
            <a:pPr lvl="1"/>
            <a:r>
              <a:rPr lang="en-US" altLang="en-US" dirty="0">
                <a:solidFill>
                  <a:srgbClr val="000000"/>
                </a:solidFill>
                <a:latin typeface="Tahoma" panose="020B0604030504040204" pitchFamily="34" charset="0"/>
              </a:rPr>
              <a:t>Your browser which has access to secure information from certificate authorities uses Google's known secure public key and decrypt this certificate. If the public key successfully decrypt the certificate, then your browser knows that this is the real </a:t>
            </a:r>
            <a:r>
              <a:rPr lang="en-US" altLang="en-US" dirty="0" err="1">
                <a:solidFill>
                  <a:srgbClr val="000000"/>
                </a:solidFill>
                <a:latin typeface="Tahoma" panose="020B0604030504040204" pitchFamily="34" charset="0"/>
              </a:rPr>
              <a:t>Youtube</a:t>
            </a:r>
            <a:r>
              <a:rPr lang="en-US" altLang="en-US" dirty="0">
                <a:solidFill>
                  <a:srgbClr val="000000"/>
                </a:solidFill>
                <a:latin typeface="Tahoma" panose="020B0604030504040204" pitchFamily="34" charset="0"/>
              </a:rPr>
              <a:t> server. The </a:t>
            </a:r>
            <a:r>
              <a:rPr lang="en-US" altLang="en-US" dirty="0" err="1">
                <a:solidFill>
                  <a:srgbClr val="000000"/>
                </a:solidFill>
                <a:latin typeface="Tahoma" panose="020B0604030504040204" pitchFamily="34" charset="0"/>
              </a:rPr>
              <a:t>greenpad</a:t>
            </a:r>
            <a:r>
              <a:rPr lang="en-US" altLang="en-US" dirty="0">
                <a:solidFill>
                  <a:srgbClr val="000000"/>
                </a:solidFill>
                <a:latin typeface="Tahoma" panose="020B0604030504040204" pitchFamily="34" charset="0"/>
              </a:rPr>
              <a:t> lock is the indicator for verification process. </a:t>
            </a:r>
          </a:p>
          <a:p>
            <a:pPr lvl="1"/>
            <a:r>
              <a:rPr lang="en-US" altLang="en-US" dirty="0">
                <a:solidFill>
                  <a:srgbClr val="000000"/>
                </a:solidFill>
                <a:latin typeface="Tahoma" panose="020B0604030504040204" pitchFamily="34" charset="0"/>
              </a:rPr>
              <a:t>If </a:t>
            </a:r>
            <a:r>
              <a:rPr lang="en-US" altLang="en-US" dirty="0" err="1">
                <a:solidFill>
                  <a:srgbClr val="000000"/>
                </a:solidFill>
                <a:latin typeface="Tahoma" panose="020B0604030504040204" pitchFamily="34" charset="0"/>
              </a:rPr>
              <a:t>Youtube</a:t>
            </a:r>
            <a:r>
              <a:rPr lang="en-US" altLang="en-US" dirty="0">
                <a:solidFill>
                  <a:srgbClr val="000000"/>
                </a:solidFill>
                <a:latin typeface="Tahoma" panose="020B0604030504040204" pitchFamily="34" charset="0"/>
              </a:rPr>
              <a:t> is down, a hacker can’t create a clone of </a:t>
            </a:r>
            <a:r>
              <a:rPr lang="en-US" altLang="en-US" dirty="0" err="1">
                <a:solidFill>
                  <a:srgbClr val="000000"/>
                </a:solidFill>
                <a:latin typeface="Tahoma" panose="020B0604030504040204" pitchFamily="34" charset="0"/>
              </a:rPr>
              <a:t>Youtube</a:t>
            </a:r>
            <a:r>
              <a:rPr lang="en-US" altLang="en-US" dirty="0">
                <a:solidFill>
                  <a:srgbClr val="000000"/>
                </a:solidFill>
                <a:latin typeface="Tahoma" panose="020B0604030504040204" pitchFamily="34" charset="0"/>
              </a:rPr>
              <a:t> without a valid certificate. </a:t>
            </a:r>
          </a:p>
        </p:txBody>
      </p:sp>
      <p:sp>
        <p:nvSpPr>
          <p:cNvPr id="2" name="Slide Number Placeholder 1">
            <a:extLst>
              <a:ext uri="{FF2B5EF4-FFF2-40B4-BE49-F238E27FC236}">
                <a16:creationId xmlns:a16="http://schemas.microsoft.com/office/drawing/2014/main" id="{F0B9C422-EAAC-114B-9C9E-6B33C8334932}"/>
              </a:ext>
            </a:extLst>
          </p:cNvPr>
          <p:cNvSpPr>
            <a:spLocks noGrp="1"/>
          </p:cNvSpPr>
          <p:nvPr>
            <p:ph type="sldNum" sz="quarter" idx="12"/>
          </p:nvPr>
        </p:nvSpPr>
        <p:spPr/>
        <p:txBody>
          <a:bodyPr/>
          <a:lstStyle/>
          <a:p>
            <a:fld id="{D57F1E4F-1CFF-5643-939E-02111984F565}" type="slidenum">
              <a:rPr lang="en-US" smtClean="0"/>
              <a:t>30</a:t>
            </a:fld>
            <a:endParaRPr lang="en-US" dirty="0"/>
          </a:p>
        </p:txBody>
      </p:sp>
    </p:spTree>
    <p:extLst>
      <p:ext uri="{BB962C8B-B14F-4D97-AF65-F5344CB8AC3E}">
        <p14:creationId xmlns:p14="http://schemas.microsoft.com/office/powerpoint/2010/main" val="35353866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a:extLst>
              <a:ext uri="{FF2B5EF4-FFF2-40B4-BE49-F238E27FC236}">
                <a16:creationId xmlns:a16="http://schemas.microsoft.com/office/drawing/2014/main" id="{07CB10DC-D333-F84F-AEFA-826E23CDD585}"/>
              </a:ext>
            </a:extLst>
          </p:cNvPr>
          <p:cNvSpPr>
            <a:spLocks noGrp="1" noChangeArrowheads="1"/>
          </p:cNvSpPr>
          <p:nvPr>
            <p:ph type="title"/>
          </p:nvPr>
        </p:nvSpPr>
        <p:spPr>
          <a:xfrm>
            <a:off x="74612" y="29476"/>
            <a:ext cx="7886700" cy="741087"/>
          </a:xfrm>
        </p:spPr>
        <p:txBody>
          <a:bodyPr/>
          <a:lstStyle/>
          <a:p>
            <a:pPr eaLnBrk="1" hangingPunct="1"/>
            <a:r>
              <a:rPr lang="en-US" altLang="en-US" dirty="0">
                <a:latin typeface="Tahoma" panose="020B0604030504040204" pitchFamily="34" charset="0"/>
                <a:ea typeface="ＭＳ Ｐゴシック" panose="020B0600070205080204" pitchFamily="34" charset="-128"/>
              </a:rPr>
              <a:t>How HTTPS Work(optional)</a:t>
            </a:r>
          </a:p>
        </p:txBody>
      </p:sp>
      <p:sp>
        <p:nvSpPr>
          <p:cNvPr id="16386" name="Rectangle 3">
            <a:extLst>
              <a:ext uri="{FF2B5EF4-FFF2-40B4-BE49-F238E27FC236}">
                <a16:creationId xmlns:a16="http://schemas.microsoft.com/office/drawing/2014/main" id="{DCDEDE68-7370-A049-B607-4EE7C1C097CC}"/>
              </a:ext>
            </a:extLst>
          </p:cNvPr>
          <p:cNvSpPr>
            <a:spLocks noGrp="1" noChangeArrowheads="1"/>
          </p:cNvSpPr>
          <p:nvPr>
            <p:ph type="body" idx="1"/>
          </p:nvPr>
        </p:nvSpPr>
        <p:spPr>
          <a:xfrm>
            <a:off x="74612" y="770563"/>
            <a:ext cx="8994776" cy="4817437"/>
          </a:xfrm>
        </p:spPr>
        <p:txBody>
          <a:bodyPr/>
          <a:lstStyle/>
          <a:p>
            <a:pPr marL="0" indent="0">
              <a:buNone/>
            </a:pPr>
            <a:r>
              <a:rPr lang="en-US" altLang="en-US" sz="1800" dirty="0">
                <a:solidFill>
                  <a:srgbClr val="000000"/>
                </a:solidFill>
                <a:latin typeface="Tahoma" panose="020B0604030504040204" pitchFamily="34" charset="0"/>
              </a:rPr>
              <a:t>In websites without HTTPS, it is possible for Internet service providers (ISPs) or other intermediaries to inject content into webpages without the approval of the website owner. </a:t>
            </a:r>
          </a:p>
          <a:p>
            <a:pPr marL="0" indent="0">
              <a:buNone/>
            </a:pPr>
            <a:r>
              <a:rPr lang="en-US" altLang="en-US" sz="1800" dirty="0">
                <a:solidFill>
                  <a:srgbClr val="000000"/>
                </a:solidFill>
                <a:latin typeface="Tahoma" panose="020B0604030504040204" pitchFamily="34" charset="0"/>
              </a:rPr>
              <a:t>This commonly takes the form of advertising, where an ISP looking to increase revenue injects paid advertising into the webpages of their customers. </a:t>
            </a:r>
          </a:p>
          <a:p>
            <a:pPr marL="0" indent="0">
              <a:buNone/>
            </a:pPr>
            <a:endParaRPr lang="en-US" altLang="en-US" sz="1800" dirty="0">
              <a:solidFill>
                <a:srgbClr val="000000"/>
              </a:solidFill>
              <a:latin typeface="Tahoma" panose="020B0604030504040204" pitchFamily="34" charset="0"/>
            </a:endParaRPr>
          </a:p>
          <a:p>
            <a:pPr marL="0" indent="0">
              <a:buNone/>
            </a:pPr>
            <a:r>
              <a:rPr lang="en-US" altLang="en-US" sz="1800" dirty="0">
                <a:solidFill>
                  <a:srgbClr val="000000"/>
                </a:solidFill>
                <a:latin typeface="Tahoma" panose="020B0604030504040204" pitchFamily="34" charset="0"/>
              </a:rPr>
              <a:t>Unsurprisingly, when this occurs, the profits</a:t>
            </a:r>
          </a:p>
          <a:p>
            <a:pPr marL="0" indent="0">
              <a:buNone/>
            </a:pPr>
            <a:r>
              <a:rPr lang="en-US" altLang="en-US" sz="1800" dirty="0">
                <a:solidFill>
                  <a:srgbClr val="000000"/>
                </a:solidFill>
                <a:latin typeface="Tahoma" panose="020B0604030504040204" pitchFamily="34" charset="0"/>
              </a:rPr>
              <a:t>for the advertisements and the quality</a:t>
            </a:r>
          </a:p>
          <a:p>
            <a:pPr marL="0" indent="0">
              <a:buNone/>
            </a:pPr>
            <a:r>
              <a:rPr lang="en-US" altLang="en-US" sz="1800" dirty="0">
                <a:solidFill>
                  <a:srgbClr val="000000"/>
                </a:solidFill>
                <a:latin typeface="Tahoma" panose="020B0604030504040204" pitchFamily="34" charset="0"/>
              </a:rPr>
              <a:t>control of those advertisements are in no </a:t>
            </a:r>
          </a:p>
          <a:p>
            <a:pPr marL="0" indent="0">
              <a:buNone/>
            </a:pPr>
            <a:r>
              <a:rPr lang="en-US" altLang="en-US" sz="1800" dirty="0">
                <a:solidFill>
                  <a:srgbClr val="000000"/>
                </a:solidFill>
                <a:latin typeface="Tahoma" panose="020B0604030504040204" pitchFamily="34" charset="0"/>
              </a:rPr>
              <a:t>way shared with the website owner. </a:t>
            </a:r>
          </a:p>
          <a:p>
            <a:pPr marL="0" indent="0">
              <a:buNone/>
            </a:pPr>
            <a:endParaRPr lang="en-US" altLang="en-US" sz="1800" dirty="0">
              <a:solidFill>
                <a:srgbClr val="000000"/>
              </a:solidFill>
              <a:latin typeface="Tahoma" panose="020B0604030504040204" pitchFamily="34" charset="0"/>
            </a:endParaRPr>
          </a:p>
          <a:p>
            <a:pPr marL="0" indent="0">
              <a:buNone/>
            </a:pPr>
            <a:r>
              <a:rPr lang="en-US" altLang="en-US" sz="1800" dirty="0">
                <a:solidFill>
                  <a:srgbClr val="000000"/>
                </a:solidFill>
                <a:latin typeface="Tahoma" panose="020B0604030504040204" pitchFamily="34" charset="0"/>
              </a:rPr>
              <a:t>HTTPS eliminates the ability of </a:t>
            </a:r>
          </a:p>
          <a:p>
            <a:pPr marL="0" indent="0">
              <a:buNone/>
            </a:pPr>
            <a:r>
              <a:rPr lang="en-US" altLang="en-US" sz="1800" dirty="0">
                <a:solidFill>
                  <a:srgbClr val="000000"/>
                </a:solidFill>
                <a:latin typeface="Tahoma" panose="020B0604030504040204" pitchFamily="34" charset="0"/>
              </a:rPr>
              <a:t>unmoderated third parties to inject </a:t>
            </a:r>
          </a:p>
          <a:p>
            <a:pPr marL="0" indent="0">
              <a:buNone/>
            </a:pPr>
            <a:r>
              <a:rPr lang="en-US" altLang="en-US" sz="1800" dirty="0">
                <a:solidFill>
                  <a:srgbClr val="000000"/>
                </a:solidFill>
                <a:latin typeface="Tahoma" panose="020B0604030504040204" pitchFamily="34" charset="0"/>
              </a:rPr>
              <a:t>advertising into web content.</a:t>
            </a:r>
          </a:p>
        </p:txBody>
      </p:sp>
      <p:pic>
        <p:nvPicPr>
          <p:cNvPr id="2" name="Picture 1">
            <a:extLst>
              <a:ext uri="{FF2B5EF4-FFF2-40B4-BE49-F238E27FC236}">
                <a16:creationId xmlns:a16="http://schemas.microsoft.com/office/drawing/2014/main" id="{63E1D156-037C-2F44-8521-07D633982296}"/>
              </a:ext>
            </a:extLst>
          </p:cNvPr>
          <p:cNvPicPr>
            <a:picLocks noChangeAspect="1"/>
          </p:cNvPicPr>
          <p:nvPr/>
        </p:nvPicPr>
        <p:blipFill>
          <a:blip r:embed="rId3"/>
          <a:stretch>
            <a:fillRect/>
          </a:stretch>
        </p:blipFill>
        <p:spPr>
          <a:xfrm>
            <a:off x="4644032" y="2298882"/>
            <a:ext cx="4499968" cy="3302348"/>
          </a:xfrm>
          <a:prstGeom prst="rect">
            <a:avLst/>
          </a:prstGeom>
        </p:spPr>
      </p:pic>
      <p:sp>
        <p:nvSpPr>
          <p:cNvPr id="3" name="Slide Number Placeholder 2">
            <a:extLst>
              <a:ext uri="{FF2B5EF4-FFF2-40B4-BE49-F238E27FC236}">
                <a16:creationId xmlns:a16="http://schemas.microsoft.com/office/drawing/2014/main" id="{BF7F93EC-F271-6F45-923B-F3A106EB733F}"/>
              </a:ext>
            </a:extLst>
          </p:cNvPr>
          <p:cNvSpPr>
            <a:spLocks noGrp="1"/>
          </p:cNvSpPr>
          <p:nvPr>
            <p:ph type="sldNum" sz="quarter" idx="12"/>
          </p:nvPr>
        </p:nvSpPr>
        <p:spPr/>
        <p:txBody>
          <a:bodyPr/>
          <a:lstStyle/>
          <a:p>
            <a:fld id="{D57F1E4F-1CFF-5643-939E-02111984F565}" type="slidenum">
              <a:rPr lang="en-US" smtClean="0"/>
              <a:t>31</a:t>
            </a:fld>
            <a:endParaRPr lang="en-US" dirty="0"/>
          </a:p>
        </p:txBody>
      </p:sp>
    </p:spTree>
    <p:extLst>
      <p:ext uri="{BB962C8B-B14F-4D97-AF65-F5344CB8AC3E}">
        <p14:creationId xmlns:p14="http://schemas.microsoft.com/office/powerpoint/2010/main" val="14760797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38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38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386">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386">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386">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38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a:extLst>
              <a:ext uri="{FF2B5EF4-FFF2-40B4-BE49-F238E27FC236}">
                <a16:creationId xmlns:a16="http://schemas.microsoft.com/office/drawing/2014/main" id="{300BB9E0-C0BE-124F-82D0-0DD61E546BD9}"/>
              </a:ext>
            </a:extLst>
          </p:cNvPr>
          <p:cNvSpPr>
            <a:spLocks noGrp="1" noChangeArrowheads="1"/>
          </p:cNvSpPr>
          <p:nvPr>
            <p:ph type="title"/>
          </p:nvPr>
        </p:nvSpPr>
        <p:spPr>
          <a:xfrm>
            <a:off x="92468" y="127000"/>
            <a:ext cx="7886700" cy="689716"/>
          </a:xfrm>
        </p:spPr>
        <p:txBody>
          <a:bodyPr/>
          <a:lstStyle/>
          <a:p>
            <a:pPr eaLnBrk="1" hangingPunct="1"/>
            <a:r>
              <a:rPr lang="en-US" altLang="en-US" dirty="0">
                <a:latin typeface="Tahoma" panose="020B0604030504040204" pitchFamily="34" charset="0"/>
                <a:ea typeface="ＭＳ Ｐゴシック" panose="020B0600070205080204" pitchFamily="34" charset="-128"/>
              </a:rPr>
              <a:t>Cryptocurrency(optional)</a:t>
            </a:r>
          </a:p>
        </p:txBody>
      </p:sp>
      <p:sp>
        <p:nvSpPr>
          <p:cNvPr id="16386" name="Rectangle 3">
            <a:extLst>
              <a:ext uri="{FF2B5EF4-FFF2-40B4-BE49-F238E27FC236}">
                <a16:creationId xmlns:a16="http://schemas.microsoft.com/office/drawing/2014/main" id="{114BB159-C41E-A046-9481-C57D33802B19}"/>
              </a:ext>
            </a:extLst>
          </p:cNvPr>
          <p:cNvSpPr>
            <a:spLocks noGrp="1" noChangeArrowheads="1"/>
          </p:cNvSpPr>
          <p:nvPr>
            <p:ph type="body" idx="1"/>
          </p:nvPr>
        </p:nvSpPr>
        <p:spPr>
          <a:xfrm>
            <a:off x="174661" y="816716"/>
            <a:ext cx="8671388" cy="4771284"/>
          </a:xfrm>
        </p:spPr>
        <p:txBody>
          <a:bodyPr/>
          <a:lstStyle/>
          <a:p>
            <a:pPr marL="0" indent="0" eaLnBrk="1" hangingPunct="1">
              <a:buNone/>
              <a:defRPr/>
            </a:pPr>
            <a:r>
              <a:rPr lang="en-US" sz="2000" dirty="0"/>
              <a:t>A </a:t>
            </a:r>
            <a:r>
              <a:rPr lang="en-US" sz="2000" b="1" dirty="0"/>
              <a:t>cryptocurrency </a:t>
            </a:r>
            <a:r>
              <a:rPr lang="en-US" sz="2000" dirty="0"/>
              <a:t>(or crypto currency) is a digital asset designed to work as a medium of exchange that uses cryptography to secure its transactions, to control the creation of additional units, and to verify the transfer of assets. </a:t>
            </a:r>
          </a:p>
          <a:p>
            <a:pPr marL="0" indent="0" eaLnBrk="1" hangingPunct="1">
              <a:buNone/>
              <a:defRPr/>
            </a:pPr>
            <a:endParaRPr lang="en-US" sz="1833" dirty="0">
              <a:solidFill>
                <a:srgbClr val="000000"/>
              </a:solidFill>
              <a:latin typeface="Tahoma"/>
              <a:cs typeface="Tahoma"/>
            </a:endParaRPr>
          </a:p>
          <a:p>
            <a:pPr marL="0" indent="0" eaLnBrk="1" hangingPunct="1">
              <a:buNone/>
              <a:defRPr/>
            </a:pPr>
            <a:r>
              <a:rPr lang="en-US" sz="1833" dirty="0">
                <a:solidFill>
                  <a:srgbClr val="000000"/>
                </a:solidFill>
                <a:latin typeface="Tahoma"/>
                <a:cs typeface="Tahoma"/>
              </a:rPr>
              <a:t>cryptocurrency:</a:t>
            </a:r>
          </a:p>
          <a:p>
            <a:pPr lvl="1" eaLnBrk="1" hangingPunct="1">
              <a:defRPr/>
            </a:pPr>
            <a:r>
              <a:rPr lang="en-US" sz="1500" dirty="0">
                <a:solidFill>
                  <a:srgbClr val="000000"/>
                </a:solidFill>
                <a:latin typeface="Tahoma"/>
                <a:cs typeface="Tahoma"/>
              </a:rPr>
              <a:t>decentralized currency</a:t>
            </a:r>
          </a:p>
          <a:p>
            <a:pPr lvl="1" eaLnBrk="1" hangingPunct="1">
              <a:defRPr/>
            </a:pPr>
            <a:r>
              <a:rPr lang="en-US" sz="1500" dirty="0" err="1">
                <a:solidFill>
                  <a:srgbClr val="000000"/>
                </a:solidFill>
                <a:latin typeface="Tahoma"/>
                <a:cs typeface="Tahoma"/>
              </a:rPr>
              <a:t>Bitcoin</a:t>
            </a:r>
            <a:r>
              <a:rPr lang="en-US" sz="1500" dirty="0">
                <a:solidFill>
                  <a:srgbClr val="000000"/>
                </a:solidFill>
                <a:latin typeface="Tahoma"/>
                <a:cs typeface="Tahoma"/>
              </a:rPr>
              <a:t> was the first, established in 2009. Since then, other coins have been established, called altcoins. </a:t>
            </a:r>
          </a:p>
          <a:p>
            <a:pPr lvl="1" eaLnBrk="1" hangingPunct="1">
              <a:defRPr/>
            </a:pPr>
            <a:r>
              <a:rPr lang="en-US" sz="1500" dirty="0" err="1">
                <a:solidFill>
                  <a:srgbClr val="000000"/>
                </a:solidFill>
                <a:latin typeface="Tahoma"/>
                <a:cs typeface="Tahoma"/>
              </a:rPr>
              <a:t>Bitcoin</a:t>
            </a:r>
            <a:r>
              <a:rPr lang="en-US" sz="1500" dirty="0">
                <a:solidFill>
                  <a:srgbClr val="000000"/>
                </a:solidFill>
                <a:latin typeface="Tahoma"/>
                <a:cs typeface="Tahoma"/>
              </a:rPr>
              <a:t> was invented by Satoshi </a:t>
            </a:r>
            <a:r>
              <a:rPr lang="en-US" sz="1500" dirty="0" err="1">
                <a:solidFill>
                  <a:srgbClr val="000000"/>
                </a:solidFill>
                <a:latin typeface="Tahoma"/>
                <a:cs typeface="Tahoma"/>
              </a:rPr>
              <a:t>Nakamoto</a:t>
            </a:r>
            <a:r>
              <a:rPr lang="en-US" sz="1500" dirty="0">
                <a:solidFill>
                  <a:srgbClr val="000000"/>
                </a:solidFill>
                <a:latin typeface="Tahoma"/>
                <a:cs typeface="Tahoma"/>
              </a:rPr>
              <a:t>.(Even today, no one knows who he is.)</a:t>
            </a:r>
          </a:p>
          <a:p>
            <a:pPr lvl="1" eaLnBrk="1" hangingPunct="1">
              <a:defRPr/>
            </a:pPr>
            <a:r>
              <a:rPr lang="en-US" sz="1500" dirty="0">
                <a:solidFill>
                  <a:srgbClr val="000000"/>
                </a:solidFill>
                <a:latin typeface="Tahoma"/>
                <a:cs typeface="Tahoma"/>
              </a:rPr>
              <a:t>Uses public-key cryptography to make, secure transactions, verify ownerships, etc...</a:t>
            </a:r>
          </a:p>
          <a:p>
            <a:pPr lvl="1" eaLnBrk="1" hangingPunct="1">
              <a:defRPr/>
            </a:pPr>
            <a:r>
              <a:rPr lang="en-US" sz="1500" dirty="0">
                <a:solidFill>
                  <a:srgbClr val="000000"/>
                </a:solidFill>
                <a:latin typeface="Tahoma"/>
                <a:cs typeface="Tahoma"/>
              </a:rPr>
              <a:t>Security is guaranteed by a concept known as "proof of work". Bitcoin miners are rewarded with bitcoins for this proof of work. </a:t>
            </a:r>
          </a:p>
          <a:p>
            <a:pPr lvl="1" eaLnBrk="1" hangingPunct="1">
              <a:defRPr/>
            </a:pPr>
            <a:r>
              <a:rPr lang="en-US" sz="1500" dirty="0">
                <a:solidFill>
                  <a:srgbClr val="000000"/>
                </a:solidFill>
                <a:latin typeface="Tahoma"/>
                <a:cs typeface="Tahoma"/>
              </a:rPr>
              <a:t>Uses advanced math(elliptic curves) to do encryption. </a:t>
            </a:r>
          </a:p>
          <a:p>
            <a:pPr marL="0" indent="0">
              <a:buNone/>
              <a:defRPr/>
            </a:pPr>
            <a:endParaRPr lang="en-US" sz="1800" dirty="0">
              <a:solidFill>
                <a:srgbClr val="000000"/>
              </a:solidFill>
              <a:latin typeface="Tahoma"/>
              <a:cs typeface="Tahoma"/>
            </a:endParaRPr>
          </a:p>
          <a:p>
            <a:pPr marL="0" indent="0">
              <a:buNone/>
              <a:defRPr/>
            </a:pPr>
            <a:r>
              <a:rPr lang="en-US" sz="1800" dirty="0">
                <a:solidFill>
                  <a:srgbClr val="000000"/>
                </a:solidFill>
                <a:latin typeface="Tahoma"/>
                <a:cs typeface="Tahoma"/>
              </a:rPr>
              <a:t>Here's a reference on how bitcoins work:</a:t>
            </a:r>
          </a:p>
          <a:p>
            <a:pPr marL="0" indent="0">
              <a:buNone/>
              <a:defRPr/>
            </a:pPr>
            <a:r>
              <a:rPr lang="en-US" altLang="en-US" sz="1800" dirty="0">
                <a:latin typeface="Tahoma" panose="020B0604030504040204" pitchFamily="34" charset="0"/>
                <a:hlinkClick r:id="rId3"/>
              </a:rPr>
              <a:t>https://www.youtube.com/watch?v=Lx9zgZCMqXE</a:t>
            </a:r>
            <a:endParaRPr lang="en-US" altLang="en-US" sz="1800" dirty="0">
              <a:latin typeface="Tahoma" panose="020B0604030504040204" pitchFamily="34" charset="0"/>
            </a:endParaRPr>
          </a:p>
          <a:p>
            <a:pPr marL="0" indent="0">
              <a:buNone/>
              <a:defRPr/>
            </a:pPr>
            <a:endParaRPr lang="en-US" sz="1800" dirty="0">
              <a:solidFill>
                <a:srgbClr val="000000"/>
              </a:solidFill>
              <a:latin typeface="Tahoma"/>
              <a:cs typeface="Tahoma"/>
            </a:endParaRPr>
          </a:p>
          <a:p>
            <a:pPr marL="380985" lvl="1" indent="0">
              <a:buNone/>
              <a:defRPr/>
            </a:pPr>
            <a:endParaRPr lang="en-US" sz="1500" dirty="0">
              <a:solidFill>
                <a:srgbClr val="000000"/>
              </a:solidFill>
              <a:latin typeface="Tahoma"/>
              <a:cs typeface="Tahoma"/>
            </a:endParaRPr>
          </a:p>
          <a:p>
            <a:pPr lvl="1" eaLnBrk="1" hangingPunct="1">
              <a:defRPr/>
            </a:pPr>
            <a:endParaRPr lang="en-US" sz="1500" dirty="0">
              <a:solidFill>
                <a:srgbClr val="000000"/>
              </a:solidFill>
              <a:latin typeface="Tahoma"/>
              <a:cs typeface="Tahoma"/>
            </a:endParaRPr>
          </a:p>
          <a:p>
            <a:pPr lvl="1" eaLnBrk="1" hangingPunct="1">
              <a:defRPr/>
            </a:pPr>
            <a:endParaRPr lang="en-US" sz="1500" dirty="0">
              <a:solidFill>
                <a:srgbClr val="000000"/>
              </a:solidFill>
              <a:latin typeface="Tahoma"/>
              <a:cs typeface="Tahoma"/>
            </a:endParaRPr>
          </a:p>
        </p:txBody>
      </p:sp>
      <p:sp>
        <p:nvSpPr>
          <p:cNvPr id="2" name="Slide Number Placeholder 1">
            <a:extLst>
              <a:ext uri="{FF2B5EF4-FFF2-40B4-BE49-F238E27FC236}">
                <a16:creationId xmlns:a16="http://schemas.microsoft.com/office/drawing/2014/main" id="{110B76F3-C645-F24B-B318-7D068F311B0A}"/>
              </a:ext>
            </a:extLst>
          </p:cNvPr>
          <p:cNvSpPr>
            <a:spLocks noGrp="1"/>
          </p:cNvSpPr>
          <p:nvPr>
            <p:ph type="sldNum" sz="quarter" idx="12"/>
          </p:nvPr>
        </p:nvSpPr>
        <p:spPr/>
        <p:txBody>
          <a:bodyPr/>
          <a:lstStyle/>
          <a:p>
            <a:fld id="{D57F1E4F-1CFF-5643-939E-02111984F565}" type="slidenum">
              <a:rPr lang="en-US" smtClean="0"/>
              <a:t>32</a:t>
            </a:fld>
            <a:endParaRPr lang="en-US" dirty="0"/>
          </a:p>
        </p:txBody>
      </p:sp>
    </p:spTree>
    <p:extLst>
      <p:ext uri="{BB962C8B-B14F-4D97-AF65-F5344CB8AC3E}">
        <p14:creationId xmlns:p14="http://schemas.microsoft.com/office/powerpoint/2010/main" val="16031110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6">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386">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386">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38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a:extLst>
              <a:ext uri="{FF2B5EF4-FFF2-40B4-BE49-F238E27FC236}">
                <a16:creationId xmlns:a16="http://schemas.microsoft.com/office/drawing/2014/main" id="{071777ED-4693-814F-BA31-CC87D6C5115F}"/>
              </a:ext>
            </a:extLst>
          </p:cNvPr>
          <p:cNvSpPr>
            <a:spLocks noGrp="1" noChangeArrowheads="1"/>
          </p:cNvSpPr>
          <p:nvPr>
            <p:ph type="title"/>
          </p:nvPr>
        </p:nvSpPr>
        <p:spPr>
          <a:xfrm>
            <a:off x="205483" y="304271"/>
            <a:ext cx="7878352" cy="823280"/>
          </a:xfrm>
        </p:spPr>
        <p:txBody>
          <a:bodyPr/>
          <a:lstStyle/>
          <a:p>
            <a:pPr eaLnBrk="1" hangingPunct="1"/>
            <a:r>
              <a:rPr lang="en-US" altLang="en-US" dirty="0">
                <a:ea typeface="ＭＳ Ｐゴシック" panose="020B0600070205080204" pitchFamily="34" charset="-128"/>
              </a:rPr>
              <a:t>Some Supplementary Videos(Optional)</a:t>
            </a:r>
          </a:p>
        </p:txBody>
      </p:sp>
      <p:sp>
        <p:nvSpPr>
          <p:cNvPr id="69634" name="Content Placeholder 2">
            <a:extLst>
              <a:ext uri="{FF2B5EF4-FFF2-40B4-BE49-F238E27FC236}">
                <a16:creationId xmlns:a16="http://schemas.microsoft.com/office/drawing/2014/main" id="{73AC1D4A-738F-5940-8278-FCEBD5FB2B5A}"/>
              </a:ext>
            </a:extLst>
          </p:cNvPr>
          <p:cNvSpPr>
            <a:spLocks noGrp="1" noChangeArrowheads="1"/>
          </p:cNvSpPr>
          <p:nvPr>
            <p:ph idx="1"/>
          </p:nvPr>
        </p:nvSpPr>
        <p:spPr>
          <a:xfrm>
            <a:off x="339047" y="1408907"/>
            <a:ext cx="8681663" cy="4001822"/>
          </a:xfrm>
        </p:spPr>
        <p:txBody>
          <a:bodyPr/>
          <a:lstStyle/>
          <a:p>
            <a:pPr marL="0" indent="0">
              <a:buNone/>
            </a:pPr>
            <a:endParaRPr lang="en-US" altLang="en-US" sz="1833" dirty="0">
              <a:latin typeface="Tahoma" panose="020B0604030504040204" pitchFamily="34" charset="0"/>
              <a:ea typeface="ＭＳ Ｐゴシック" panose="020B0600070205080204" pitchFamily="34" charset="-128"/>
            </a:endParaRPr>
          </a:p>
          <a:p>
            <a:pPr marL="0" indent="0">
              <a:buFontTx/>
              <a:buAutoNum type="arabicParenR"/>
            </a:pPr>
            <a:r>
              <a:rPr lang="en-US" altLang="en-US" sz="1833" dirty="0">
                <a:latin typeface="Tahoma" panose="020B0604030504040204" pitchFamily="34" charset="0"/>
                <a:ea typeface="ＭＳ Ｐゴシック" panose="020B0600070205080204" pitchFamily="34" charset="-128"/>
              </a:rPr>
              <a:t>Read and reread these lecture notes.</a:t>
            </a:r>
          </a:p>
          <a:p>
            <a:pPr marL="0" indent="0">
              <a:buFontTx/>
              <a:buAutoNum type="arabicParenR"/>
            </a:pPr>
            <a:r>
              <a:rPr lang="en-US" altLang="en-US" sz="1833" dirty="0">
                <a:latin typeface="Tahoma" panose="020B0604030504040204" pitchFamily="34" charset="0"/>
                <a:ea typeface="ＭＳ Ｐゴシック" panose="020B0600070205080204" pitchFamily="34" charset="-128"/>
              </a:rPr>
              <a:t>Watch(optional):</a:t>
            </a:r>
          </a:p>
          <a:p>
            <a:pPr marL="333362" lvl="1" indent="0">
              <a:buNone/>
            </a:pPr>
            <a:r>
              <a:rPr lang="en-US" altLang="en-US" sz="1500" dirty="0">
                <a:latin typeface="Tahoma" panose="020B0604030504040204" pitchFamily="34" charset="0"/>
              </a:rPr>
              <a:t>a)How bitcoin works(non technical)</a:t>
            </a:r>
          </a:p>
          <a:p>
            <a:pPr marL="333362" lvl="1" indent="0">
              <a:buNone/>
            </a:pPr>
            <a:r>
              <a:rPr lang="en-US" altLang="en-US" sz="1500" dirty="0">
                <a:latin typeface="Tahoma" panose="020B0604030504040204" pitchFamily="34" charset="0"/>
                <a:hlinkClick r:id="rId2"/>
              </a:rPr>
              <a:t>https://www.youtube.com/watch?v=l9jOJk30eQs</a:t>
            </a:r>
            <a:endParaRPr lang="en-US" altLang="en-US" sz="1833" dirty="0">
              <a:latin typeface="Tahoma" panose="020B0604030504040204" pitchFamily="34" charset="0"/>
            </a:endParaRPr>
          </a:p>
          <a:p>
            <a:pPr marL="0" indent="0">
              <a:buFontTx/>
              <a:buAutoNum type="arabicParenR"/>
            </a:pPr>
            <a:r>
              <a:rPr lang="en-US" altLang="en-US" sz="1833" dirty="0">
                <a:latin typeface="Tahoma" panose="020B0604030504040204" pitchFamily="34" charset="0"/>
                <a:ea typeface="ＭＳ Ｐゴシック" panose="020B0600070205080204" pitchFamily="34" charset="-128"/>
              </a:rPr>
              <a:t>Optional:</a:t>
            </a:r>
          </a:p>
          <a:p>
            <a:pPr marL="333362" lvl="1" indent="0">
              <a:buNone/>
            </a:pPr>
            <a:r>
              <a:rPr lang="en-US" altLang="en-US" sz="1500" dirty="0">
                <a:latin typeface="Tahoma" panose="020B0604030504040204" pitchFamily="34" charset="0"/>
              </a:rPr>
              <a:t>a)How RSA works. This is technical with some math but still accessible.</a:t>
            </a:r>
          </a:p>
          <a:p>
            <a:pPr marL="333362" lvl="1" indent="0">
              <a:buNone/>
            </a:pPr>
            <a:r>
              <a:rPr lang="en-US" altLang="en-US" sz="1500" dirty="0">
                <a:latin typeface="Tahoma" panose="020B0604030504040204" pitchFamily="34" charset="0"/>
                <a:hlinkClick r:id="rId3"/>
              </a:rPr>
              <a:t>https://www.youtube.com/watch?v=wXB-V_Keiu8</a:t>
            </a:r>
            <a:endParaRPr lang="en-US" altLang="en-US" sz="1500" dirty="0">
              <a:latin typeface="Tahoma" panose="020B0604030504040204" pitchFamily="34" charset="0"/>
            </a:endParaRPr>
          </a:p>
          <a:p>
            <a:pPr marL="333362" lvl="1" indent="0">
              <a:buNone/>
            </a:pPr>
            <a:r>
              <a:rPr lang="en-US" altLang="en-US" sz="1500" dirty="0">
                <a:latin typeface="Tahoma" panose="020B0604030504040204" pitchFamily="34" charset="0"/>
              </a:rPr>
              <a:t>b)How bitcoin works under the hood. Technical but still accessible. May need to </a:t>
            </a:r>
            <a:r>
              <a:rPr lang="en-US" altLang="en-US" sz="1500" dirty="0" err="1">
                <a:latin typeface="Tahoma" panose="020B0604030504040204" pitchFamily="34" charset="0"/>
              </a:rPr>
              <a:t>rewatch</a:t>
            </a:r>
            <a:r>
              <a:rPr lang="en-US" altLang="en-US" sz="1500" dirty="0">
                <a:latin typeface="Tahoma" panose="020B0604030504040204" pitchFamily="34" charset="0"/>
              </a:rPr>
              <a:t>, rewind several times. </a:t>
            </a:r>
          </a:p>
          <a:p>
            <a:pPr marL="333362" lvl="1" indent="0">
              <a:buNone/>
            </a:pPr>
            <a:r>
              <a:rPr lang="en-US" altLang="en-US" sz="1500" dirty="0">
                <a:latin typeface="Tahoma" panose="020B0604030504040204" pitchFamily="34" charset="0"/>
                <a:hlinkClick r:id="rId4"/>
              </a:rPr>
              <a:t>https://www.youtube.com/watch?v=Lx9zgZCMqXE</a:t>
            </a:r>
            <a:endParaRPr lang="en-US" altLang="en-US" sz="1500" dirty="0">
              <a:latin typeface="Tahoma" panose="020B0604030504040204" pitchFamily="34" charset="0"/>
            </a:endParaRPr>
          </a:p>
          <a:p>
            <a:pPr marL="333362" lvl="1" indent="0">
              <a:buNone/>
            </a:pPr>
            <a:r>
              <a:rPr lang="en-US" altLang="en-US" sz="1500" dirty="0">
                <a:latin typeface="Tahoma" panose="020B0604030504040204" pitchFamily="34" charset="0"/>
              </a:rPr>
              <a:t>c)Most of this lecture’s material including some images come from PBS Digital Video on Cryptography.</a:t>
            </a:r>
          </a:p>
          <a:p>
            <a:pPr marL="333362" lvl="1" indent="0">
              <a:buNone/>
            </a:pPr>
            <a:r>
              <a:rPr lang="en-US" altLang="en-US" sz="1500" dirty="0">
                <a:latin typeface="Tahoma" panose="020B0604030504040204" pitchFamily="34" charset="0"/>
                <a:hlinkClick r:id="rId5"/>
              </a:rPr>
              <a:t>https://www.youtube.com/watch?v=jhXCTbFnK8o</a:t>
            </a:r>
            <a:endParaRPr lang="en-US" altLang="en-US" sz="1500" dirty="0">
              <a:latin typeface="Tahoma" panose="020B0604030504040204" pitchFamily="34" charset="0"/>
            </a:endParaRPr>
          </a:p>
          <a:p>
            <a:pPr marL="333362" lvl="1" indent="0">
              <a:buNone/>
            </a:pPr>
            <a:endParaRPr lang="en-US" altLang="en-US" sz="1500" dirty="0">
              <a:latin typeface="Tahoma" panose="020B0604030504040204" pitchFamily="34" charset="0"/>
            </a:endParaRPr>
          </a:p>
          <a:p>
            <a:pPr marL="333362" lvl="1" indent="0"/>
            <a:endParaRPr lang="en-US" altLang="en-US" sz="1500" dirty="0">
              <a:latin typeface="Tahoma" panose="020B0604030504040204" pitchFamily="34" charset="0"/>
            </a:endParaRPr>
          </a:p>
          <a:p>
            <a:pPr marL="333362" lvl="1" indent="0">
              <a:buNone/>
            </a:pPr>
            <a:endParaRPr lang="en-US" altLang="en-US" sz="1500" dirty="0">
              <a:latin typeface="Tahoma" panose="020B0604030504040204" pitchFamily="34" charset="0"/>
            </a:endParaRPr>
          </a:p>
          <a:p>
            <a:pPr marL="333362" lvl="1" indent="0"/>
            <a:endParaRPr lang="en-US" altLang="en-US" sz="1500" dirty="0">
              <a:latin typeface="Tahoma" panose="020B0604030504040204" pitchFamily="34" charset="0"/>
            </a:endParaRPr>
          </a:p>
          <a:p>
            <a:pPr marL="333362" lvl="1" indent="0"/>
            <a:endParaRPr lang="en-US" altLang="en-US" sz="1500" dirty="0">
              <a:latin typeface="Tahoma" panose="020B0604030504040204" pitchFamily="34" charset="0"/>
            </a:endParaRPr>
          </a:p>
          <a:p>
            <a:pPr marL="333362" lvl="1" indent="0">
              <a:buFontTx/>
              <a:buAutoNum type="arabicParenR"/>
            </a:pPr>
            <a:endParaRPr lang="en-US" altLang="en-US" sz="1500" dirty="0">
              <a:latin typeface="Tahoma" panose="020B0604030504040204" pitchFamily="34" charset="0"/>
            </a:endParaRPr>
          </a:p>
          <a:p>
            <a:pPr marL="333362" lvl="1" indent="0"/>
            <a:endParaRPr lang="en-US" altLang="en-US" sz="1333" dirty="0">
              <a:latin typeface="Tahoma" panose="020B0604030504040204" pitchFamily="34" charset="0"/>
            </a:endParaRPr>
          </a:p>
          <a:p>
            <a:pPr marL="333362" lvl="1" indent="0">
              <a:buNone/>
            </a:pPr>
            <a:endParaRPr lang="en-US" altLang="en-US" sz="1500" dirty="0">
              <a:latin typeface="Tahoma" panose="020B0604030504040204" pitchFamily="34" charset="0"/>
            </a:endParaRPr>
          </a:p>
          <a:p>
            <a:pPr marL="333362" lvl="1" indent="0"/>
            <a:endParaRPr lang="en-US" altLang="en-US" sz="1333" dirty="0">
              <a:latin typeface="Tahoma" panose="020B0604030504040204" pitchFamily="34" charset="0"/>
            </a:endParaRPr>
          </a:p>
          <a:p>
            <a:pPr marL="333362" lvl="1" indent="0"/>
            <a:endParaRPr lang="en-US" altLang="en-US" sz="1333" dirty="0">
              <a:latin typeface="Tahoma" panose="020B0604030504040204" pitchFamily="34" charset="0"/>
            </a:endParaRPr>
          </a:p>
          <a:p>
            <a:pPr marL="333362" lvl="1" indent="0"/>
            <a:endParaRPr lang="en-US" altLang="en-US" sz="1333" dirty="0">
              <a:latin typeface="Tahoma" panose="020B0604030504040204" pitchFamily="34" charset="0"/>
            </a:endParaRPr>
          </a:p>
          <a:p>
            <a:pPr marL="333362" lvl="1" indent="0"/>
            <a:endParaRPr lang="en-US" altLang="en-US" sz="1333" dirty="0">
              <a:latin typeface="Tahoma" panose="020B0604030504040204" pitchFamily="34" charset="0"/>
            </a:endParaRPr>
          </a:p>
          <a:p>
            <a:pPr marL="333362" lvl="1" indent="0"/>
            <a:endParaRPr lang="en-US" altLang="en-US" sz="1333" dirty="0">
              <a:latin typeface="Tahoma" panose="020B0604030504040204" pitchFamily="34" charset="0"/>
            </a:endParaRPr>
          </a:p>
          <a:p>
            <a:pPr marL="0" indent="0"/>
            <a:endParaRPr lang="en-US" altLang="en-US" sz="1333" dirty="0">
              <a:latin typeface="Tahoma" panose="020B0604030504040204" pitchFamily="34" charset="0"/>
              <a:ea typeface="ＭＳ Ｐゴシック" panose="020B0600070205080204" pitchFamily="34" charset="-128"/>
            </a:endParaRPr>
          </a:p>
          <a:p>
            <a:pPr marL="333362" lvl="1" indent="0">
              <a:buFontTx/>
              <a:buAutoNum type="alphaLcPeriod"/>
            </a:pPr>
            <a:endParaRPr lang="en-US" altLang="en-US" sz="1500" dirty="0">
              <a:latin typeface="Tahoma" panose="020B0604030504040204" pitchFamily="34" charset="0"/>
            </a:endParaRPr>
          </a:p>
          <a:p>
            <a:pPr marL="0" indent="0">
              <a:buNone/>
            </a:pPr>
            <a:endParaRPr lang="en-US" altLang="en-US" sz="1833" dirty="0">
              <a:latin typeface="Tahoma" panose="020B0604030504040204" pitchFamily="34" charset="0"/>
              <a:ea typeface="ＭＳ Ｐゴシック" panose="020B0600070205080204" pitchFamily="34" charset="-128"/>
            </a:endParaRPr>
          </a:p>
          <a:p>
            <a:pPr marL="0" indent="0">
              <a:buNone/>
            </a:pPr>
            <a:endParaRPr lang="en-US" altLang="en-US" sz="1833" dirty="0">
              <a:latin typeface="Tahoma" panose="020B0604030504040204" pitchFamily="34" charset="0"/>
              <a:ea typeface="ＭＳ Ｐゴシック" panose="020B0600070205080204" pitchFamily="34" charset="-128"/>
            </a:endParaRPr>
          </a:p>
          <a:p>
            <a:pPr marL="0" indent="0">
              <a:buNone/>
            </a:pPr>
            <a:endParaRPr lang="en-US" altLang="en-US" sz="1833" dirty="0">
              <a:latin typeface="Tahoma" panose="020B0604030504040204" pitchFamily="34" charset="0"/>
              <a:ea typeface="ＭＳ Ｐゴシック" panose="020B0600070205080204" pitchFamily="34" charset="-128"/>
            </a:endParaRPr>
          </a:p>
        </p:txBody>
      </p:sp>
      <p:sp>
        <p:nvSpPr>
          <p:cNvPr id="2" name="Slide Number Placeholder 1">
            <a:extLst>
              <a:ext uri="{FF2B5EF4-FFF2-40B4-BE49-F238E27FC236}">
                <a16:creationId xmlns:a16="http://schemas.microsoft.com/office/drawing/2014/main" id="{724F080B-1ED6-344D-A386-20D98D6E6E47}"/>
              </a:ext>
            </a:extLst>
          </p:cNvPr>
          <p:cNvSpPr>
            <a:spLocks noGrp="1"/>
          </p:cNvSpPr>
          <p:nvPr>
            <p:ph type="sldNum" sz="quarter" idx="12"/>
          </p:nvPr>
        </p:nvSpPr>
        <p:spPr/>
        <p:txBody>
          <a:bodyPr/>
          <a:lstStyle/>
          <a:p>
            <a:fld id="{D57F1E4F-1CFF-5643-939E-02111984F565}" type="slidenum">
              <a:rPr lang="en-US" smtClean="0"/>
              <a:t>33</a:t>
            </a:fld>
            <a:endParaRPr lang="en-US" dirty="0"/>
          </a:p>
        </p:txBody>
      </p:sp>
    </p:spTree>
    <p:extLst>
      <p:ext uri="{BB962C8B-B14F-4D97-AF65-F5344CB8AC3E}">
        <p14:creationId xmlns:p14="http://schemas.microsoft.com/office/powerpoint/2010/main" val="35335288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a:extLst>
              <a:ext uri="{FF2B5EF4-FFF2-40B4-BE49-F238E27FC236}">
                <a16:creationId xmlns:a16="http://schemas.microsoft.com/office/drawing/2014/main" id="{C59F4AE2-9742-754B-A191-578C646B2EEC}"/>
              </a:ext>
            </a:extLst>
          </p:cNvPr>
          <p:cNvSpPr>
            <a:spLocks noGrp="1" noChangeArrowheads="1"/>
          </p:cNvSpPr>
          <p:nvPr>
            <p:ph type="title"/>
          </p:nvPr>
        </p:nvSpPr>
        <p:spPr/>
        <p:txBody>
          <a:bodyPr/>
          <a:lstStyle/>
          <a:p>
            <a:pPr eaLnBrk="1" hangingPunct="1"/>
            <a:r>
              <a:rPr lang="en-US" altLang="en-US">
                <a:ea typeface="ＭＳ Ｐゴシック" panose="020B0600070205080204" pitchFamily="34" charset="-128"/>
              </a:rPr>
              <a:t>References</a:t>
            </a:r>
          </a:p>
        </p:txBody>
      </p:sp>
      <p:sp>
        <p:nvSpPr>
          <p:cNvPr id="70658" name="Content Placeholder 2">
            <a:extLst>
              <a:ext uri="{FF2B5EF4-FFF2-40B4-BE49-F238E27FC236}">
                <a16:creationId xmlns:a16="http://schemas.microsoft.com/office/drawing/2014/main" id="{B3A2A2BA-AF08-9247-B204-122AA7741D82}"/>
              </a:ext>
            </a:extLst>
          </p:cNvPr>
          <p:cNvSpPr>
            <a:spLocks noGrp="1" noChangeArrowheads="1"/>
          </p:cNvSpPr>
          <p:nvPr>
            <p:ph idx="1"/>
          </p:nvPr>
        </p:nvSpPr>
        <p:spPr>
          <a:xfrm>
            <a:off x="1143000" y="1333500"/>
            <a:ext cx="6848740" cy="3984625"/>
          </a:xfrm>
        </p:spPr>
        <p:txBody>
          <a:bodyPr/>
          <a:lstStyle/>
          <a:p>
            <a:pPr marL="0" indent="0">
              <a:buNone/>
            </a:pPr>
            <a:endParaRPr lang="en-US" altLang="en-US" sz="1833">
              <a:latin typeface="Tahoma" panose="020B0604030504040204" pitchFamily="34" charset="0"/>
              <a:ea typeface="ＭＳ Ｐゴシック" panose="020B0600070205080204" pitchFamily="34" charset="-128"/>
            </a:endParaRPr>
          </a:p>
          <a:p>
            <a:pPr marL="0" indent="0">
              <a:buNone/>
            </a:pPr>
            <a:endParaRPr lang="en-US" altLang="en-US" sz="1833">
              <a:latin typeface="Tahoma" panose="020B0604030504040204" pitchFamily="34" charset="0"/>
              <a:ea typeface="ＭＳ Ｐゴシック" panose="020B0600070205080204" pitchFamily="34" charset="-128"/>
            </a:endParaRPr>
          </a:p>
          <a:p>
            <a:pPr marL="0" indent="0">
              <a:buNone/>
            </a:pPr>
            <a:r>
              <a:rPr lang="en-US" altLang="en-US" sz="1833">
                <a:latin typeface="Tahoma" panose="020B0604030504040204" pitchFamily="34" charset="0"/>
                <a:ea typeface="ＭＳ Ｐゴシック" panose="020B0600070205080204" pitchFamily="34" charset="-128"/>
              </a:rPr>
              <a:t>Part of this lecture is a recap of the following an episode from PBS Crash Course in Computer Science series. </a:t>
            </a:r>
          </a:p>
          <a:p>
            <a:pPr marL="0" indent="0">
              <a:buNone/>
            </a:pPr>
            <a:r>
              <a:rPr lang="en-US" altLang="en-US" sz="1833">
                <a:latin typeface="Tahoma" panose="020B0604030504040204" pitchFamily="34" charset="0"/>
                <a:ea typeface="ＭＳ Ｐゴシック" panose="020B0600070205080204" pitchFamily="34" charset="-128"/>
              </a:rPr>
              <a:t>PBS Crash Course in Computer Science. Cryptography. Retrieved from </a:t>
            </a:r>
            <a:r>
              <a:rPr lang="en-US" altLang="en-US" sz="1833">
                <a:latin typeface="Tahoma" panose="020B0604030504040204" pitchFamily="34" charset="0"/>
                <a:ea typeface="ＭＳ Ｐゴシック" panose="020B0600070205080204" pitchFamily="34" charset="-128"/>
                <a:hlinkClick r:id="rId2"/>
              </a:rPr>
              <a:t>https://www.youtube.com/watch?v=jhXCTbFnK8o</a:t>
            </a:r>
            <a:endParaRPr lang="en-US" altLang="en-US" sz="1833">
              <a:latin typeface="Tahoma" panose="020B0604030504040204" pitchFamily="34" charset="0"/>
              <a:ea typeface="ＭＳ Ｐゴシック" panose="020B0600070205080204" pitchFamily="34" charset="-128"/>
            </a:endParaRPr>
          </a:p>
          <a:p>
            <a:pPr marL="0" indent="0">
              <a:buNone/>
            </a:pPr>
            <a:endParaRPr lang="en-US" altLang="en-US" sz="1833">
              <a:latin typeface="Tahoma" panose="020B0604030504040204" pitchFamily="34" charset="0"/>
              <a:ea typeface="ＭＳ Ｐゴシック" panose="020B0600070205080204" pitchFamily="34" charset="-128"/>
            </a:endParaRPr>
          </a:p>
        </p:txBody>
      </p:sp>
      <p:sp>
        <p:nvSpPr>
          <p:cNvPr id="2" name="Slide Number Placeholder 1">
            <a:extLst>
              <a:ext uri="{FF2B5EF4-FFF2-40B4-BE49-F238E27FC236}">
                <a16:creationId xmlns:a16="http://schemas.microsoft.com/office/drawing/2014/main" id="{91A3B73C-BA5D-644E-AA86-182B15429AD7}"/>
              </a:ext>
            </a:extLst>
          </p:cNvPr>
          <p:cNvSpPr>
            <a:spLocks noGrp="1"/>
          </p:cNvSpPr>
          <p:nvPr>
            <p:ph type="sldNum" sz="quarter" idx="12"/>
          </p:nvPr>
        </p:nvSpPr>
        <p:spPr/>
        <p:txBody>
          <a:bodyPr/>
          <a:lstStyle/>
          <a:p>
            <a:fld id="{D57F1E4F-1CFF-5643-939E-02111984F565}" type="slidenum">
              <a:rPr lang="en-US" smtClean="0"/>
              <a:t>34</a:t>
            </a:fld>
            <a:endParaRPr lang="en-US" dirty="0"/>
          </a:p>
        </p:txBody>
      </p:sp>
    </p:spTree>
    <p:extLst>
      <p:ext uri="{BB962C8B-B14F-4D97-AF65-F5344CB8AC3E}">
        <p14:creationId xmlns:p14="http://schemas.microsoft.com/office/powerpoint/2010/main" val="788052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a:extLst>
              <a:ext uri="{FF2B5EF4-FFF2-40B4-BE49-F238E27FC236}">
                <a16:creationId xmlns:a16="http://schemas.microsoft.com/office/drawing/2014/main" id="{5A3AE34F-9938-AB4E-97EB-92987E0698C0}"/>
              </a:ext>
            </a:extLst>
          </p:cNvPr>
          <p:cNvSpPr>
            <a:spLocks noGrp="1" noChangeArrowheads="1"/>
          </p:cNvSpPr>
          <p:nvPr>
            <p:ph type="title"/>
          </p:nvPr>
        </p:nvSpPr>
        <p:spPr>
          <a:xfrm>
            <a:off x="113017" y="30577"/>
            <a:ext cx="7878352" cy="759779"/>
          </a:xfrm>
        </p:spPr>
        <p:txBody>
          <a:bodyPr/>
          <a:lstStyle/>
          <a:p>
            <a:pPr eaLnBrk="1" hangingPunct="1"/>
            <a:r>
              <a:rPr lang="en-US" altLang="en-US" dirty="0">
                <a:latin typeface="Tahoma" panose="020B0604030504040204" pitchFamily="34" charset="0"/>
                <a:ea typeface="ＭＳ Ｐゴシック" panose="020B0600070205080204" pitchFamily="34" charset="-128"/>
              </a:rPr>
              <a:t>Enigma(optional)</a:t>
            </a:r>
          </a:p>
        </p:txBody>
      </p:sp>
      <p:sp>
        <p:nvSpPr>
          <p:cNvPr id="20482" name="Rectangle 3">
            <a:extLst>
              <a:ext uri="{FF2B5EF4-FFF2-40B4-BE49-F238E27FC236}">
                <a16:creationId xmlns:a16="http://schemas.microsoft.com/office/drawing/2014/main" id="{5E8218B3-465D-6F42-A92F-9D686809D45C}"/>
              </a:ext>
            </a:extLst>
          </p:cNvPr>
          <p:cNvSpPr>
            <a:spLocks noGrp="1" noChangeArrowheads="1"/>
          </p:cNvSpPr>
          <p:nvPr>
            <p:ph type="body" idx="1"/>
          </p:nvPr>
        </p:nvSpPr>
        <p:spPr>
          <a:xfrm>
            <a:off x="164387" y="904126"/>
            <a:ext cx="8743307" cy="4683874"/>
          </a:xfrm>
        </p:spPr>
        <p:txBody>
          <a:bodyPr/>
          <a:lstStyle/>
          <a:p>
            <a:pPr marL="0" indent="0" eaLnBrk="1" hangingPunct="1">
              <a:buNone/>
            </a:pPr>
            <a:r>
              <a:rPr lang="en-US" altLang="en-US" sz="1833" dirty="0">
                <a:latin typeface="Tahoma" panose="020B0604030504040204" pitchFamily="34" charset="0"/>
                <a:ea typeface="ＭＳ Ｐゴシック" panose="020B0600070205080204" pitchFamily="34" charset="-128"/>
              </a:rPr>
              <a:t>In the 1900s, cryptography was performed using machines. </a:t>
            </a:r>
          </a:p>
          <a:p>
            <a:pPr marL="0" indent="0" eaLnBrk="1" hangingPunct="1">
              <a:buNone/>
            </a:pPr>
            <a:r>
              <a:rPr lang="en-US" altLang="en-US" sz="1833" dirty="0">
                <a:latin typeface="Tahoma" panose="020B0604030504040204" pitchFamily="34" charset="0"/>
                <a:ea typeface="ＭＳ Ｐゴシック" panose="020B0600070205080204" pitchFamily="34" charset="-128"/>
              </a:rPr>
              <a:t>The German Enigma was an example of one such machine. It encrypt wartime communication.</a:t>
            </a:r>
          </a:p>
          <a:p>
            <a:pPr marL="0" indent="0" eaLnBrk="1" hangingPunct="1">
              <a:buNone/>
            </a:pPr>
            <a:r>
              <a:rPr lang="en-US" altLang="en-US" sz="1833" dirty="0">
                <a:latin typeface="Tahoma" panose="020B0604030504040204" pitchFamily="34" charset="0"/>
                <a:ea typeface="ＭＳ Ｐゴシック" panose="020B0600070205080204" pitchFamily="34" charset="-128"/>
              </a:rPr>
              <a:t>The Enigma was a typewriter-like machine with a keyboard with the full alphabet and configurable rotors that were the key to the encryption. </a:t>
            </a:r>
          </a:p>
          <a:p>
            <a:pPr eaLnBrk="1" hangingPunct="1"/>
            <a:endParaRPr lang="en-US" altLang="en-US" sz="1833" dirty="0">
              <a:latin typeface="Tahoma" panose="020B0604030504040204" pitchFamily="34" charset="0"/>
              <a:ea typeface="ＭＳ Ｐゴシック" panose="020B0600070205080204" pitchFamily="34" charset="-128"/>
            </a:endParaRPr>
          </a:p>
          <a:p>
            <a:pPr eaLnBrk="1" hangingPunct="1"/>
            <a:endParaRPr lang="en-US" altLang="en-US" sz="1833" dirty="0">
              <a:latin typeface="Tahoma" panose="020B0604030504040204" pitchFamily="34" charset="0"/>
              <a:ea typeface="ＭＳ Ｐゴシック" panose="020B0600070205080204" pitchFamily="34" charset="-128"/>
            </a:endParaRPr>
          </a:p>
          <a:p>
            <a:pPr eaLnBrk="1" hangingPunct="1"/>
            <a:endParaRPr lang="en-US" altLang="en-US" sz="1833" dirty="0">
              <a:latin typeface="Tahoma" panose="020B0604030504040204" pitchFamily="34" charset="0"/>
              <a:ea typeface="ＭＳ Ｐゴシック" panose="020B0600070205080204" pitchFamily="34" charset="-128"/>
            </a:endParaRPr>
          </a:p>
          <a:p>
            <a:pPr eaLnBrk="1" hangingPunct="1"/>
            <a:endParaRPr lang="en-US" altLang="en-US" sz="1833" b="1" dirty="0">
              <a:solidFill>
                <a:srgbClr val="008000"/>
              </a:solidFill>
              <a:latin typeface="Courier New" panose="02070309020205020404" pitchFamily="49" charset="0"/>
              <a:ea typeface="ＭＳ Ｐゴシック" panose="020B0600070205080204" pitchFamily="34" charset="-128"/>
            </a:endParaRPr>
          </a:p>
        </p:txBody>
      </p:sp>
      <p:sp>
        <p:nvSpPr>
          <p:cNvPr id="2" name="Slide Number Placeholder 1">
            <a:extLst>
              <a:ext uri="{FF2B5EF4-FFF2-40B4-BE49-F238E27FC236}">
                <a16:creationId xmlns:a16="http://schemas.microsoft.com/office/drawing/2014/main" id="{239BF271-7E6F-464A-8BDB-FAB0970A7768}"/>
              </a:ext>
            </a:extLst>
          </p:cNvPr>
          <p:cNvSpPr>
            <a:spLocks noGrp="1"/>
          </p:cNvSpPr>
          <p:nvPr>
            <p:ph type="sldNum" sz="quarter" idx="12"/>
          </p:nvPr>
        </p:nvSpPr>
        <p:spPr/>
        <p:txBody>
          <a:bodyPr/>
          <a:lstStyle/>
          <a:p>
            <a:fld id="{D57F1E4F-1CFF-5643-939E-02111984F565}" type="slidenum">
              <a:rPr lang="en-US" smtClean="0"/>
              <a:t>4</a:t>
            </a:fld>
            <a:endParaRPr lang="en-US" dirty="0"/>
          </a:p>
        </p:txBody>
      </p:sp>
      <p:pic>
        <p:nvPicPr>
          <p:cNvPr id="5" name="Picture 1">
            <a:extLst>
              <a:ext uri="{FF2B5EF4-FFF2-40B4-BE49-F238E27FC236}">
                <a16:creationId xmlns:a16="http://schemas.microsoft.com/office/drawing/2014/main" id="{FB922DC4-52CF-364C-AEAF-A07B074050A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9819" y="2539920"/>
            <a:ext cx="5977847" cy="3048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62554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a:extLst>
              <a:ext uri="{FF2B5EF4-FFF2-40B4-BE49-F238E27FC236}">
                <a16:creationId xmlns:a16="http://schemas.microsoft.com/office/drawing/2014/main" id="{6D52E834-160E-8A42-8404-5B9DCADF94C3}"/>
              </a:ext>
            </a:extLst>
          </p:cNvPr>
          <p:cNvSpPr>
            <a:spLocks noGrp="1" noChangeArrowheads="1"/>
          </p:cNvSpPr>
          <p:nvPr>
            <p:ph type="title"/>
          </p:nvPr>
        </p:nvSpPr>
        <p:spPr/>
        <p:txBody>
          <a:bodyPr/>
          <a:lstStyle/>
          <a:p>
            <a:pPr eaLnBrk="1" hangingPunct="1"/>
            <a:endParaRPr lang="en-US" altLang="en-US">
              <a:latin typeface="Tahoma" panose="020B0604030504040204" pitchFamily="34" charset="0"/>
              <a:ea typeface="ＭＳ Ｐゴシック" panose="020B0600070205080204" pitchFamily="34" charset="-128"/>
            </a:endParaRPr>
          </a:p>
        </p:txBody>
      </p:sp>
      <p:sp>
        <p:nvSpPr>
          <p:cNvPr id="24578" name="Rectangle 3">
            <a:extLst>
              <a:ext uri="{FF2B5EF4-FFF2-40B4-BE49-F238E27FC236}">
                <a16:creationId xmlns:a16="http://schemas.microsoft.com/office/drawing/2014/main" id="{DE0D065F-A3BD-8742-B4C3-1CD91535255B}"/>
              </a:ext>
            </a:extLst>
          </p:cNvPr>
          <p:cNvSpPr>
            <a:spLocks noGrp="1" noChangeArrowheads="1"/>
          </p:cNvSpPr>
          <p:nvPr>
            <p:ph type="body" idx="1"/>
          </p:nvPr>
        </p:nvSpPr>
        <p:spPr>
          <a:xfrm>
            <a:off x="889000" y="1079500"/>
            <a:ext cx="7493000" cy="4508500"/>
          </a:xfrm>
        </p:spPr>
        <p:txBody>
          <a:bodyPr/>
          <a:lstStyle/>
          <a:p>
            <a:pPr eaLnBrk="1" hangingPunct="1">
              <a:buFontTx/>
              <a:buNone/>
            </a:pPr>
            <a:endParaRPr lang="en-US" altLang="en-US" sz="1833" b="1">
              <a:solidFill>
                <a:srgbClr val="008000"/>
              </a:solidFill>
              <a:latin typeface="Courier New" panose="02070309020205020404" pitchFamily="49" charset="0"/>
              <a:ea typeface="ＭＳ Ｐゴシック" panose="020B0600070205080204" pitchFamily="34" charset="-128"/>
            </a:endParaRPr>
          </a:p>
        </p:txBody>
      </p:sp>
      <p:pic>
        <p:nvPicPr>
          <p:cNvPr id="24579" name="Picture 2">
            <a:extLst>
              <a:ext uri="{FF2B5EF4-FFF2-40B4-BE49-F238E27FC236}">
                <a16:creationId xmlns:a16="http://schemas.microsoft.com/office/drawing/2014/main" id="{8B74C763-D47B-8943-8CBE-E3AB26B1C03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1573" y="576792"/>
            <a:ext cx="7620001" cy="4870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E34C40A6-5A9F-3149-BADF-18B4927FA182}"/>
              </a:ext>
            </a:extLst>
          </p:cNvPr>
          <p:cNvSpPr>
            <a:spLocks noGrp="1"/>
          </p:cNvSpPr>
          <p:nvPr>
            <p:ph type="sldNum" sz="quarter" idx="12"/>
          </p:nvPr>
        </p:nvSpPr>
        <p:spPr/>
        <p:txBody>
          <a:bodyPr/>
          <a:lstStyle/>
          <a:p>
            <a:fld id="{D57F1E4F-1CFF-5643-939E-02111984F565}" type="slidenum">
              <a:rPr lang="en-US" smtClean="0"/>
              <a:t>5</a:t>
            </a:fld>
            <a:endParaRPr lang="en-US" dirty="0"/>
          </a:p>
        </p:txBody>
      </p:sp>
    </p:spTree>
    <p:extLst>
      <p:ext uri="{BB962C8B-B14F-4D97-AF65-F5344CB8AC3E}">
        <p14:creationId xmlns:p14="http://schemas.microsoft.com/office/powerpoint/2010/main" val="310282503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D98E8C97-22A5-5648-8897-6FD0C34ABA7B}"/>
              </a:ext>
            </a:extLst>
          </p:cNvPr>
          <p:cNvSpPr>
            <a:spLocks noGrp="1" noChangeArrowheads="1"/>
          </p:cNvSpPr>
          <p:nvPr>
            <p:ph type="title"/>
          </p:nvPr>
        </p:nvSpPr>
        <p:spPr>
          <a:xfrm>
            <a:off x="84119" y="0"/>
            <a:ext cx="7886700" cy="1104636"/>
          </a:xfrm>
        </p:spPr>
        <p:txBody>
          <a:bodyPr/>
          <a:lstStyle/>
          <a:p>
            <a:pPr eaLnBrk="1" hangingPunct="1"/>
            <a:r>
              <a:rPr lang="en-US" altLang="en-US" dirty="0">
                <a:latin typeface="Tahoma" panose="020B0604030504040204" pitchFamily="34" charset="0"/>
                <a:ea typeface="ＭＳ Ｐゴシック" panose="020B0600070205080204" pitchFamily="34" charset="-128"/>
              </a:rPr>
              <a:t>The Enigma(optional)</a:t>
            </a:r>
          </a:p>
        </p:txBody>
      </p:sp>
      <p:sp>
        <p:nvSpPr>
          <p:cNvPr id="16386" name="Rectangle 3">
            <a:extLst>
              <a:ext uri="{FF2B5EF4-FFF2-40B4-BE49-F238E27FC236}">
                <a16:creationId xmlns:a16="http://schemas.microsoft.com/office/drawing/2014/main" id="{C8D6CAF5-AF75-C349-8DAC-5E7C5ABB4ADD}"/>
              </a:ext>
            </a:extLst>
          </p:cNvPr>
          <p:cNvSpPr>
            <a:spLocks noGrp="1" noChangeArrowheads="1"/>
          </p:cNvSpPr>
          <p:nvPr>
            <p:ph type="body" idx="1"/>
          </p:nvPr>
        </p:nvSpPr>
        <p:spPr>
          <a:xfrm>
            <a:off x="256854" y="760288"/>
            <a:ext cx="8125146" cy="4827712"/>
          </a:xfrm>
        </p:spPr>
        <p:txBody>
          <a:bodyPr/>
          <a:lstStyle/>
          <a:p>
            <a:pPr marL="0" indent="0" eaLnBrk="1" hangingPunct="1">
              <a:buNone/>
            </a:pPr>
            <a:r>
              <a:rPr lang="en-US" altLang="en-US" sz="1833" dirty="0">
                <a:latin typeface="Tahoma" panose="020B0604030504040204" pitchFamily="34" charset="0"/>
                <a:ea typeface="ＭＳ Ｐゴシック" panose="020B0600070205080204" pitchFamily="34" charset="-128"/>
              </a:rPr>
              <a:t>To prevent it from being simple substitution cipher, after every letter, the rotor rotate by one, changing both the cipher and key. </a:t>
            </a:r>
          </a:p>
          <a:p>
            <a:pPr lvl="1"/>
            <a:r>
              <a:rPr lang="en-US" altLang="en-US" dirty="0">
                <a:latin typeface="Tahoma" panose="020B0604030504040204" pitchFamily="34" charset="0"/>
                <a:ea typeface="ＭＳ Ｐゴシック" panose="020B0600070205080204" pitchFamily="34" charset="-128"/>
              </a:rPr>
              <a:t>For example “AAA” might be encoded as “BDK”</a:t>
            </a:r>
          </a:p>
          <a:p>
            <a:pPr marL="0" indent="0">
              <a:buNone/>
            </a:pPr>
            <a:endParaRPr lang="en-US" altLang="en-US" sz="1833" dirty="0">
              <a:latin typeface="Tahoma" panose="020B0604030504040204" pitchFamily="34" charset="0"/>
              <a:ea typeface="ＭＳ Ｐゴシック" panose="020B0600070205080204" pitchFamily="34" charset="-128"/>
            </a:endParaRPr>
          </a:p>
          <a:p>
            <a:pPr marL="0" indent="0">
              <a:buNone/>
            </a:pPr>
            <a:r>
              <a:rPr lang="en-US" altLang="en-US" sz="1833" dirty="0">
                <a:latin typeface="Tahoma" panose="020B0604030504040204" pitchFamily="34" charset="0"/>
                <a:ea typeface="ＭＳ Ｐゴシック" panose="020B0600070205080204" pitchFamily="34" charset="-128"/>
              </a:rPr>
              <a:t>The enigma was hard to crack </a:t>
            </a:r>
            <a:r>
              <a:rPr lang="en-US" altLang="en-US" sz="2133" dirty="0">
                <a:latin typeface="Tahoma" panose="020B0604030504040204" pitchFamily="34" charset="0"/>
                <a:ea typeface="ＭＳ Ｐゴシック" panose="020B0600070205080204" pitchFamily="34" charset="-128"/>
              </a:rPr>
              <a:t>but Alan </a:t>
            </a:r>
          </a:p>
          <a:p>
            <a:pPr marL="0" indent="0">
              <a:buNone/>
            </a:pPr>
            <a:r>
              <a:rPr lang="en-US" altLang="en-US" sz="1833" dirty="0">
                <a:latin typeface="Tahoma" panose="020B0604030504040204" pitchFamily="34" charset="0"/>
                <a:ea typeface="ＭＳ Ｐゴシック" panose="020B0600070205080204" pitchFamily="34" charset="-128"/>
              </a:rPr>
              <a:t>Turing and his team at Bletchley Park	</a:t>
            </a:r>
          </a:p>
          <a:p>
            <a:pPr marL="0" indent="0">
              <a:buNone/>
            </a:pPr>
            <a:r>
              <a:rPr lang="en-US" altLang="en-US" sz="1833" dirty="0">
                <a:latin typeface="Tahoma" panose="020B0604030504040204" pitchFamily="34" charset="0"/>
                <a:ea typeface="ＭＳ Ｐゴシック" panose="020B0600070205080204" pitchFamily="34" charset="-128"/>
              </a:rPr>
              <a:t>were able to solve it and even automate </a:t>
            </a:r>
          </a:p>
          <a:p>
            <a:pPr marL="0" indent="0">
              <a:buNone/>
            </a:pPr>
            <a:r>
              <a:rPr lang="en-US" altLang="en-US" sz="1833" dirty="0">
                <a:latin typeface="Tahoma" panose="020B0604030504040204" pitchFamily="34" charset="0"/>
                <a:ea typeface="ＭＳ Ｐゴシック" panose="020B0600070205080204" pitchFamily="34" charset="-128"/>
              </a:rPr>
              <a:t>the entire process!</a:t>
            </a:r>
          </a:p>
          <a:p>
            <a:pPr marL="0" indent="0" eaLnBrk="1" hangingPunct="1">
              <a:buNone/>
            </a:pPr>
            <a:endParaRPr lang="en-US" altLang="en-US" sz="1833" dirty="0">
              <a:latin typeface="Tahoma" panose="020B0604030504040204" pitchFamily="34" charset="0"/>
              <a:ea typeface="ＭＳ Ｐゴシック" panose="020B0600070205080204" pitchFamily="34" charset="-128"/>
            </a:endParaRPr>
          </a:p>
          <a:p>
            <a:pPr marL="0" indent="0" eaLnBrk="1" hangingPunct="1">
              <a:buNone/>
            </a:pPr>
            <a:r>
              <a:rPr lang="en-US" altLang="en-US" sz="1833" dirty="0">
                <a:latin typeface="Tahoma" panose="020B0604030504040204" pitchFamily="34" charset="0"/>
                <a:ea typeface="ＭＳ Ｐゴシック" panose="020B0600070205080204" pitchFamily="34" charset="-128"/>
              </a:rPr>
              <a:t>One of Enigma’s flaw was every</a:t>
            </a:r>
          </a:p>
          <a:p>
            <a:pPr eaLnBrk="1" hangingPunct="1">
              <a:buFontTx/>
              <a:buNone/>
            </a:pPr>
            <a:r>
              <a:rPr lang="en-US" altLang="en-US" sz="1833" dirty="0">
                <a:latin typeface="Tahoma" panose="020B0604030504040204" pitchFamily="34" charset="0"/>
                <a:ea typeface="ＭＳ Ｐゴシック" panose="020B0600070205080204" pitchFamily="34" charset="-128"/>
              </a:rPr>
              <a:t>letter can’t be mapped into itself.	</a:t>
            </a:r>
          </a:p>
          <a:p>
            <a:pPr marL="0" indent="0" eaLnBrk="1" hangingPunct="1">
              <a:buNone/>
            </a:pPr>
            <a:endParaRPr lang="en-US" altLang="en-US" sz="1833" dirty="0">
              <a:latin typeface="Tahoma" panose="020B0604030504040204" pitchFamily="34" charset="0"/>
              <a:ea typeface="ＭＳ Ｐゴシック" panose="020B0600070205080204" pitchFamily="34" charset="-128"/>
            </a:endParaRPr>
          </a:p>
          <a:p>
            <a:pPr marL="0" indent="0" eaLnBrk="1" hangingPunct="1">
              <a:buNone/>
            </a:pPr>
            <a:r>
              <a:rPr lang="en-US" altLang="en-US" sz="1833" dirty="0">
                <a:latin typeface="Tahoma" panose="020B0604030504040204" pitchFamily="34" charset="0"/>
                <a:ea typeface="ＭＳ Ｐゴシック" panose="020B0600070205080204" pitchFamily="34" charset="-128"/>
              </a:rPr>
              <a:t>(for a movie version of this story, </a:t>
            </a:r>
          </a:p>
          <a:p>
            <a:pPr marL="0" indent="0" eaLnBrk="1" hangingPunct="1">
              <a:buNone/>
            </a:pPr>
            <a:r>
              <a:rPr lang="en-US" altLang="en-US" sz="1833" dirty="0">
                <a:latin typeface="Tahoma" panose="020B0604030504040204" pitchFamily="34" charset="0"/>
                <a:ea typeface="ＭＳ Ｐゴシック" panose="020B0600070205080204" pitchFamily="34" charset="-128"/>
              </a:rPr>
              <a:t>watch “The Imitation Game”, Benedict Cumberbatch.)</a:t>
            </a:r>
          </a:p>
          <a:p>
            <a:pPr eaLnBrk="1" hangingPunct="1">
              <a:buFontTx/>
              <a:buNone/>
            </a:pPr>
            <a:endParaRPr lang="en-US" altLang="en-US" sz="1833" dirty="0">
              <a:solidFill>
                <a:srgbClr val="008000"/>
              </a:solidFill>
              <a:latin typeface="Courier New" panose="02070309020205020404" pitchFamily="49" charset="0"/>
              <a:ea typeface="ＭＳ Ｐゴシック" panose="020B0600070205080204" pitchFamily="34" charset="-128"/>
            </a:endParaRPr>
          </a:p>
        </p:txBody>
      </p:sp>
      <p:pic>
        <p:nvPicPr>
          <p:cNvPr id="26627" name="Picture 1">
            <a:extLst>
              <a:ext uri="{FF2B5EF4-FFF2-40B4-BE49-F238E27FC236}">
                <a16:creationId xmlns:a16="http://schemas.microsoft.com/office/drawing/2014/main" id="{9ED681A2-8B02-8143-B1FC-F86FC2BD533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93239" y="1689920"/>
            <a:ext cx="3115225" cy="3356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C7DDDF4F-60A3-0640-8AC6-05689DD3873A}"/>
              </a:ext>
            </a:extLst>
          </p:cNvPr>
          <p:cNvSpPr>
            <a:spLocks noGrp="1"/>
          </p:cNvSpPr>
          <p:nvPr>
            <p:ph type="sldNum" sz="quarter" idx="12"/>
          </p:nvPr>
        </p:nvSpPr>
        <p:spPr/>
        <p:txBody>
          <a:bodyPr/>
          <a:lstStyle/>
          <a:p>
            <a:fld id="{D57F1E4F-1CFF-5643-939E-02111984F565}" type="slidenum">
              <a:rPr lang="en-US" smtClean="0"/>
              <a:t>6</a:t>
            </a:fld>
            <a:endParaRPr lang="en-US" dirty="0"/>
          </a:p>
        </p:txBody>
      </p:sp>
    </p:spTree>
    <p:extLst>
      <p:ext uri="{BB962C8B-B14F-4D97-AF65-F5344CB8AC3E}">
        <p14:creationId xmlns:p14="http://schemas.microsoft.com/office/powerpoint/2010/main" val="405701680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38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386">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386">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386">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386">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386">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38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a:extLst>
              <a:ext uri="{FF2B5EF4-FFF2-40B4-BE49-F238E27FC236}">
                <a16:creationId xmlns:a16="http://schemas.microsoft.com/office/drawing/2014/main" id="{29C221BA-D3D7-5A49-A5D0-DC2CA4B3B469}"/>
              </a:ext>
            </a:extLst>
          </p:cNvPr>
          <p:cNvSpPr>
            <a:spLocks noGrp="1" noChangeArrowheads="1"/>
          </p:cNvSpPr>
          <p:nvPr>
            <p:ph type="title"/>
          </p:nvPr>
        </p:nvSpPr>
        <p:spPr>
          <a:xfrm>
            <a:off x="215757" y="127000"/>
            <a:ext cx="7886700" cy="1104636"/>
          </a:xfrm>
        </p:spPr>
        <p:txBody>
          <a:bodyPr/>
          <a:lstStyle/>
          <a:p>
            <a:pPr eaLnBrk="1" hangingPunct="1"/>
            <a:r>
              <a:rPr lang="en-US" altLang="en-US" dirty="0">
                <a:latin typeface="Tahoma" panose="020B0604030504040204" pitchFamily="34" charset="0"/>
                <a:ea typeface="ＭＳ Ｐゴシック" panose="020B0600070205080204" pitchFamily="34" charset="-128"/>
              </a:rPr>
              <a:t>DES(optional)</a:t>
            </a:r>
          </a:p>
        </p:txBody>
      </p:sp>
      <p:sp>
        <p:nvSpPr>
          <p:cNvPr id="16386" name="Rectangle 3">
            <a:extLst>
              <a:ext uri="{FF2B5EF4-FFF2-40B4-BE49-F238E27FC236}">
                <a16:creationId xmlns:a16="http://schemas.microsoft.com/office/drawing/2014/main" id="{663BA5C3-BA40-5A4D-8A32-C7FE38AA5585}"/>
              </a:ext>
            </a:extLst>
          </p:cNvPr>
          <p:cNvSpPr>
            <a:spLocks noGrp="1" noChangeArrowheads="1"/>
          </p:cNvSpPr>
          <p:nvPr>
            <p:ph type="body" idx="1"/>
          </p:nvPr>
        </p:nvSpPr>
        <p:spPr>
          <a:xfrm>
            <a:off x="215757" y="1079500"/>
            <a:ext cx="8702212" cy="4508500"/>
          </a:xfrm>
        </p:spPr>
        <p:txBody>
          <a:bodyPr/>
          <a:lstStyle/>
          <a:p>
            <a:pPr marL="0" indent="0" eaLnBrk="1" hangingPunct="1">
              <a:buNone/>
              <a:defRPr/>
            </a:pPr>
            <a:r>
              <a:rPr lang="en-US" sz="1833" dirty="0">
                <a:latin typeface="Tahoma" charset="0"/>
              </a:rPr>
              <a:t>One of the earliest widespread software ciphers was the </a:t>
            </a:r>
            <a:r>
              <a:rPr lang="en-US" sz="1833" b="1" dirty="0">
                <a:latin typeface="Tahoma" charset="0"/>
              </a:rPr>
              <a:t>Data Encryption Standard(DES)</a:t>
            </a:r>
            <a:r>
              <a:rPr lang="en-US" sz="1833" dirty="0">
                <a:latin typeface="Tahoma" charset="0"/>
              </a:rPr>
              <a:t> developed by NASA and IBM in 1977.</a:t>
            </a:r>
          </a:p>
          <a:p>
            <a:pPr eaLnBrk="1" hangingPunct="1">
              <a:defRPr/>
            </a:pPr>
            <a:endParaRPr lang="en-US" sz="1833" dirty="0">
              <a:latin typeface="Tahoma" charset="0"/>
            </a:endParaRPr>
          </a:p>
          <a:p>
            <a:pPr marL="0" indent="0" eaLnBrk="1" hangingPunct="1">
              <a:buNone/>
              <a:defRPr/>
            </a:pPr>
            <a:r>
              <a:rPr lang="en-US" sz="1833" dirty="0">
                <a:latin typeface="Tahoma" charset="0"/>
              </a:rPr>
              <a:t>It was a 56-bit encryption and thus has 2^56 keys which is 72 quadrillion(thousand trillions).</a:t>
            </a:r>
          </a:p>
          <a:p>
            <a:pPr eaLnBrk="1" hangingPunct="1">
              <a:defRPr/>
            </a:pPr>
            <a:endParaRPr lang="en-US" sz="1833" dirty="0">
              <a:latin typeface="Tahoma" charset="0"/>
            </a:endParaRPr>
          </a:p>
          <a:p>
            <a:pPr marL="0" indent="0" eaLnBrk="1" hangingPunct="1">
              <a:buNone/>
              <a:defRPr/>
            </a:pPr>
            <a:r>
              <a:rPr lang="en-US" sz="1833" dirty="0">
                <a:latin typeface="Tahoma" charset="0"/>
              </a:rPr>
              <a:t>Back in 1977, no one has the computing power to brute force that many keys.</a:t>
            </a:r>
          </a:p>
          <a:p>
            <a:pPr eaLnBrk="1" hangingPunct="1">
              <a:defRPr/>
            </a:pPr>
            <a:endParaRPr lang="en-US" sz="1833" dirty="0">
              <a:latin typeface="Tahoma" charset="0"/>
            </a:endParaRPr>
          </a:p>
          <a:p>
            <a:pPr marL="0" indent="0" eaLnBrk="1" hangingPunct="1">
              <a:buNone/>
              <a:defRPr/>
            </a:pPr>
            <a:r>
              <a:rPr lang="en-US" sz="1833" dirty="0">
                <a:latin typeface="Tahoma" charset="0"/>
              </a:rPr>
              <a:t>In 1999, powerful computers can begin to crack DES.</a:t>
            </a:r>
          </a:p>
          <a:p>
            <a:pPr lvl="1" eaLnBrk="1" hangingPunct="1">
              <a:defRPr/>
            </a:pPr>
            <a:endParaRPr lang="en-US" sz="1500" dirty="0">
              <a:latin typeface="Tahoma" charset="0"/>
            </a:endParaRPr>
          </a:p>
          <a:p>
            <a:pPr eaLnBrk="1" hangingPunct="1">
              <a:defRPr/>
            </a:pPr>
            <a:endParaRPr lang="en-US" sz="1833" dirty="0">
              <a:latin typeface="Tahoma" charset="0"/>
            </a:endParaRPr>
          </a:p>
          <a:p>
            <a:pPr marL="0" indent="0">
              <a:buNone/>
              <a:defRPr/>
            </a:pPr>
            <a:endParaRPr lang="en-US" sz="1833" dirty="0">
              <a:solidFill>
                <a:srgbClr val="008000"/>
              </a:solidFill>
              <a:latin typeface="Courier New" charset="0"/>
            </a:endParaRPr>
          </a:p>
        </p:txBody>
      </p:sp>
      <p:sp>
        <p:nvSpPr>
          <p:cNvPr id="2" name="Slide Number Placeholder 1">
            <a:extLst>
              <a:ext uri="{FF2B5EF4-FFF2-40B4-BE49-F238E27FC236}">
                <a16:creationId xmlns:a16="http://schemas.microsoft.com/office/drawing/2014/main" id="{EDEF7940-4D70-204C-B7C3-3224EFA8B7AE}"/>
              </a:ext>
            </a:extLst>
          </p:cNvPr>
          <p:cNvSpPr>
            <a:spLocks noGrp="1"/>
          </p:cNvSpPr>
          <p:nvPr>
            <p:ph type="sldNum" sz="quarter" idx="12"/>
          </p:nvPr>
        </p:nvSpPr>
        <p:spPr/>
        <p:txBody>
          <a:bodyPr/>
          <a:lstStyle/>
          <a:p>
            <a:fld id="{D57F1E4F-1CFF-5643-939E-02111984F565}" type="slidenum">
              <a:rPr lang="en-US" smtClean="0"/>
              <a:t>7</a:t>
            </a:fld>
            <a:endParaRPr lang="en-US" dirty="0"/>
          </a:p>
        </p:txBody>
      </p:sp>
    </p:spTree>
    <p:extLst>
      <p:ext uri="{BB962C8B-B14F-4D97-AF65-F5344CB8AC3E}">
        <p14:creationId xmlns:p14="http://schemas.microsoft.com/office/powerpoint/2010/main" val="74887986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386">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638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a:extLst>
              <a:ext uri="{FF2B5EF4-FFF2-40B4-BE49-F238E27FC236}">
                <a16:creationId xmlns:a16="http://schemas.microsoft.com/office/drawing/2014/main" id="{21730CA2-2673-194A-BEF2-68659ADB5D96}"/>
              </a:ext>
            </a:extLst>
          </p:cNvPr>
          <p:cNvSpPr>
            <a:spLocks noGrp="1" noChangeArrowheads="1"/>
          </p:cNvSpPr>
          <p:nvPr>
            <p:ph type="title"/>
          </p:nvPr>
        </p:nvSpPr>
        <p:spPr>
          <a:xfrm>
            <a:off x="94394" y="0"/>
            <a:ext cx="7886700" cy="1104636"/>
          </a:xfrm>
        </p:spPr>
        <p:txBody>
          <a:bodyPr/>
          <a:lstStyle/>
          <a:p>
            <a:pPr eaLnBrk="1" hangingPunct="1"/>
            <a:r>
              <a:rPr lang="en-US" altLang="en-US" dirty="0">
                <a:latin typeface="Tahoma" panose="020B0604030504040204" pitchFamily="34" charset="0"/>
                <a:ea typeface="ＭＳ Ｐゴシック" panose="020B0600070205080204" pitchFamily="34" charset="-128"/>
              </a:rPr>
              <a:t>AES(optional)</a:t>
            </a:r>
          </a:p>
        </p:txBody>
      </p:sp>
      <p:sp>
        <p:nvSpPr>
          <p:cNvPr id="16386" name="Rectangle 3">
            <a:extLst>
              <a:ext uri="{FF2B5EF4-FFF2-40B4-BE49-F238E27FC236}">
                <a16:creationId xmlns:a16="http://schemas.microsoft.com/office/drawing/2014/main" id="{F4A55099-1D6D-794F-86C3-1AE8A802E8FF}"/>
              </a:ext>
            </a:extLst>
          </p:cNvPr>
          <p:cNvSpPr>
            <a:spLocks noGrp="1" noChangeArrowheads="1"/>
          </p:cNvSpPr>
          <p:nvPr>
            <p:ph type="body" idx="1"/>
          </p:nvPr>
        </p:nvSpPr>
        <p:spPr>
          <a:xfrm>
            <a:off x="205483" y="832207"/>
            <a:ext cx="8620018" cy="4755793"/>
          </a:xfrm>
        </p:spPr>
        <p:txBody>
          <a:bodyPr>
            <a:normAutofit lnSpcReduction="10000"/>
          </a:bodyPr>
          <a:lstStyle/>
          <a:p>
            <a:pPr marL="0" indent="0" eaLnBrk="1" hangingPunct="1">
              <a:buNone/>
            </a:pPr>
            <a:r>
              <a:rPr lang="en-US" altLang="en-US" sz="1833" dirty="0">
                <a:latin typeface="Tahoma" panose="020B0604030504040204" pitchFamily="34" charset="0"/>
                <a:ea typeface="ＭＳ Ｐゴシック" panose="020B0600070205080204" pitchFamily="34" charset="-128"/>
              </a:rPr>
              <a:t>In 2001, </a:t>
            </a:r>
            <a:r>
              <a:rPr lang="en-US" altLang="en-US" sz="1833" b="1" dirty="0">
                <a:latin typeface="Tahoma" panose="020B0604030504040204" pitchFamily="34" charset="0"/>
                <a:ea typeface="ＭＳ Ｐゴシック" panose="020B0600070205080204" pitchFamily="34" charset="-128"/>
              </a:rPr>
              <a:t>Advanced Encryption Standard(AES)</a:t>
            </a:r>
            <a:r>
              <a:rPr lang="en-US" altLang="en-US" sz="1833" dirty="0">
                <a:latin typeface="Tahoma" panose="020B0604030504040204" pitchFamily="34" charset="0"/>
                <a:ea typeface="ＭＳ Ｐゴシック" panose="020B0600070205080204" pitchFamily="34" charset="-128"/>
              </a:rPr>
              <a:t> was published</a:t>
            </a:r>
          </a:p>
          <a:p>
            <a:pPr lvl="1" eaLnBrk="1" hangingPunct="1"/>
            <a:r>
              <a:rPr lang="en-US" altLang="en-US" sz="1500" dirty="0">
                <a:latin typeface="Tahoma" panose="020B0604030504040204" pitchFamily="34" charset="0"/>
              </a:rPr>
              <a:t>uses up to 256 bits, brute force is virtually impossible. </a:t>
            </a:r>
          </a:p>
          <a:p>
            <a:pPr lvl="1" eaLnBrk="1" hangingPunct="1"/>
            <a:r>
              <a:rPr lang="en-US" altLang="en-US" sz="1500" dirty="0">
                <a:latin typeface="Tahoma" panose="020B0604030504040204" pitchFamily="34" charset="0"/>
              </a:rPr>
              <a:t>For example, even with 128 bits, if you use every computer on the planet, it’ll take trillion of years to try every combination of keys. With 256 bits, it would take up about the age of the universe to crack. </a:t>
            </a:r>
          </a:p>
          <a:p>
            <a:pPr marL="0" indent="0" eaLnBrk="1" hangingPunct="1">
              <a:buNone/>
            </a:pPr>
            <a:r>
              <a:rPr lang="en-US" altLang="en-US" sz="1833" dirty="0">
                <a:latin typeface="Tahoma" panose="020B0604030504040204" pitchFamily="34" charset="0"/>
                <a:ea typeface="ＭＳ Ｐゴシック" panose="020B0600070205080204" pitchFamily="34" charset="-128"/>
              </a:rPr>
              <a:t>AES chops data into 16-byte chunks, perform a series of permutations and substitutions and other operations to obscure the message, then repeat 10 or more times. </a:t>
            </a:r>
          </a:p>
          <a:p>
            <a:pPr lvl="1" eaLnBrk="1" hangingPunct="1"/>
            <a:r>
              <a:rPr lang="en-US" altLang="en-US" sz="1500" dirty="0">
                <a:latin typeface="Tahoma" panose="020B0604030504040204" pitchFamily="34" charset="0"/>
              </a:rPr>
              <a:t>No fancy math, unlike the other popular alternative, RSA.</a:t>
            </a:r>
          </a:p>
          <a:p>
            <a:pPr marL="0" indent="0" eaLnBrk="1" hangingPunct="1">
              <a:buNone/>
            </a:pPr>
            <a:endParaRPr lang="en-US" altLang="en-US" sz="1833" dirty="0">
              <a:latin typeface="Tahoma" panose="020B0604030504040204" pitchFamily="34" charset="0"/>
              <a:ea typeface="ＭＳ Ｐゴシック" panose="020B0600070205080204" pitchFamily="34" charset="-128"/>
            </a:endParaRPr>
          </a:p>
          <a:p>
            <a:pPr marL="0" indent="0" eaLnBrk="1" hangingPunct="1">
              <a:buNone/>
            </a:pPr>
            <a:r>
              <a:rPr lang="en-US" altLang="en-US" sz="1833" dirty="0">
                <a:latin typeface="Tahoma" panose="020B0604030504040204" pitchFamily="34" charset="0"/>
                <a:ea typeface="ＭＳ Ｐゴシック" panose="020B0600070205080204" pitchFamily="34" charset="-128"/>
              </a:rPr>
              <a:t>AES is used everywhere.</a:t>
            </a:r>
          </a:p>
          <a:p>
            <a:pPr lvl="1" eaLnBrk="1" hangingPunct="1"/>
            <a:r>
              <a:rPr lang="en-US" altLang="en-US" sz="1500" dirty="0">
                <a:latin typeface="Tahoma" panose="020B0604030504040204" pitchFamily="34" charset="0"/>
              </a:rPr>
              <a:t>encrypting files on the </a:t>
            </a:r>
            <a:r>
              <a:rPr lang="en-US" altLang="en-US" sz="1500" dirty="0" err="1">
                <a:latin typeface="Tahoma" panose="020B0604030504040204" pitchFamily="34" charset="0"/>
              </a:rPr>
              <a:t>Iphone</a:t>
            </a:r>
            <a:r>
              <a:rPr lang="en-US" altLang="en-US" sz="1500" dirty="0">
                <a:latin typeface="Tahoma" panose="020B0604030504040204" pitchFamily="34" charset="0"/>
              </a:rPr>
              <a:t>.</a:t>
            </a:r>
          </a:p>
          <a:p>
            <a:pPr lvl="1" eaLnBrk="1" hangingPunct="1"/>
            <a:r>
              <a:rPr lang="en-US" altLang="en-US" sz="1500" dirty="0">
                <a:latin typeface="Tahoma" panose="020B0604030504040204" pitchFamily="34" charset="0"/>
              </a:rPr>
              <a:t>encrypting data over </a:t>
            </a:r>
            <a:r>
              <a:rPr lang="en-US" altLang="en-US" sz="1500" dirty="0" err="1">
                <a:latin typeface="Tahoma" panose="020B0604030504040204" pitchFamily="34" charset="0"/>
              </a:rPr>
              <a:t>WiFI</a:t>
            </a:r>
            <a:r>
              <a:rPr lang="en-US" altLang="en-US" sz="1500" dirty="0">
                <a:latin typeface="Tahoma" panose="020B0604030504040204" pitchFamily="34" charset="0"/>
              </a:rPr>
              <a:t> with WPAS and HTTPS protocol.</a:t>
            </a:r>
          </a:p>
          <a:p>
            <a:pPr lvl="1" eaLnBrk="1" hangingPunct="1"/>
            <a:endParaRPr lang="en-US" altLang="en-US" sz="1833" dirty="0">
              <a:latin typeface="Tahoma" panose="020B0604030504040204" pitchFamily="34" charset="0"/>
              <a:ea typeface="ＭＳ Ｐゴシック" panose="020B0600070205080204" pitchFamily="34" charset="-128"/>
            </a:endParaRPr>
          </a:p>
          <a:p>
            <a:pPr marL="0" indent="0" eaLnBrk="1" hangingPunct="1">
              <a:buNone/>
            </a:pPr>
            <a:r>
              <a:rPr lang="en-US" altLang="en-US" sz="1833" dirty="0">
                <a:latin typeface="Tahoma" panose="020B0604030504040204" pitchFamily="34" charset="0"/>
                <a:ea typeface="ＭＳ Ｐゴシック" panose="020B0600070205080204" pitchFamily="34" charset="-128"/>
              </a:rPr>
              <a:t>In October 2017, “</a:t>
            </a:r>
            <a:r>
              <a:rPr lang="en-US" altLang="ja-JP" sz="1833" dirty="0" err="1">
                <a:latin typeface="Tahoma" panose="020B0604030504040204" pitchFamily="34" charset="0"/>
                <a:ea typeface="ＭＳ Ｐゴシック" panose="020B0600070205080204" pitchFamily="34" charset="-128"/>
              </a:rPr>
              <a:t>Krack</a:t>
            </a:r>
            <a:r>
              <a:rPr lang="en-US" altLang="ja-JP" sz="1833" dirty="0">
                <a:latin typeface="Tahoma" panose="020B0604030504040204" pitchFamily="34" charset="0"/>
                <a:ea typeface="ＭＳ Ｐゴシック" panose="020B0600070205080204" pitchFamily="34" charset="-128"/>
              </a:rPr>
              <a:t> Attack</a:t>
            </a:r>
            <a:r>
              <a:rPr lang="en-US" altLang="en-US" sz="1833" dirty="0">
                <a:latin typeface="Tahoma" panose="020B0604030504040204" pitchFamily="34" charset="0"/>
                <a:ea typeface="ＭＳ Ｐゴシック" panose="020B0600070205080204" pitchFamily="34" charset="-128"/>
              </a:rPr>
              <a:t>”</a:t>
            </a:r>
            <a:r>
              <a:rPr lang="en-US" altLang="ja-JP" sz="1833" dirty="0">
                <a:latin typeface="Tahoma" panose="020B0604030504040204" pitchFamily="34" charset="0"/>
                <a:ea typeface="ＭＳ Ｐゴシック" panose="020B0600070205080204" pitchFamily="34" charset="-128"/>
              </a:rPr>
              <a:t> was leveraged against WPA2 by researchers, particularly its handshake protocol. </a:t>
            </a:r>
          </a:p>
          <a:p>
            <a:pPr lvl="1" eaLnBrk="1" hangingPunct="1"/>
            <a:r>
              <a:rPr lang="en-US" altLang="en-US" sz="1500" dirty="0">
                <a:latin typeface="Tahoma" panose="020B0604030504040204" pitchFamily="34" charset="0"/>
              </a:rPr>
              <a:t>The vulnerability was not with the AES algorithm but its implementation. </a:t>
            </a:r>
          </a:p>
          <a:p>
            <a:pPr lvl="1" eaLnBrk="1" hangingPunct="1"/>
            <a:endParaRPr lang="en-US" altLang="en-US" sz="1500" dirty="0">
              <a:latin typeface="Tahoma" panose="020B0604030504040204" pitchFamily="34" charset="0"/>
            </a:endParaRPr>
          </a:p>
          <a:p>
            <a:pPr lvl="1" eaLnBrk="1" hangingPunct="1">
              <a:buFontTx/>
              <a:buNone/>
            </a:pPr>
            <a:endParaRPr lang="en-US" altLang="en-US" sz="1500" dirty="0">
              <a:latin typeface="Tahoma" panose="020B0604030504040204" pitchFamily="34" charset="0"/>
            </a:endParaRPr>
          </a:p>
          <a:p>
            <a:pPr lvl="1" eaLnBrk="1" hangingPunct="1"/>
            <a:endParaRPr lang="en-US" altLang="en-US" sz="1500" dirty="0">
              <a:latin typeface="Tahoma" panose="020B0604030504040204" pitchFamily="34" charset="0"/>
            </a:endParaRPr>
          </a:p>
          <a:p>
            <a:pPr eaLnBrk="1" hangingPunct="1"/>
            <a:endParaRPr lang="en-US" altLang="en-US" sz="1833" dirty="0">
              <a:latin typeface="Tahoma" panose="020B0604030504040204" pitchFamily="34" charset="0"/>
              <a:ea typeface="ＭＳ Ｐゴシック" panose="020B0600070205080204" pitchFamily="34" charset="-128"/>
            </a:endParaRPr>
          </a:p>
          <a:p>
            <a:pPr eaLnBrk="1" hangingPunct="1">
              <a:buFontTx/>
              <a:buNone/>
            </a:pPr>
            <a:endParaRPr lang="en-US" altLang="en-US" sz="1833" dirty="0">
              <a:solidFill>
                <a:srgbClr val="008000"/>
              </a:solidFill>
              <a:latin typeface="Courier New" panose="02070309020205020404" pitchFamily="49" charset="0"/>
              <a:ea typeface="ＭＳ Ｐゴシック" panose="020B0600070205080204" pitchFamily="34" charset="-128"/>
            </a:endParaRPr>
          </a:p>
        </p:txBody>
      </p:sp>
      <p:sp>
        <p:nvSpPr>
          <p:cNvPr id="2" name="Slide Number Placeholder 1">
            <a:extLst>
              <a:ext uri="{FF2B5EF4-FFF2-40B4-BE49-F238E27FC236}">
                <a16:creationId xmlns:a16="http://schemas.microsoft.com/office/drawing/2014/main" id="{4DB12DC6-C4B0-7548-B81A-18ED0C9DF1BB}"/>
              </a:ext>
            </a:extLst>
          </p:cNvPr>
          <p:cNvSpPr>
            <a:spLocks noGrp="1"/>
          </p:cNvSpPr>
          <p:nvPr>
            <p:ph type="sldNum" sz="quarter" idx="12"/>
          </p:nvPr>
        </p:nvSpPr>
        <p:spPr/>
        <p:txBody>
          <a:bodyPr/>
          <a:lstStyle/>
          <a:p>
            <a:fld id="{D57F1E4F-1CFF-5643-939E-02111984F565}" type="slidenum">
              <a:rPr lang="en-US" smtClean="0"/>
              <a:t>8</a:t>
            </a:fld>
            <a:endParaRPr lang="en-US" dirty="0"/>
          </a:p>
        </p:txBody>
      </p:sp>
    </p:spTree>
    <p:extLst>
      <p:ext uri="{BB962C8B-B14F-4D97-AF65-F5344CB8AC3E}">
        <p14:creationId xmlns:p14="http://schemas.microsoft.com/office/powerpoint/2010/main" val="384147940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638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386">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6386">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6386">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386">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16386">
                                            <p:txEl>
                                              <p:pRg st="10" end="1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638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a:extLst>
              <a:ext uri="{FF2B5EF4-FFF2-40B4-BE49-F238E27FC236}">
                <a16:creationId xmlns:a16="http://schemas.microsoft.com/office/drawing/2014/main" id="{1AAEA145-136D-F74A-BD41-5DFAA9C09F92}"/>
              </a:ext>
            </a:extLst>
          </p:cNvPr>
          <p:cNvSpPr>
            <a:spLocks noGrp="1" noChangeArrowheads="1"/>
          </p:cNvSpPr>
          <p:nvPr>
            <p:ph type="title"/>
          </p:nvPr>
        </p:nvSpPr>
        <p:spPr>
          <a:xfrm>
            <a:off x="135490" y="127000"/>
            <a:ext cx="7734514" cy="715481"/>
          </a:xfrm>
        </p:spPr>
        <p:txBody>
          <a:bodyPr/>
          <a:lstStyle/>
          <a:p>
            <a:pPr eaLnBrk="1" hangingPunct="1"/>
            <a:r>
              <a:rPr lang="en-US" altLang="en-US" dirty="0">
                <a:latin typeface="Tahoma" panose="020B0604030504040204" pitchFamily="34" charset="0"/>
                <a:ea typeface="ＭＳ Ｐゴシック" panose="020B0600070205080204" pitchFamily="34" charset="-128"/>
              </a:rPr>
              <a:t>Symmetric Encryption</a:t>
            </a:r>
          </a:p>
        </p:txBody>
      </p:sp>
      <p:sp>
        <p:nvSpPr>
          <p:cNvPr id="16386" name="Rectangle 3">
            <a:extLst>
              <a:ext uri="{FF2B5EF4-FFF2-40B4-BE49-F238E27FC236}">
                <a16:creationId xmlns:a16="http://schemas.microsoft.com/office/drawing/2014/main" id="{3185AAF4-BE97-6F4A-B9F7-2CF7E78E26EA}"/>
              </a:ext>
            </a:extLst>
          </p:cNvPr>
          <p:cNvSpPr>
            <a:spLocks noGrp="1" noChangeArrowheads="1"/>
          </p:cNvSpPr>
          <p:nvPr>
            <p:ph type="body" idx="1"/>
          </p:nvPr>
        </p:nvSpPr>
        <p:spPr>
          <a:xfrm>
            <a:off x="135490" y="842481"/>
            <a:ext cx="8761930" cy="4745519"/>
          </a:xfrm>
        </p:spPr>
        <p:txBody>
          <a:bodyPr>
            <a:normAutofit fontScale="92500" lnSpcReduction="10000"/>
          </a:bodyPr>
          <a:lstStyle/>
          <a:p>
            <a:pPr marL="0" indent="0" eaLnBrk="1" hangingPunct="1">
              <a:buNone/>
              <a:defRPr/>
            </a:pPr>
            <a:r>
              <a:rPr lang="en-US" sz="1833" dirty="0">
                <a:latin typeface="Tahoma" charset="0"/>
              </a:rPr>
              <a:t>Cryptographic techniques so far rely on keys known by both sender and receiver. The sender encrypt message with a key and the receiver decrypt it with the same key.</a:t>
            </a:r>
          </a:p>
          <a:p>
            <a:pPr marL="0" indent="0" eaLnBrk="1" hangingPunct="1">
              <a:buNone/>
              <a:defRPr/>
            </a:pPr>
            <a:endParaRPr lang="en-US" sz="1833" b="1" dirty="0">
              <a:latin typeface="Tahoma" charset="0"/>
            </a:endParaRPr>
          </a:p>
          <a:p>
            <a:pPr marL="0" indent="0" eaLnBrk="1" hangingPunct="1">
              <a:buNone/>
              <a:defRPr/>
            </a:pPr>
            <a:r>
              <a:rPr lang="en-US" sz="1833" b="1" dirty="0">
                <a:latin typeface="Tahoma" charset="0"/>
              </a:rPr>
              <a:t>Symmetric encryption</a:t>
            </a:r>
            <a:r>
              <a:rPr lang="en-US" sz="1833" dirty="0">
                <a:latin typeface="Tahoma" charset="0"/>
              </a:rPr>
              <a:t>: encryption technique that uses the same key for both encryption and decryption. </a:t>
            </a:r>
          </a:p>
          <a:p>
            <a:pPr>
              <a:defRPr/>
            </a:pPr>
            <a:r>
              <a:rPr lang="en-US" sz="1833" dirty="0">
                <a:latin typeface="Tahoma" charset="0"/>
              </a:rPr>
              <a:t>For example, in the Caesar cipher, if encryption is shifting right by 3 letters, decryption is shifting left by 3 letters. Both uses the key = 3. Thus the Caesar cipher is a symmetric encryption technique. </a:t>
            </a:r>
          </a:p>
          <a:p>
            <a:pPr marL="0" indent="0" eaLnBrk="1" hangingPunct="1">
              <a:buNone/>
              <a:defRPr/>
            </a:pPr>
            <a:r>
              <a:rPr lang="en-US" sz="1833" dirty="0">
                <a:latin typeface="Tahoma" charset="0"/>
              </a:rPr>
              <a:t>In the old days, keys are shared physically or by voice.</a:t>
            </a:r>
          </a:p>
          <a:p>
            <a:pPr lvl="1" eaLnBrk="1" hangingPunct="1">
              <a:defRPr/>
            </a:pPr>
            <a:r>
              <a:rPr lang="en-US" sz="1667" dirty="0">
                <a:latin typeface="Tahoma" charset="0"/>
              </a:rPr>
              <a:t>Germans use codebooks with daily settings for Enigma machines. </a:t>
            </a:r>
          </a:p>
          <a:p>
            <a:pPr marL="0" indent="0" eaLnBrk="1" hangingPunct="1">
              <a:buNone/>
              <a:defRPr/>
            </a:pPr>
            <a:endParaRPr lang="en-US" sz="2000" dirty="0">
              <a:latin typeface="Tahoma" charset="0"/>
            </a:endParaRPr>
          </a:p>
          <a:p>
            <a:pPr marL="0" indent="0" eaLnBrk="1" hangingPunct="1">
              <a:buNone/>
              <a:defRPr/>
            </a:pPr>
            <a:r>
              <a:rPr lang="en-US" sz="2000" dirty="0">
                <a:latin typeface="Tahoma" charset="0"/>
              </a:rPr>
              <a:t>Today, server needs to send a key over the internet. </a:t>
            </a:r>
          </a:p>
          <a:p>
            <a:pPr lvl="1" eaLnBrk="1" hangingPunct="1">
              <a:defRPr/>
            </a:pPr>
            <a:r>
              <a:rPr lang="en-US" sz="1667" dirty="0">
                <a:latin typeface="Tahoma" charset="0"/>
              </a:rPr>
              <a:t>making a purchase on Amazon, login on to Gmail, etc.</a:t>
            </a:r>
          </a:p>
          <a:p>
            <a:pPr lvl="1" eaLnBrk="1" hangingPunct="1">
              <a:defRPr/>
            </a:pPr>
            <a:r>
              <a:rPr lang="en-US" sz="1667" dirty="0">
                <a:latin typeface="Tahoma" charset="0"/>
              </a:rPr>
              <a:t>keys can be intercepted. </a:t>
            </a:r>
          </a:p>
          <a:p>
            <a:pPr eaLnBrk="1" hangingPunct="1">
              <a:defRPr/>
            </a:pPr>
            <a:endParaRPr lang="en-US" sz="2000" dirty="0">
              <a:latin typeface="Tahoma" charset="0"/>
            </a:endParaRPr>
          </a:p>
          <a:p>
            <a:pPr marL="0" indent="0">
              <a:buNone/>
              <a:defRPr/>
            </a:pPr>
            <a:r>
              <a:rPr lang="en-US" sz="1500" dirty="0">
                <a:latin typeface="Tahoma" charset="0"/>
              </a:rPr>
              <a:t>	</a:t>
            </a:r>
          </a:p>
          <a:p>
            <a:pPr eaLnBrk="1" hangingPunct="1">
              <a:defRPr/>
            </a:pPr>
            <a:endParaRPr lang="en-US" sz="1833" dirty="0">
              <a:latin typeface="Tahoma" charset="0"/>
            </a:endParaRPr>
          </a:p>
          <a:p>
            <a:pPr marL="0" indent="0">
              <a:buNone/>
              <a:defRPr/>
            </a:pPr>
            <a:endParaRPr lang="en-US" sz="1833" dirty="0">
              <a:solidFill>
                <a:srgbClr val="008000"/>
              </a:solidFill>
              <a:latin typeface="Courier New" charset="0"/>
            </a:endParaRPr>
          </a:p>
        </p:txBody>
      </p:sp>
      <p:sp>
        <p:nvSpPr>
          <p:cNvPr id="2" name="Slide Number Placeholder 1">
            <a:extLst>
              <a:ext uri="{FF2B5EF4-FFF2-40B4-BE49-F238E27FC236}">
                <a16:creationId xmlns:a16="http://schemas.microsoft.com/office/drawing/2014/main" id="{FC2C2F53-4E2A-B341-9B3B-F4B7D2C3366E}"/>
              </a:ext>
            </a:extLst>
          </p:cNvPr>
          <p:cNvSpPr>
            <a:spLocks noGrp="1"/>
          </p:cNvSpPr>
          <p:nvPr>
            <p:ph type="sldNum" sz="quarter" idx="12"/>
          </p:nvPr>
        </p:nvSpPr>
        <p:spPr/>
        <p:txBody>
          <a:bodyPr/>
          <a:lstStyle/>
          <a:p>
            <a:fld id="{D57F1E4F-1CFF-5643-939E-02111984F565}" type="slidenum">
              <a:rPr lang="en-US" smtClean="0"/>
              <a:t>9</a:t>
            </a:fld>
            <a:endParaRPr lang="en-US" dirty="0"/>
          </a:p>
        </p:txBody>
      </p:sp>
    </p:spTree>
    <p:extLst>
      <p:ext uri="{BB962C8B-B14F-4D97-AF65-F5344CB8AC3E}">
        <p14:creationId xmlns:p14="http://schemas.microsoft.com/office/powerpoint/2010/main" val="55829267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38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386">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38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7320</TotalTime>
  <Words>3832</Words>
  <Application>Microsoft Macintosh PowerPoint</Application>
  <PresentationFormat>On-screen Show (16:10)</PresentationFormat>
  <Paragraphs>585</Paragraphs>
  <Slides>34</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Calibri</vt:lpstr>
      <vt:lpstr>Courier New</vt:lpstr>
      <vt:lpstr>Gill Sans MT</vt:lpstr>
      <vt:lpstr>INCONSOLATA</vt:lpstr>
      <vt:lpstr>INCONSOLATA</vt:lpstr>
      <vt:lpstr>Tahoma</vt:lpstr>
      <vt:lpstr>Office Theme</vt:lpstr>
      <vt:lpstr>Securing Data:  Cryptography</vt:lpstr>
      <vt:lpstr>Cryptography</vt:lpstr>
      <vt:lpstr>Substitution Cipher</vt:lpstr>
      <vt:lpstr>Enigma(optional)</vt:lpstr>
      <vt:lpstr>PowerPoint Presentation</vt:lpstr>
      <vt:lpstr>The Enigma(optional)</vt:lpstr>
      <vt:lpstr>DES(optional)</vt:lpstr>
      <vt:lpstr>AES(optional)</vt:lpstr>
      <vt:lpstr>Symmetric Encryption</vt:lpstr>
      <vt:lpstr>Key Exchange(optional)</vt:lpstr>
      <vt:lpstr>Key Exchange(optional)</vt:lpstr>
      <vt:lpstr>Key Exchange(optional)</vt:lpstr>
      <vt:lpstr>Key Exchange(optional)</vt:lpstr>
      <vt:lpstr>Key Exchange(optional)</vt:lpstr>
      <vt:lpstr>Diffie-Helman(optional)</vt:lpstr>
      <vt:lpstr>Diffie-Helman (optional)</vt:lpstr>
      <vt:lpstr>Diffie-Helman Key Exchange (optional)</vt:lpstr>
      <vt:lpstr>An Example (optional)</vt:lpstr>
      <vt:lpstr>Diffie-Helman (optional)</vt:lpstr>
      <vt:lpstr>Asymmetric Encryption</vt:lpstr>
      <vt:lpstr>PowerPoint Presentation</vt:lpstr>
      <vt:lpstr>PowerPoint Presentation</vt:lpstr>
      <vt:lpstr>PowerPoint Presentation</vt:lpstr>
      <vt:lpstr>Digital Signatures</vt:lpstr>
      <vt:lpstr>Hash Functions(optional)</vt:lpstr>
      <vt:lpstr>Properties of Hash Functions(optional)</vt:lpstr>
      <vt:lpstr>Digital Signature</vt:lpstr>
      <vt:lpstr>Digital Signatures</vt:lpstr>
      <vt:lpstr>How HTTPS Work</vt:lpstr>
      <vt:lpstr>How HTTPS Work</vt:lpstr>
      <vt:lpstr>How HTTPS Work(optional)</vt:lpstr>
      <vt:lpstr>Cryptocurrency(optional)</vt:lpstr>
      <vt:lpstr>Some Supplementary Videos(Optional)</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Data</dc:title>
  <dc:creator>Long B Nguyen</dc:creator>
  <cp:lastModifiedBy>Long Nguyen</cp:lastModifiedBy>
  <cp:revision>93</cp:revision>
  <dcterms:created xsi:type="dcterms:W3CDTF">2020-01-25T14:46:43Z</dcterms:created>
  <dcterms:modified xsi:type="dcterms:W3CDTF">2024-03-12T16:36:05Z</dcterms:modified>
</cp:coreProperties>
</file>