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1" r:id="rId1"/>
  </p:sldMasterIdLst>
  <p:notesMasterIdLst>
    <p:notesMasterId r:id="rId26"/>
  </p:notesMasterIdLst>
  <p:sldIdLst>
    <p:sldId id="256" r:id="rId2"/>
    <p:sldId id="286" r:id="rId3"/>
    <p:sldId id="264" r:id="rId4"/>
    <p:sldId id="265" r:id="rId5"/>
    <p:sldId id="266" r:id="rId6"/>
    <p:sldId id="291" r:id="rId7"/>
    <p:sldId id="290" r:id="rId8"/>
    <p:sldId id="288" r:id="rId9"/>
    <p:sldId id="289" r:id="rId10"/>
    <p:sldId id="330" r:id="rId11"/>
    <p:sldId id="323" r:id="rId12"/>
    <p:sldId id="339" r:id="rId13"/>
    <p:sldId id="341" r:id="rId14"/>
    <p:sldId id="340" r:id="rId15"/>
    <p:sldId id="322" r:id="rId16"/>
    <p:sldId id="318" r:id="rId17"/>
    <p:sldId id="312" r:id="rId18"/>
    <p:sldId id="333" r:id="rId19"/>
    <p:sldId id="315" r:id="rId20"/>
    <p:sldId id="276" r:id="rId21"/>
    <p:sldId id="338" r:id="rId22"/>
    <p:sldId id="342" r:id="rId23"/>
    <p:sldId id="343" r:id="rId24"/>
    <p:sldId id="302" r:id="rId25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D77412-AFB3-0E43-BFB0-47BF024DC990}" v="7" dt="2020-02-27T02:59:34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/>
    <p:restoredTop sz="93692"/>
  </p:normalViewPr>
  <p:slideViewPr>
    <p:cSldViewPr snapToGrid="0" snapToObjects="1">
      <p:cViewPr varScale="1">
        <p:scale>
          <a:sx n="124" d="100"/>
          <a:sy n="124" d="100"/>
        </p:scale>
        <p:origin x="17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g B Nguyen" userId="f59fb8f3-a021-417a-8bc1-65c8d471c621" providerId="ADAL" clId="{4BE6A6D3-80E1-E648-9A65-3053C53C3489}"/>
    <pc:docChg chg="addSld delSld modSld">
      <pc:chgData name="Long B Nguyen" userId="f59fb8f3-a021-417a-8bc1-65c8d471c621" providerId="ADAL" clId="{4BE6A6D3-80E1-E648-9A65-3053C53C3489}" dt="2020-01-13T13:50:20.439" v="74" actId="2696"/>
      <pc:docMkLst>
        <pc:docMk/>
      </pc:docMkLst>
      <pc:sldChg chg="modSp">
        <pc:chgData name="Long B Nguyen" userId="f59fb8f3-a021-417a-8bc1-65c8d471c621" providerId="ADAL" clId="{4BE6A6D3-80E1-E648-9A65-3053C53C3489}" dt="2020-01-13T13:50:08.533" v="40" actId="20577"/>
        <pc:sldMkLst>
          <pc:docMk/>
          <pc:sldMk cId="4247104139" sldId="256"/>
        </pc:sldMkLst>
        <pc:spChg chg="mod">
          <ac:chgData name="Long B Nguyen" userId="f59fb8f3-a021-417a-8bc1-65c8d471c621" providerId="ADAL" clId="{4BE6A6D3-80E1-E648-9A65-3053C53C3489}" dt="2020-01-13T13:50:08.533" v="40" actId="20577"/>
          <ac:spMkLst>
            <pc:docMk/>
            <pc:sldMk cId="4247104139" sldId="256"/>
            <ac:spMk id="3" creationId="{1BDC47C8-6776-7B44-9CD4-95FC91452D62}"/>
          </ac:spMkLst>
        </pc:spChg>
      </pc:sldChg>
      <pc:sldChg chg="del">
        <pc:chgData name="Long B Nguyen" userId="f59fb8f3-a021-417a-8bc1-65c8d471c621" providerId="ADAL" clId="{4BE6A6D3-80E1-E648-9A65-3053C53C3489}" dt="2020-01-13T13:50:20.439" v="74" actId="2696"/>
        <pc:sldMkLst>
          <pc:docMk/>
          <pc:sldMk cId="1758448129" sldId="309"/>
        </pc:sldMkLst>
      </pc:sldChg>
      <pc:sldChg chg="del">
        <pc:chgData name="Long B Nguyen" userId="f59fb8f3-a021-417a-8bc1-65c8d471c621" providerId="ADAL" clId="{4BE6A6D3-80E1-E648-9A65-3053C53C3489}" dt="2020-01-13T13:50:12.196" v="42" actId="2696"/>
        <pc:sldMkLst>
          <pc:docMk/>
          <pc:sldMk cId="3947558204" sldId="313"/>
        </pc:sldMkLst>
      </pc:sldChg>
      <pc:sldChg chg="del">
        <pc:chgData name="Long B Nguyen" userId="f59fb8f3-a021-417a-8bc1-65c8d471c621" providerId="ADAL" clId="{4BE6A6D3-80E1-E648-9A65-3053C53C3489}" dt="2020-01-13T13:50:19.961" v="43" actId="2696"/>
        <pc:sldMkLst>
          <pc:docMk/>
          <pc:sldMk cId="2054265466" sldId="314"/>
        </pc:sldMkLst>
      </pc:sldChg>
      <pc:sldChg chg="del">
        <pc:chgData name="Long B Nguyen" userId="f59fb8f3-a021-417a-8bc1-65c8d471c621" providerId="ADAL" clId="{4BE6A6D3-80E1-E648-9A65-3053C53C3489}" dt="2020-01-13T13:50:19.999" v="45" actId="2696"/>
        <pc:sldMkLst>
          <pc:docMk/>
          <pc:sldMk cId="917461937" sldId="315"/>
        </pc:sldMkLst>
      </pc:sldChg>
      <pc:sldChg chg="del">
        <pc:chgData name="Long B Nguyen" userId="f59fb8f3-a021-417a-8bc1-65c8d471c621" providerId="ADAL" clId="{4BE6A6D3-80E1-E648-9A65-3053C53C3489}" dt="2020-01-13T13:50:20.011" v="46" actId="2696"/>
        <pc:sldMkLst>
          <pc:docMk/>
          <pc:sldMk cId="3266234076" sldId="316"/>
        </pc:sldMkLst>
      </pc:sldChg>
      <pc:sldChg chg="del">
        <pc:chgData name="Long B Nguyen" userId="f59fb8f3-a021-417a-8bc1-65c8d471c621" providerId="ADAL" clId="{4BE6A6D3-80E1-E648-9A65-3053C53C3489}" dt="2020-01-13T13:50:19.977" v="44" actId="2696"/>
        <pc:sldMkLst>
          <pc:docMk/>
          <pc:sldMk cId="2886319738" sldId="317"/>
        </pc:sldMkLst>
      </pc:sldChg>
      <pc:sldChg chg="del">
        <pc:chgData name="Long B Nguyen" userId="f59fb8f3-a021-417a-8bc1-65c8d471c621" providerId="ADAL" clId="{4BE6A6D3-80E1-E648-9A65-3053C53C3489}" dt="2020-01-13T13:50:20.047" v="48" actId="2696"/>
        <pc:sldMkLst>
          <pc:docMk/>
          <pc:sldMk cId="3906700287" sldId="319"/>
        </pc:sldMkLst>
      </pc:sldChg>
      <pc:sldChg chg="del">
        <pc:chgData name="Long B Nguyen" userId="f59fb8f3-a021-417a-8bc1-65c8d471c621" providerId="ADAL" clId="{4BE6A6D3-80E1-E648-9A65-3053C53C3489}" dt="2020-01-13T13:50:20.082" v="50" actId="2696"/>
        <pc:sldMkLst>
          <pc:docMk/>
          <pc:sldMk cId="1810541734" sldId="320"/>
        </pc:sldMkLst>
      </pc:sldChg>
      <pc:sldChg chg="del">
        <pc:chgData name="Long B Nguyen" userId="f59fb8f3-a021-417a-8bc1-65c8d471c621" providerId="ADAL" clId="{4BE6A6D3-80E1-E648-9A65-3053C53C3489}" dt="2020-01-13T13:50:20.093" v="51" actId="2696"/>
        <pc:sldMkLst>
          <pc:docMk/>
          <pc:sldMk cId="1359731776" sldId="321"/>
        </pc:sldMkLst>
      </pc:sldChg>
      <pc:sldChg chg="del">
        <pc:chgData name="Long B Nguyen" userId="f59fb8f3-a021-417a-8bc1-65c8d471c621" providerId="ADAL" clId="{4BE6A6D3-80E1-E648-9A65-3053C53C3489}" dt="2020-01-13T13:50:20.107" v="52" actId="2696"/>
        <pc:sldMkLst>
          <pc:docMk/>
          <pc:sldMk cId="3651577480" sldId="322"/>
        </pc:sldMkLst>
      </pc:sldChg>
      <pc:sldChg chg="del">
        <pc:chgData name="Long B Nguyen" userId="f59fb8f3-a021-417a-8bc1-65c8d471c621" providerId="ADAL" clId="{4BE6A6D3-80E1-E648-9A65-3053C53C3489}" dt="2020-01-13T13:50:20.069" v="49" actId="2696"/>
        <pc:sldMkLst>
          <pc:docMk/>
          <pc:sldMk cId="1496564367" sldId="323"/>
        </pc:sldMkLst>
      </pc:sldChg>
      <pc:sldChg chg="del">
        <pc:chgData name="Long B Nguyen" userId="f59fb8f3-a021-417a-8bc1-65c8d471c621" providerId="ADAL" clId="{4BE6A6D3-80E1-E648-9A65-3053C53C3489}" dt="2020-01-13T13:50:20.420" v="73" actId="2696"/>
        <pc:sldMkLst>
          <pc:docMk/>
          <pc:sldMk cId="771866096" sldId="324"/>
        </pc:sldMkLst>
      </pc:sldChg>
      <pc:sldChg chg="del">
        <pc:chgData name="Long B Nguyen" userId="f59fb8f3-a021-417a-8bc1-65c8d471c621" providerId="ADAL" clId="{4BE6A6D3-80E1-E648-9A65-3053C53C3489}" dt="2020-01-13T13:50:20.162" v="56" actId="2696"/>
        <pc:sldMkLst>
          <pc:docMk/>
          <pc:sldMk cId="1025355635" sldId="325"/>
        </pc:sldMkLst>
      </pc:sldChg>
      <pc:sldChg chg="del">
        <pc:chgData name="Long B Nguyen" userId="f59fb8f3-a021-417a-8bc1-65c8d471c621" providerId="ADAL" clId="{4BE6A6D3-80E1-E648-9A65-3053C53C3489}" dt="2020-01-13T13:50:20.149" v="55" actId="2696"/>
        <pc:sldMkLst>
          <pc:docMk/>
          <pc:sldMk cId="4174920299" sldId="327"/>
        </pc:sldMkLst>
      </pc:sldChg>
      <pc:sldChg chg="del">
        <pc:chgData name="Long B Nguyen" userId="f59fb8f3-a021-417a-8bc1-65c8d471c621" providerId="ADAL" clId="{4BE6A6D3-80E1-E648-9A65-3053C53C3489}" dt="2020-01-13T13:50:20.176" v="57" actId="2696"/>
        <pc:sldMkLst>
          <pc:docMk/>
          <pc:sldMk cId="2756462650" sldId="328"/>
        </pc:sldMkLst>
      </pc:sldChg>
      <pc:sldChg chg="del">
        <pc:chgData name="Long B Nguyen" userId="f59fb8f3-a021-417a-8bc1-65c8d471c621" providerId="ADAL" clId="{4BE6A6D3-80E1-E648-9A65-3053C53C3489}" dt="2020-01-13T13:50:20.191" v="58" actId="2696"/>
        <pc:sldMkLst>
          <pc:docMk/>
          <pc:sldMk cId="3080714931" sldId="329"/>
        </pc:sldMkLst>
      </pc:sldChg>
      <pc:sldChg chg="del">
        <pc:chgData name="Long B Nguyen" userId="f59fb8f3-a021-417a-8bc1-65c8d471c621" providerId="ADAL" clId="{4BE6A6D3-80E1-E648-9A65-3053C53C3489}" dt="2020-01-13T13:50:20.204" v="59" actId="2696"/>
        <pc:sldMkLst>
          <pc:docMk/>
          <pc:sldMk cId="532184546" sldId="330"/>
        </pc:sldMkLst>
      </pc:sldChg>
      <pc:sldChg chg="del">
        <pc:chgData name="Long B Nguyen" userId="f59fb8f3-a021-417a-8bc1-65c8d471c621" providerId="ADAL" clId="{4BE6A6D3-80E1-E648-9A65-3053C53C3489}" dt="2020-01-13T13:50:20.219" v="60" actId="2696"/>
        <pc:sldMkLst>
          <pc:docMk/>
          <pc:sldMk cId="3264629021" sldId="331"/>
        </pc:sldMkLst>
      </pc:sldChg>
      <pc:sldChg chg="del">
        <pc:chgData name="Long B Nguyen" userId="f59fb8f3-a021-417a-8bc1-65c8d471c621" providerId="ADAL" clId="{4BE6A6D3-80E1-E648-9A65-3053C53C3489}" dt="2020-01-13T13:50:20.261" v="63" actId="2696"/>
        <pc:sldMkLst>
          <pc:docMk/>
          <pc:sldMk cId="4022722016" sldId="332"/>
        </pc:sldMkLst>
      </pc:sldChg>
      <pc:sldChg chg="del">
        <pc:chgData name="Long B Nguyen" userId="f59fb8f3-a021-417a-8bc1-65c8d471c621" providerId="ADAL" clId="{4BE6A6D3-80E1-E648-9A65-3053C53C3489}" dt="2020-01-13T13:50:20.283" v="64" actId="2696"/>
        <pc:sldMkLst>
          <pc:docMk/>
          <pc:sldMk cId="1710208723" sldId="333"/>
        </pc:sldMkLst>
      </pc:sldChg>
      <pc:sldChg chg="del">
        <pc:chgData name="Long B Nguyen" userId="f59fb8f3-a021-417a-8bc1-65c8d471c621" providerId="ADAL" clId="{4BE6A6D3-80E1-E648-9A65-3053C53C3489}" dt="2020-01-13T13:50:20.251" v="62" actId="2696"/>
        <pc:sldMkLst>
          <pc:docMk/>
          <pc:sldMk cId="3404583044" sldId="334"/>
        </pc:sldMkLst>
      </pc:sldChg>
      <pc:sldChg chg="del">
        <pc:chgData name="Long B Nguyen" userId="f59fb8f3-a021-417a-8bc1-65c8d471c621" providerId="ADAL" clId="{4BE6A6D3-80E1-E648-9A65-3053C53C3489}" dt="2020-01-13T13:50:20.304" v="65" actId="2696"/>
        <pc:sldMkLst>
          <pc:docMk/>
          <pc:sldMk cId="3866550465" sldId="335"/>
        </pc:sldMkLst>
      </pc:sldChg>
      <pc:sldChg chg="del">
        <pc:chgData name="Long B Nguyen" userId="f59fb8f3-a021-417a-8bc1-65c8d471c621" providerId="ADAL" clId="{4BE6A6D3-80E1-E648-9A65-3053C53C3489}" dt="2020-01-13T13:50:20.324" v="66" actId="2696"/>
        <pc:sldMkLst>
          <pc:docMk/>
          <pc:sldMk cId="3749436800" sldId="336"/>
        </pc:sldMkLst>
      </pc:sldChg>
      <pc:sldChg chg="del">
        <pc:chgData name="Long B Nguyen" userId="f59fb8f3-a021-417a-8bc1-65c8d471c621" providerId="ADAL" clId="{4BE6A6D3-80E1-E648-9A65-3053C53C3489}" dt="2020-01-13T13:50:20.336" v="67" actId="2696"/>
        <pc:sldMkLst>
          <pc:docMk/>
          <pc:sldMk cId="461704868" sldId="337"/>
        </pc:sldMkLst>
      </pc:sldChg>
      <pc:sldChg chg="del">
        <pc:chgData name="Long B Nguyen" userId="f59fb8f3-a021-417a-8bc1-65c8d471c621" providerId="ADAL" clId="{4BE6A6D3-80E1-E648-9A65-3053C53C3489}" dt="2020-01-13T13:50:20.351" v="68" actId="2696"/>
        <pc:sldMkLst>
          <pc:docMk/>
          <pc:sldMk cId="545386500" sldId="338"/>
        </pc:sldMkLst>
      </pc:sldChg>
      <pc:sldChg chg="del">
        <pc:chgData name="Long B Nguyen" userId="f59fb8f3-a021-417a-8bc1-65c8d471c621" providerId="ADAL" clId="{4BE6A6D3-80E1-E648-9A65-3053C53C3489}" dt="2020-01-13T13:50:20.380" v="70" actId="2696"/>
        <pc:sldMkLst>
          <pc:docMk/>
          <pc:sldMk cId="1791361008" sldId="339"/>
        </pc:sldMkLst>
      </pc:sldChg>
      <pc:sldChg chg="del">
        <pc:chgData name="Long B Nguyen" userId="f59fb8f3-a021-417a-8bc1-65c8d471c621" providerId="ADAL" clId="{4BE6A6D3-80E1-E648-9A65-3053C53C3489}" dt="2020-01-13T13:50:20.367" v="69" actId="2696"/>
        <pc:sldMkLst>
          <pc:docMk/>
          <pc:sldMk cId="678299524" sldId="340"/>
        </pc:sldMkLst>
      </pc:sldChg>
      <pc:sldChg chg="del">
        <pc:chgData name="Long B Nguyen" userId="f59fb8f3-a021-417a-8bc1-65c8d471c621" providerId="ADAL" clId="{4BE6A6D3-80E1-E648-9A65-3053C53C3489}" dt="2020-01-13T13:50:20.393" v="71" actId="2696"/>
        <pc:sldMkLst>
          <pc:docMk/>
          <pc:sldMk cId="225127645" sldId="341"/>
        </pc:sldMkLst>
      </pc:sldChg>
      <pc:sldChg chg="del">
        <pc:chgData name="Long B Nguyen" userId="f59fb8f3-a021-417a-8bc1-65c8d471c621" providerId="ADAL" clId="{4BE6A6D3-80E1-E648-9A65-3053C53C3489}" dt="2020-01-13T13:50:20.133" v="54" actId="2696"/>
        <pc:sldMkLst>
          <pc:docMk/>
          <pc:sldMk cId="2214326257" sldId="342"/>
        </pc:sldMkLst>
      </pc:sldChg>
      <pc:sldChg chg="del">
        <pc:chgData name="Long B Nguyen" userId="f59fb8f3-a021-417a-8bc1-65c8d471c621" providerId="ADAL" clId="{4BE6A6D3-80E1-E648-9A65-3053C53C3489}" dt="2020-01-13T13:50:20.121" v="53" actId="2696"/>
        <pc:sldMkLst>
          <pc:docMk/>
          <pc:sldMk cId="1356056044" sldId="343"/>
        </pc:sldMkLst>
      </pc:sldChg>
      <pc:sldChg chg="del">
        <pc:chgData name="Long B Nguyen" userId="f59fb8f3-a021-417a-8bc1-65c8d471c621" providerId="ADAL" clId="{4BE6A6D3-80E1-E648-9A65-3053C53C3489}" dt="2020-01-13T13:50:20.028" v="47" actId="2696"/>
        <pc:sldMkLst>
          <pc:docMk/>
          <pc:sldMk cId="902308803" sldId="345"/>
        </pc:sldMkLst>
      </pc:sldChg>
      <pc:sldChg chg="del">
        <pc:chgData name="Long B Nguyen" userId="f59fb8f3-a021-417a-8bc1-65c8d471c621" providerId="ADAL" clId="{4BE6A6D3-80E1-E648-9A65-3053C53C3489}" dt="2020-01-13T13:50:20.235" v="61" actId="2696"/>
        <pc:sldMkLst>
          <pc:docMk/>
          <pc:sldMk cId="2271372051" sldId="346"/>
        </pc:sldMkLst>
      </pc:sldChg>
      <pc:sldChg chg="del">
        <pc:chgData name="Long B Nguyen" userId="f59fb8f3-a021-417a-8bc1-65c8d471c621" providerId="ADAL" clId="{4BE6A6D3-80E1-E648-9A65-3053C53C3489}" dt="2020-01-13T13:50:20.403" v="72" actId="2696"/>
        <pc:sldMkLst>
          <pc:docMk/>
          <pc:sldMk cId="198078322" sldId="347"/>
        </pc:sldMkLst>
      </pc:sldChg>
      <pc:sldChg chg="add">
        <pc:chgData name="Long B Nguyen" userId="f59fb8f3-a021-417a-8bc1-65c8d471c621" providerId="ADAL" clId="{4BE6A6D3-80E1-E648-9A65-3053C53C3489}" dt="2020-01-13T13:50:10.483" v="41"/>
        <pc:sldMkLst>
          <pc:docMk/>
          <pc:sldMk cId="2218591065" sldId="348"/>
        </pc:sldMkLst>
      </pc:sldChg>
      <pc:sldChg chg="add">
        <pc:chgData name="Long B Nguyen" userId="f59fb8f3-a021-417a-8bc1-65c8d471c621" providerId="ADAL" clId="{4BE6A6D3-80E1-E648-9A65-3053C53C3489}" dt="2020-01-13T13:50:10.483" v="41"/>
        <pc:sldMkLst>
          <pc:docMk/>
          <pc:sldMk cId="2191981710" sldId="349"/>
        </pc:sldMkLst>
      </pc:sldChg>
    </pc:docChg>
  </pc:docChgLst>
  <pc:docChgLst>
    <pc:chgData name="Long B Nguyen" userId="f59fb8f3-a021-417a-8bc1-65c8d471c621" providerId="ADAL" clId="{CC9C9D9A-5149-2947-86C0-576F501F60DC}"/>
    <pc:docChg chg="addSld modSld">
      <pc:chgData name="Long B Nguyen" userId="f59fb8f3-a021-417a-8bc1-65c8d471c621" providerId="ADAL" clId="{CC9C9D9A-5149-2947-86C0-576F501F60DC}" dt="2020-01-05T21:59:55.597" v="2392" actId="14100"/>
      <pc:docMkLst>
        <pc:docMk/>
      </pc:docMkLst>
      <pc:sldChg chg="modSp add modAnim">
        <pc:chgData name="Long B Nguyen" userId="f59fb8f3-a021-417a-8bc1-65c8d471c621" providerId="ADAL" clId="{CC9C9D9A-5149-2947-86C0-576F501F60DC}" dt="2020-01-04T15:49:37.373" v="563" actId="20577"/>
        <pc:sldMkLst>
          <pc:docMk/>
          <pc:sldMk cId="924617162" sldId="319"/>
        </pc:sldMkLst>
        <pc:spChg chg="mod">
          <ac:chgData name="Long B Nguyen" userId="f59fb8f3-a021-417a-8bc1-65c8d471c621" providerId="ADAL" clId="{CC9C9D9A-5149-2947-86C0-576F501F60DC}" dt="2020-01-04T15:45:14.876" v="4" actId="20577"/>
          <ac:spMkLst>
            <pc:docMk/>
            <pc:sldMk cId="924617162" sldId="319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4T15:49:37.373" v="563" actId="20577"/>
          <ac:spMkLst>
            <pc:docMk/>
            <pc:sldMk cId="924617162" sldId="319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4T15:57:55.835" v="789" actId="14100"/>
        <pc:sldMkLst>
          <pc:docMk/>
          <pc:sldMk cId="3758830494" sldId="320"/>
        </pc:sldMkLst>
        <pc:spChg chg="mod">
          <ac:chgData name="Long B Nguyen" userId="f59fb8f3-a021-417a-8bc1-65c8d471c621" providerId="ADAL" clId="{CC9C9D9A-5149-2947-86C0-576F501F60DC}" dt="2020-01-04T15:57:52.065" v="788" actId="1076"/>
          <ac:spMkLst>
            <pc:docMk/>
            <pc:sldMk cId="3758830494" sldId="320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4T15:57:55.835" v="789" actId="14100"/>
          <ac:spMkLst>
            <pc:docMk/>
            <pc:sldMk cId="3758830494" sldId="320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51:37.442" v="2325" actId="20577"/>
        <pc:sldMkLst>
          <pc:docMk/>
          <pc:sldMk cId="1022945305" sldId="321"/>
        </pc:sldMkLst>
        <pc:spChg chg="mod">
          <ac:chgData name="Long B Nguyen" userId="f59fb8f3-a021-417a-8bc1-65c8d471c621" providerId="ADAL" clId="{CC9C9D9A-5149-2947-86C0-576F501F60DC}" dt="2020-01-05T21:51:37.442" v="2325" actId="20577"/>
          <ac:spMkLst>
            <pc:docMk/>
            <pc:sldMk cId="1022945305" sldId="321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5T21:33:21.485" v="2304" actId="20577"/>
          <ac:spMkLst>
            <pc:docMk/>
            <pc:sldMk cId="1022945305" sldId="321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4T17:41:57.489" v="1203" actId="20577"/>
        <pc:sldMkLst>
          <pc:docMk/>
          <pc:sldMk cId="3456840474" sldId="322"/>
        </pc:sldMkLst>
        <pc:spChg chg="mod">
          <ac:chgData name="Long B Nguyen" userId="f59fb8f3-a021-417a-8bc1-65c8d471c621" providerId="ADAL" clId="{CC9C9D9A-5149-2947-86C0-576F501F60DC}" dt="2020-01-04T17:41:57.489" v="1203" actId="20577"/>
          <ac:spMkLst>
            <pc:docMk/>
            <pc:sldMk cId="3456840474" sldId="322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4T18:38:26.241" v="1214" actId="113"/>
        <pc:sldMkLst>
          <pc:docMk/>
          <pc:sldMk cId="1062075874" sldId="323"/>
        </pc:sldMkLst>
        <pc:spChg chg="mod">
          <ac:chgData name="Long B Nguyen" userId="f59fb8f3-a021-417a-8bc1-65c8d471c621" providerId="ADAL" clId="{CC9C9D9A-5149-2947-86C0-576F501F60DC}" dt="2020-01-04T18:38:26.241" v="1214" actId="113"/>
          <ac:spMkLst>
            <pc:docMk/>
            <pc:sldMk cId="1062075874" sldId="323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4T20:58:36.932" v="1972" actId="20577"/>
        <pc:sldMkLst>
          <pc:docMk/>
          <pc:sldMk cId="1310010799" sldId="324"/>
        </pc:sldMkLst>
        <pc:spChg chg="mod">
          <ac:chgData name="Long B Nguyen" userId="f59fb8f3-a021-417a-8bc1-65c8d471c621" providerId="ADAL" clId="{CC9C9D9A-5149-2947-86C0-576F501F60DC}" dt="2020-01-04T20:55:25.731" v="1962" actId="1076"/>
          <ac:spMkLst>
            <pc:docMk/>
            <pc:sldMk cId="1310010799" sldId="324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4T20:58:36.932" v="1972" actId="20577"/>
          <ac:spMkLst>
            <pc:docMk/>
            <pc:sldMk cId="1310010799" sldId="324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27:04.952" v="2119" actId="20577"/>
        <pc:sldMkLst>
          <pc:docMk/>
          <pc:sldMk cId="3314372952" sldId="325"/>
        </pc:sldMkLst>
        <pc:spChg chg="mod">
          <ac:chgData name="Long B Nguyen" userId="f59fb8f3-a021-417a-8bc1-65c8d471c621" providerId="ADAL" clId="{CC9C9D9A-5149-2947-86C0-576F501F60DC}" dt="2020-01-05T21:26:41.210" v="2114" actId="20577"/>
          <ac:spMkLst>
            <pc:docMk/>
            <pc:sldMk cId="3314372952" sldId="325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5T21:27:04.952" v="2119" actId="20577"/>
          <ac:spMkLst>
            <pc:docMk/>
            <pc:sldMk cId="3314372952" sldId="325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29:58.563" v="2178" actId="20577"/>
        <pc:sldMkLst>
          <pc:docMk/>
          <pc:sldMk cId="3117943122" sldId="326"/>
        </pc:sldMkLst>
        <pc:spChg chg="mod">
          <ac:chgData name="Long B Nguyen" userId="f59fb8f3-a021-417a-8bc1-65c8d471c621" providerId="ADAL" clId="{CC9C9D9A-5149-2947-86C0-576F501F60DC}" dt="2020-01-05T21:29:58.563" v="2178" actId="20577"/>
          <ac:spMkLst>
            <pc:docMk/>
            <pc:sldMk cId="3117943122" sldId="326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59:55.597" v="2392" actId="14100"/>
        <pc:sldMkLst>
          <pc:docMk/>
          <pc:sldMk cId="1025618360" sldId="327"/>
        </pc:sldMkLst>
        <pc:spChg chg="mod">
          <ac:chgData name="Long B Nguyen" userId="f59fb8f3-a021-417a-8bc1-65c8d471c621" providerId="ADAL" clId="{CC9C9D9A-5149-2947-86C0-576F501F60DC}" dt="2020-01-05T21:59:55.597" v="2392" actId="14100"/>
          <ac:spMkLst>
            <pc:docMk/>
            <pc:sldMk cId="1025618360" sldId="327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54:47.081" v="2356" actId="2711"/>
        <pc:sldMkLst>
          <pc:docMk/>
          <pc:sldMk cId="3894299887" sldId="328"/>
        </pc:sldMkLst>
        <pc:spChg chg="mod">
          <ac:chgData name="Long B Nguyen" userId="f59fb8f3-a021-417a-8bc1-65c8d471c621" providerId="ADAL" clId="{CC9C9D9A-5149-2947-86C0-576F501F60DC}" dt="2020-01-05T21:51:41.306" v="2327" actId="20577"/>
          <ac:spMkLst>
            <pc:docMk/>
            <pc:sldMk cId="3894299887" sldId="328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5T21:54:47.081" v="2356" actId="2711"/>
          <ac:spMkLst>
            <pc:docMk/>
            <pc:sldMk cId="3894299887" sldId="328"/>
            <ac:spMk id="9" creationId="{E3B2E017-30B2-884B-A113-B419A2ED51AD}"/>
          </ac:spMkLst>
        </pc:spChg>
      </pc:sldChg>
      <pc:sldChg chg="add">
        <pc:chgData name="Long B Nguyen" userId="f59fb8f3-a021-417a-8bc1-65c8d471c621" providerId="ADAL" clId="{CC9C9D9A-5149-2947-86C0-576F501F60DC}" dt="2020-01-05T21:57:38.736" v="2357"/>
        <pc:sldMkLst>
          <pc:docMk/>
          <pc:sldMk cId="4294143140" sldId="329"/>
        </pc:sldMkLst>
      </pc:sldChg>
    </pc:docChg>
  </pc:docChgLst>
  <pc:docChgLst>
    <pc:chgData name="Long B Nguyen" userId="f59fb8f3-a021-417a-8bc1-65c8d471c621" providerId="ADAL" clId="{359527BD-9D28-FA41-9B76-D4C412CACD55}"/>
  </pc:docChgLst>
  <pc:docChgLst>
    <pc:chgData name="Long B Nguyen" userId="f59fb8f3-a021-417a-8bc1-65c8d471c621" providerId="ADAL" clId="{A54A5039-9BC6-1548-AC61-7314DB675A9D}"/>
    <pc:docChg chg="undo custSel addSld delSld modSld">
      <pc:chgData name="Long B Nguyen" userId="f59fb8f3-a021-417a-8bc1-65c8d471c621" providerId="ADAL" clId="{A54A5039-9BC6-1548-AC61-7314DB675A9D}" dt="2019-09-25T14:26:33.714" v="2899" actId="20577"/>
      <pc:docMkLst>
        <pc:docMk/>
      </pc:docMkLst>
      <pc:sldChg chg="modSp">
        <pc:chgData name="Long B Nguyen" userId="f59fb8f3-a021-417a-8bc1-65c8d471c621" providerId="ADAL" clId="{A54A5039-9BC6-1548-AC61-7314DB675A9D}" dt="2019-09-25T14:17:33.020" v="2843" actId="20577"/>
        <pc:sldMkLst>
          <pc:docMk/>
          <pc:sldMk cId="4247104139" sldId="256"/>
        </pc:sldMkLst>
        <pc:spChg chg="mod">
          <ac:chgData name="Long B Nguyen" userId="f59fb8f3-a021-417a-8bc1-65c8d471c621" providerId="ADAL" clId="{A54A5039-9BC6-1548-AC61-7314DB675A9D}" dt="2019-09-25T14:17:33.020" v="2843" actId="20577"/>
          <ac:spMkLst>
            <pc:docMk/>
            <pc:sldMk cId="4247104139" sldId="256"/>
            <ac:spMk id="3" creationId="{1BDC47C8-6776-7B44-9CD4-95FC91452D62}"/>
          </ac:spMkLst>
        </pc:spChg>
      </pc:sldChg>
      <pc:sldChg chg="modSp modAnim">
        <pc:chgData name="Long B Nguyen" userId="f59fb8f3-a021-417a-8bc1-65c8d471c621" providerId="ADAL" clId="{A54A5039-9BC6-1548-AC61-7314DB675A9D}" dt="2019-09-24T11:45:26.007" v="2185" actId="20577"/>
        <pc:sldMkLst>
          <pc:docMk/>
          <pc:sldMk cId="1438711869" sldId="284"/>
        </pc:sldMkLst>
        <pc:spChg chg="mod">
          <ac:chgData name="Long B Nguyen" userId="f59fb8f3-a021-417a-8bc1-65c8d471c621" providerId="ADAL" clId="{A54A5039-9BC6-1548-AC61-7314DB675A9D}" dt="2019-09-24T11:43:23.898" v="2145" actId="20577"/>
          <ac:spMkLst>
            <pc:docMk/>
            <pc:sldMk cId="1438711869" sldId="284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4T11:45:26.007" v="2185" actId="20577"/>
          <ac:spMkLst>
            <pc:docMk/>
            <pc:sldMk cId="1438711869" sldId="284"/>
            <ac:spMk id="9" creationId="{E3B2E017-30B2-884B-A113-B419A2ED51AD}"/>
          </ac:spMkLst>
        </pc:spChg>
      </pc:sldChg>
      <pc:sldChg chg="modSp">
        <pc:chgData name="Long B Nguyen" userId="f59fb8f3-a021-417a-8bc1-65c8d471c621" providerId="ADAL" clId="{A54A5039-9BC6-1548-AC61-7314DB675A9D}" dt="2019-09-19T14:18:56.959" v="28" actId="20577"/>
        <pc:sldMkLst>
          <pc:docMk/>
          <pc:sldMk cId="131840209" sldId="286"/>
        </pc:sldMkLst>
        <pc:spChg chg="mod">
          <ac:chgData name="Long B Nguyen" userId="f59fb8f3-a021-417a-8bc1-65c8d471c621" providerId="ADAL" clId="{A54A5039-9BC6-1548-AC61-7314DB675A9D}" dt="2019-09-19T14:18:56.959" v="28" actId="20577"/>
          <ac:spMkLst>
            <pc:docMk/>
            <pc:sldMk cId="131840209" sldId="286"/>
            <ac:spMk id="9" creationId="{E3B2E017-30B2-884B-A113-B419A2ED51AD}"/>
          </ac:spMkLst>
        </pc:spChg>
      </pc:sldChg>
      <pc:sldChg chg="modSp add del modAnim">
        <pc:chgData name="Long B Nguyen" userId="f59fb8f3-a021-417a-8bc1-65c8d471c621" providerId="ADAL" clId="{A54A5039-9BC6-1548-AC61-7314DB675A9D}" dt="2019-09-24T11:43:26.738" v="2146" actId="2696"/>
        <pc:sldMkLst>
          <pc:docMk/>
          <pc:sldMk cId="3439768680" sldId="294"/>
        </pc:sldMkLst>
        <pc:spChg chg="mod">
          <ac:chgData name="Long B Nguyen" userId="f59fb8f3-a021-417a-8bc1-65c8d471c621" providerId="ADAL" clId="{A54A5039-9BC6-1548-AC61-7314DB675A9D}" dt="2019-09-24T11:40:12.100" v="2004"/>
          <ac:spMkLst>
            <pc:docMk/>
            <pc:sldMk cId="3439768680" sldId="294"/>
            <ac:spMk id="40963" creationId="{66AA56B3-AB86-6341-92AC-3BDB5774CCA3}"/>
          </ac:spMkLst>
        </pc:spChg>
      </pc:sldChg>
      <pc:sldChg chg="addSp modSp modAnim">
        <pc:chgData name="Long B Nguyen" userId="f59fb8f3-a021-417a-8bc1-65c8d471c621" providerId="ADAL" clId="{A54A5039-9BC6-1548-AC61-7314DB675A9D}" dt="2019-09-23T12:04:10.373" v="1911"/>
        <pc:sldMkLst>
          <pc:docMk/>
          <pc:sldMk cId="1816941262" sldId="295"/>
        </pc:sldMkLst>
        <pc:spChg chg="add mod">
          <ac:chgData name="Long B Nguyen" userId="f59fb8f3-a021-417a-8bc1-65c8d471c621" providerId="ADAL" clId="{A54A5039-9BC6-1548-AC61-7314DB675A9D}" dt="2019-09-23T12:03:30.239" v="1901" actId="1076"/>
          <ac:spMkLst>
            <pc:docMk/>
            <pc:sldMk cId="1816941262" sldId="295"/>
            <ac:spMk id="3" creationId="{53AD888D-2F6F-BB43-86CA-1A3B376061A2}"/>
          </ac:spMkLst>
        </pc:spChg>
        <pc:spChg chg="mod">
          <ac:chgData name="Long B Nguyen" userId="f59fb8f3-a021-417a-8bc1-65c8d471c621" providerId="ADAL" clId="{A54A5039-9BC6-1548-AC61-7314DB675A9D}" dt="2019-09-23T11:58:12.789" v="1765" actId="20577"/>
          <ac:spMkLst>
            <pc:docMk/>
            <pc:sldMk cId="1816941262" sldId="295"/>
            <ac:spMk id="9" creationId="{E3B2E017-30B2-884B-A113-B419A2ED51AD}"/>
          </ac:spMkLst>
        </pc:spChg>
        <pc:cxnChg chg="add mod">
          <ac:chgData name="Long B Nguyen" userId="f59fb8f3-a021-417a-8bc1-65c8d471c621" providerId="ADAL" clId="{A54A5039-9BC6-1548-AC61-7314DB675A9D}" dt="2019-09-23T12:03:49.489" v="1909" actId="692"/>
          <ac:cxnSpMkLst>
            <pc:docMk/>
            <pc:sldMk cId="1816941262" sldId="295"/>
            <ac:cxnSpMk id="5" creationId="{0FA56ED4-EC25-B14C-B73E-DC4E17ADBF86}"/>
          </ac:cxnSpMkLst>
        </pc:cxnChg>
      </pc:sldChg>
      <pc:sldChg chg="modSp modAnim">
        <pc:chgData name="Long B Nguyen" userId="f59fb8f3-a021-417a-8bc1-65c8d471c621" providerId="ADAL" clId="{A54A5039-9BC6-1548-AC61-7314DB675A9D}" dt="2019-09-23T11:59:17.508" v="1794"/>
        <pc:sldMkLst>
          <pc:docMk/>
          <pc:sldMk cId="553003360" sldId="296"/>
        </pc:sldMkLst>
        <pc:spChg chg="mod">
          <ac:chgData name="Long B Nguyen" userId="f59fb8f3-a021-417a-8bc1-65c8d471c621" providerId="ADAL" clId="{A54A5039-9BC6-1548-AC61-7314DB675A9D}" dt="2019-09-23T11:59:10.982" v="1792" actId="20577"/>
          <ac:spMkLst>
            <pc:docMk/>
            <pc:sldMk cId="553003360" sldId="296"/>
            <ac:spMk id="9" creationId="{E3B2E017-30B2-884B-A113-B419A2ED51AD}"/>
          </ac:spMkLst>
        </pc:spChg>
      </pc:sldChg>
      <pc:sldChg chg="modSp modAnim">
        <pc:chgData name="Long B Nguyen" userId="f59fb8f3-a021-417a-8bc1-65c8d471c621" providerId="ADAL" clId="{A54A5039-9BC6-1548-AC61-7314DB675A9D}" dt="2019-09-23T11:59:34.632" v="1798"/>
        <pc:sldMkLst>
          <pc:docMk/>
          <pc:sldMk cId="3006175481" sldId="297"/>
        </pc:sldMkLst>
        <pc:spChg chg="mod">
          <ac:chgData name="Long B Nguyen" userId="f59fb8f3-a021-417a-8bc1-65c8d471c621" providerId="ADAL" clId="{A54A5039-9BC6-1548-AC61-7314DB675A9D}" dt="2019-09-23T11:59:28.174" v="1796" actId="20577"/>
          <ac:spMkLst>
            <pc:docMk/>
            <pc:sldMk cId="3006175481" sldId="297"/>
            <ac:spMk id="9" creationId="{E3B2E017-30B2-884B-A113-B419A2ED51AD}"/>
          </ac:spMkLst>
        </pc:spChg>
      </pc:sldChg>
      <pc:sldChg chg="modSp modAnim">
        <pc:chgData name="Long B Nguyen" userId="f59fb8f3-a021-417a-8bc1-65c8d471c621" providerId="ADAL" clId="{A54A5039-9BC6-1548-AC61-7314DB675A9D}" dt="2019-09-23T12:06:41.861" v="1992"/>
        <pc:sldMkLst>
          <pc:docMk/>
          <pc:sldMk cId="3150557076" sldId="298"/>
        </pc:sldMkLst>
        <pc:spChg chg="mod">
          <ac:chgData name="Long B Nguyen" userId="f59fb8f3-a021-417a-8bc1-65c8d471c621" providerId="ADAL" clId="{A54A5039-9BC6-1548-AC61-7314DB675A9D}" dt="2019-09-23T12:05:19.573" v="1985" actId="20577"/>
          <ac:spMkLst>
            <pc:docMk/>
            <pc:sldMk cId="3150557076" sldId="298"/>
            <ac:spMk id="9" creationId="{E3B2E017-30B2-884B-A113-B419A2ED51AD}"/>
          </ac:spMkLst>
        </pc:spChg>
      </pc:sldChg>
      <pc:sldChg chg="addSp delSp modSp modAnim">
        <pc:chgData name="Long B Nguyen" userId="f59fb8f3-a021-417a-8bc1-65c8d471c621" providerId="ADAL" clId="{A54A5039-9BC6-1548-AC61-7314DB675A9D}" dt="2019-09-23T12:01:44.436" v="1840"/>
        <pc:sldMkLst>
          <pc:docMk/>
          <pc:sldMk cId="128704095" sldId="302"/>
        </pc:sldMkLst>
        <pc:spChg chg="add del">
          <ac:chgData name="Long B Nguyen" userId="f59fb8f3-a021-417a-8bc1-65c8d471c621" providerId="ADAL" clId="{A54A5039-9BC6-1548-AC61-7314DB675A9D}" dt="2019-09-19T16:47:34.465" v="464"/>
          <ac:spMkLst>
            <pc:docMk/>
            <pc:sldMk cId="128704095" sldId="302"/>
            <ac:spMk id="3" creationId="{EA19F625-AB76-8A4B-B39A-0F2D018DC68D}"/>
          </ac:spMkLst>
        </pc:spChg>
        <pc:spChg chg="mod">
          <ac:chgData name="Long B Nguyen" userId="f59fb8f3-a021-417a-8bc1-65c8d471c621" providerId="ADAL" clId="{A54A5039-9BC6-1548-AC61-7314DB675A9D}" dt="2019-09-23T12:01:36.243" v="1838" actId="20577"/>
          <ac:spMkLst>
            <pc:docMk/>
            <pc:sldMk cId="128704095" sldId="302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0:26.516" v="1826" actId="20577"/>
        <pc:sldMkLst>
          <pc:docMk/>
          <pc:sldMk cId="3275945509" sldId="303"/>
        </pc:sldMkLst>
        <pc:spChg chg="mod">
          <ac:chgData name="Long B Nguyen" userId="f59fb8f3-a021-417a-8bc1-65c8d471c621" providerId="ADAL" clId="{A54A5039-9BC6-1548-AC61-7314DB675A9D}" dt="2019-09-23T12:00:26.516" v="1826" actId="20577"/>
          <ac:spMkLst>
            <pc:docMk/>
            <pc:sldMk cId="3275945509" sldId="303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0:38.314" v="1827"/>
        <pc:sldMkLst>
          <pc:docMk/>
          <pc:sldMk cId="406772024" sldId="304"/>
        </pc:sldMkLst>
        <pc:spChg chg="mod">
          <ac:chgData name="Long B Nguyen" userId="f59fb8f3-a021-417a-8bc1-65c8d471c621" providerId="ADAL" clId="{A54A5039-9BC6-1548-AC61-7314DB675A9D}" dt="2019-09-23T12:00:12.500" v="1808" actId="20577"/>
          <ac:spMkLst>
            <pc:docMk/>
            <pc:sldMk cId="406772024" sldId="304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3:27:58.707" v="2000" actId="20577"/>
        <pc:sldMkLst>
          <pc:docMk/>
          <pc:sldMk cId="1703902501" sldId="305"/>
        </pc:sldMkLst>
        <pc:spChg chg="mod">
          <ac:chgData name="Long B Nguyen" userId="f59fb8f3-a021-417a-8bc1-65c8d471c621" providerId="ADAL" clId="{A54A5039-9BC6-1548-AC61-7314DB675A9D}" dt="2019-09-19T14:31:00.333" v="110" actId="20577"/>
          <ac:spMkLst>
            <pc:docMk/>
            <pc:sldMk cId="1703902501" sldId="305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3T13:27:58.707" v="2000" actId="20577"/>
          <ac:spMkLst>
            <pc:docMk/>
            <pc:sldMk cId="1703902501" sldId="305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1:58.728" v="1843"/>
        <pc:sldMkLst>
          <pc:docMk/>
          <pc:sldMk cId="3614829039" sldId="306"/>
        </pc:sldMkLst>
        <pc:spChg chg="mod">
          <ac:chgData name="Long B Nguyen" userId="f59fb8f3-a021-417a-8bc1-65c8d471c621" providerId="ADAL" clId="{A54A5039-9BC6-1548-AC61-7314DB675A9D}" dt="2019-09-19T16:51:57.917" v="536" actId="20577"/>
          <ac:spMkLst>
            <pc:docMk/>
            <pc:sldMk cId="3614829039" sldId="306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3T12:01:50.092" v="1842" actId="20577"/>
          <ac:spMkLst>
            <pc:docMk/>
            <pc:sldMk cId="3614829039" sldId="306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2:15.154" v="1846"/>
        <pc:sldMkLst>
          <pc:docMk/>
          <pc:sldMk cId="295911327" sldId="307"/>
        </pc:sldMkLst>
        <pc:spChg chg="mod">
          <ac:chgData name="Long B Nguyen" userId="f59fb8f3-a021-417a-8bc1-65c8d471c621" providerId="ADAL" clId="{A54A5039-9BC6-1548-AC61-7314DB675A9D}" dt="2019-09-19T17:17:25.590" v="539" actId="20577"/>
          <ac:spMkLst>
            <pc:docMk/>
            <pc:sldMk cId="295911327" sldId="307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3T12:02:10.526" v="1845" actId="20577"/>
          <ac:spMkLst>
            <pc:docMk/>
            <pc:sldMk cId="295911327" sldId="307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1:05.311" v="1832"/>
        <pc:sldMkLst>
          <pc:docMk/>
          <pc:sldMk cId="67957925" sldId="308"/>
        </pc:sldMkLst>
        <pc:spChg chg="mod">
          <ac:chgData name="Long B Nguyen" userId="f59fb8f3-a021-417a-8bc1-65c8d471c621" providerId="ADAL" clId="{A54A5039-9BC6-1548-AC61-7314DB675A9D}" dt="2019-09-20T12:22:34.233" v="599" actId="20577"/>
          <ac:spMkLst>
            <pc:docMk/>
            <pc:sldMk cId="67957925" sldId="308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0T12:37:26.490" v="1123" actId="20577"/>
          <ac:spMkLst>
            <pc:docMk/>
            <pc:sldMk cId="67957925" sldId="308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1:18.117" v="1835"/>
        <pc:sldMkLst>
          <pc:docMk/>
          <pc:sldMk cId="1872435103" sldId="309"/>
        </pc:sldMkLst>
        <pc:spChg chg="mod">
          <ac:chgData name="Long B Nguyen" userId="f59fb8f3-a021-417a-8bc1-65c8d471c621" providerId="ADAL" clId="{A54A5039-9BC6-1548-AC61-7314DB675A9D}" dt="2019-09-20T12:24:39.851" v="793" actId="20577"/>
          <ac:spMkLst>
            <pc:docMk/>
            <pc:sldMk cId="1872435103" sldId="309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0T12:37:20.580" v="1117" actId="20577"/>
          <ac:spMkLst>
            <pc:docMk/>
            <pc:sldMk cId="1872435103" sldId="309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54A5039-9BC6-1548-AC61-7314DB675A9D}" dt="2019-09-20T12:40:48.118" v="1409" actId="20577"/>
        <pc:sldMkLst>
          <pc:docMk/>
          <pc:sldMk cId="4088965571" sldId="310"/>
        </pc:sldMkLst>
        <pc:spChg chg="mod">
          <ac:chgData name="Long B Nguyen" userId="f59fb8f3-a021-417a-8bc1-65c8d471c621" providerId="ADAL" clId="{A54A5039-9BC6-1548-AC61-7314DB675A9D}" dt="2019-09-20T12:40:48.118" v="1409" actId="20577"/>
          <ac:spMkLst>
            <pc:docMk/>
            <pc:sldMk cId="4088965571" sldId="310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0T12:40:27.809" v="1394" actId="255"/>
          <ac:spMkLst>
            <pc:docMk/>
            <pc:sldMk cId="4088965571" sldId="310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1:26.997" v="1836"/>
        <pc:sldMkLst>
          <pc:docMk/>
          <pc:sldMk cId="2255846137" sldId="311"/>
        </pc:sldMkLst>
        <pc:spChg chg="mod">
          <ac:chgData name="Long B Nguyen" userId="f59fb8f3-a021-417a-8bc1-65c8d471c621" providerId="ADAL" clId="{A54A5039-9BC6-1548-AC61-7314DB675A9D}" dt="2019-09-20T12:42:38.115" v="1565" actId="20577"/>
          <ac:spMkLst>
            <pc:docMk/>
            <pc:sldMk cId="2255846137" sldId="311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0T12:43:18.312" v="1623" actId="20577"/>
          <ac:spMkLst>
            <pc:docMk/>
            <pc:sldMk cId="2255846137" sldId="311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54A5039-9BC6-1548-AC61-7314DB675A9D}" dt="2019-09-23T11:49:40.764" v="1759" actId="20577"/>
        <pc:sldMkLst>
          <pc:docMk/>
          <pc:sldMk cId="1513627164" sldId="312"/>
        </pc:sldMkLst>
        <pc:spChg chg="mod">
          <ac:chgData name="Long B Nguyen" userId="f59fb8f3-a021-417a-8bc1-65c8d471c621" providerId="ADAL" clId="{A54A5039-9BC6-1548-AC61-7314DB675A9D}" dt="2019-09-20T12:44:10.623" v="1625" actId="20577"/>
          <ac:spMkLst>
            <pc:docMk/>
            <pc:sldMk cId="1513627164" sldId="312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3T11:49:40.764" v="1759" actId="20577"/>
          <ac:spMkLst>
            <pc:docMk/>
            <pc:sldMk cId="1513627164" sldId="312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1:58:57.499" v="1789"/>
        <pc:sldMkLst>
          <pc:docMk/>
          <pc:sldMk cId="2097059918" sldId="313"/>
        </pc:sldMkLst>
        <pc:spChg chg="mod">
          <ac:chgData name="Long B Nguyen" userId="f59fb8f3-a021-417a-8bc1-65c8d471c621" providerId="ADAL" clId="{A54A5039-9BC6-1548-AC61-7314DB675A9D}" dt="2019-09-23T11:58:47.576" v="1783" actId="20577"/>
          <ac:spMkLst>
            <pc:docMk/>
            <pc:sldMk cId="2097059918" sldId="313"/>
            <ac:spMk id="9" creationId="{E3B2E017-30B2-884B-A113-B419A2ED51AD}"/>
          </ac:spMkLst>
        </pc:spChg>
      </pc:sldChg>
      <pc:sldChg chg="modSp add del">
        <pc:chgData name="Long B Nguyen" userId="f59fb8f3-a021-417a-8bc1-65c8d471c621" providerId="ADAL" clId="{A54A5039-9BC6-1548-AC61-7314DB675A9D}" dt="2019-09-24T11:43:27.284" v="2147" actId="2696"/>
        <pc:sldMkLst>
          <pc:docMk/>
          <pc:sldMk cId="3916896519" sldId="314"/>
        </pc:sldMkLst>
        <pc:spChg chg="mod">
          <ac:chgData name="Long B Nguyen" userId="f59fb8f3-a021-417a-8bc1-65c8d471c621" providerId="ADAL" clId="{A54A5039-9BC6-1548-AC61-7314DB675A9D}" dt="2019-09-24T11:40:07.514" v="2003"/>
          <ac:spMkLst>
            <pc:docMk/>
            <pc:sldMk cId="3916896519" sldId="314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4T11:41:32.486" v="2043"/>
          <ac:spMkLst>
            <pc:docMk/>
            <pc:sldMk cId="3916896519" sldId="314"/>
            <ac:spMk id="9" creationId="{E3B2E017-30B2-884B-A113-B419A2ED51AD}"/>
          </ac:spMkLst>
        </pc:spChg>
      </pc:sldChg>
      <pc:sldChg chg="modSp add del">
        <pc:chgData name="Long B Nguyen" userId="f59fb8f3-a021-417a-8bc1-65c8d471c621" providerId="ADAL" clId="{A54A5039-9BC6-1548-AC61-7314DB675A9D}" dt="2019-09-24T14:05:24.942" v="2839" actId="2696"/>
        <pc:sldMkLst>
          <pc:docMk/>
          <pc:sldMk cId="2798321153" sldId="315"/>
        </pc:sldMkLst>
        <pc:spChg chg="mod">
          <ac:chgData name="Long B Nguyen" userId="f59fb8f3-a021-417a-8bc1-65c8d471c621" providerId="ADAL" clId="{A54A5039-9BC6-1548-AC61-7314DB675A9D}" dt="2019-09-24T11:47:07.801" v="2189" actId="20577"/>
          <ac:spMkLst>
            <pc:docMk/>
            <pc:sldMk cId="2798321153" sldId="315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4T11:53:13.884" v="2630" actId="20577"/>
          <ac:spMkLst>
            <pc:docMk/>
            <pc:sldMk cId="2798321153" sldId="315"/>
            <ac:spMk id="9" creationId="{E3B2E017-30B2-884B-A113-B419A2ED51AD}"/>
          </ac:spMkLst>
        </pc:spChg>
      </pc:sldChg>
      <pc:sldChg chg="add">
        <pc:chgData name="Long B Nguyen" userId="f59fb8f3-a021-417a-8bc1-65c8d471c621" providerId="ADAL" clId="{A54A5039-9BC6-1548-AC61-7314DB675A9D}" dt="2019-09-24T11:47:01.081" v="2186"/>
        <pc:sldMkLst>
          <pc:docMk/>
          <pc:sldMk cId="1452600724" sldId="316"/>
        </pc:sldMkLst>
      </pc:sldChg>
      <pc:sldChg chg="modSp add">
        <pc:chgData name="Long B Nguyen" userId="f59fb8f3-a021-417a-8bc1-65c8d471c621" providerId="ADAL" clId="{A54A5039-9BC6-1548-AC61-7314DB675A9D}" dt="2019-09-25T14:26:33.714" v="2899" actId="20577"/>
        <pc:sldMkLst>
          <pc:docMk/>
          <pc:sldMk cId="1787114790" sldId="317"/>
        </pc:sldMkLst>
        <pc:spChg chg="mod">
          <ac:chgData name="Long B Nguyen" userId="f59fb8f3-a021-417a-8bc1-65c8d471c621" providerId="ADAL" clId="{A54A5039-9BC6-1548-AC61-7314DB675A9D}" dt="2019-09-24T11:53:24.383" v="2634" actId="20577"/>
          <ac:spMkLst>
            <pc:docMk/>
            <pc:sldMk cId="1787114790" sldId="317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5T14:26:33.714" v="2899" actId="20577"/>
          <ac:spMkLst>
            <pc:docMk/>
            <pc:sldMk cId="1787114790" sldId="317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54A5039-9BC6-1548-AC61-7314DB675A9D}" dt="2019-09-24T13:44:10.963" v="2838" actId="20577"/>
        <pc:sldMkLst>
          <pc:docMk/>
          <pc:sldMk cId="1215229427" sldId="318"/>
        </pc:sldMkLst>
        <pc:spChg chg="mod">
          <ac:chgData name="Long B Nguyen" userId="f59fb8f3-a021-417a-8bc1-65c8d471c621" providerId="ADAL" clId="{A54A5039-9BC6-1548-AC61-7314DB675A9D}" dt="2019-09-24T13:44:10.963" v="2838" actId="20577"/>
          <ac:spMkLst>
            <pc:docMk/>
            <pc:sldMk cId="1215229427" sldId="318"/>
            <ac:spMk id="9" creationId="{E3B2E017-30B2-884B-A113-B419A2ED51AD}"/>
          </ac:spMkLst>
        </pc:spChg>
      </pc:sldChg>
    </pc:docChg>
  </pc:docChgLst>
  <pc:docChgLst>
    <pc:chgData name="Long B Nguyen" userId="f59fb8f3-a021-417a-8bc1-65c8d471c621" providerId="ADAL" clId="{6AC26564-89E3-E046-BFB4-F80582D7E17B}"/>
    <pc:docChg chg="custSel addSld delSld modSld">
      <pc:chgData name="Long B Nguyen" userId="f59fb8f3-a021-417a-8bc1-65c8d471c621" providerId="ADAL" clId="{6AC26564-89E3-E046-BFB4-F80582D7E17B}" dt="2020-01-13T13:46:56.810" v="92" actId="2696"/>
      <pc:docMkLst>
        <pc:docMk/>
      </pc:docMkLst>
      <pc:sldChg chg="modSp">
        <pc:chgData name="Long B Nguyen" userId="f59fb8f3-a021-417a-8bc1-65c8d471c621" providerId="ADAL" clId="{6AC26564-89E3-E046-BFB4-F80582D7E17B}" dt="2020-01-13T13:44:20.464" v="85" actId="20577"/>
        <pc:sldMkLst>
          <pc:docMk/>
          <pc:sldMk cId="4247104139" sldId="256"/>
        </pc:sldMkLst>
        <pc:spChg chg="mod">
          <ac:chgData name="Long B Nguyen" userId="f59fb8f3-a021-417a-8bc1-65c8d471c621" providerId="ADAL" clId="{6AC26564-89E3-E046-BFB4-F80582D7E17B}" dt="2020-01-13T13:43:45.441" v="40" actId="20577"/>
          <ac:spMkLst>
            <pc:docMk/>
            <pc:sldMk cId="4247104139" sldId="256"/>
            <ac:spMk id="2" creationId="{6117A749-B1BA-E24B-8FB0-0604EF651FB3}"/>
          </ac:spMkLst>
        </pc:spChg>
        <pc:spChg chg="mod">
          <ac:chgData name="Long B Nguyen" userId="f59fb8f3-a021-417a-8bc1-65c8d471c621" providerId="ADAL" clId="{6AC26564-89E3-E046-BFB4-F80582D7E17B}" dt="2020-01-13T13:44:20.464" v="85" actId="20577"/>
          <ac:spMkLst>
            <pc:docMk/>
            <pc:sldMk cId="4247104139" sldId="256"/>
            <ac:spMk id="3" creationId="{1BDC47C8-6776-7B44-9CD4-95FC91452D62}"/>
          </ac:spMkLst>
        </pc:spChg>
      </pc:sldChg>
      <pc:sldChg chg="add del">
        <pc:chgData name="Long B Nguyen" userId="f59fb8f3-a021-417a-8bc1-65c8d471c621" providerId="ADAL" clId="{6AC26564-89E3-E046-BFB4-F80582D7E17B}" dt="2020-01-13T13:46:54.924" v="89" actId="2696"/>
        <pc:sldMkLst>
          <pc:docMk/>
          <pc:sldMk cId="2869331202" sldId="257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758448129" sldId="309"/>
        </pc:sldMkLst>
      </pc:sldChg>
      <pc:sldChg chg="modSp add del">
        <pc:chgData name="Long B Nguyen" userId="f59fb8f3-a021-417a-8bc1-65c8d471c621" providerId="ADAL" clId="{6AC26564-89E3-E046-BFB4-F80582D7E17B}" dt="2020-01-13T13:46:55.484" v="90" actId="2696"/>
        <pc:sldMkLst>
          <pc:docMk/>
          <pc:sldMk cId="174202529" sldId="310"/>
        </pc:sldMkLst>
        <pc:spChg chg="mod">
          <ac:chgData name="Long B Nguyen" userId="f59fb8f3-a021-417a-8bc1-65c8d471c621" providerId="ADAL" clId="{6AC26564-89E3-E046-BFB4-F80582D7E17B}" dt="2020-01-13T13:44:35.816" v="86" actId="20577"/>
          <ac:spMkLst>
            <pc:docMk/>
            <pc:sldMk cId="174202529" sldId="310"/>
            <ac:spMk id="18434" creationId="{72F3E48A-CDFA-CE46-B991-D35BF55EC8E6}"/>
          </ac:spMkLst>
        </pc:spChg>
      </pc:sldChg>
      <pc:sldChg chg="add del">
        <pc:chgData name="Long B Nguyen" userId="f59fb8f3-a021-417a-8bc1-65c8d471c621" providerId="ADAL" clId="{6AC26564-89E3-E046-BFB4-F80582D7E17B}" dt="2020-01-13T13:46:56.092" v="91" actId="2696"/>
        <pc:sldMkLst>
          <pc:docMk/>
          <pc:sldMk cId="1098579697" sldId="311"/>
        </pc:sldMkLst>
      </pc:sldChg>
      <pc:sldChg chg="add del">
        <pc:chgData name="Long B Nguyen" userId="f59fb8f3-a021-417a-8bc1-65c8d471c621" providerId="ADAL" clId="{6AC26564-89E3-E046-BFB4-F80582D7E17B}" dt="2020-01-13T13:46:56.810" v="92" actId="2696"/>
        <pc:sldMkLst>
          <pc:docMk/>
          <pc:sldMk cId="585175195" sldId="312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947558204" sldId="313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054265466" sldId="314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917461937" sldId="315"/>
        </pc:sldMkLst>
      </pc:sldChg>
      <pc:sldChg chg="del">
        <pc:chgData name="Long B Nguyen" userId="f59fb8f3-a021-417a-8bc1-65c8d471c621" providerId="ADAL" clId="{6AC26564-89E3-E046-BFB4-F80582D7E17B}" dt="2020-01-13T13:43:17.195" v="13" actId="2696"/>
        <pc:sldMkLst>
          <pc:docMk/>
          <pc:sldMk cId="1452600724" sldId="316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266234076" sldId="316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886319738" sldId="317"/>
        </pc:sldMkLst>
      </pc:sldChg>
      <pc:sldChg chg="del">
        <pc:chgData name="Long B Nguyen" userId="f59fb8f3-a021-417a-8bc1-65c8d471c621" providerId="ADAL" clId="{6AC26564-89E3-E046-BFB4-F80582D7E17B}" dt="2020-01-13T13:43:16.993" v="0" actId="2696"/>
        <pc:sldMkLst>
          <pc:docMk/>
          <pc:sldMk cId="924617162" sldId="319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906700287" sldId="319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810541734" sldId="320"/>
        </pc:sldMkLst>
      </pc:sldChg>
      <pc:sldChg chg="del">
        <pc:chgData name="Long B Nguyen" userId="f59fb8f3-a021-417a-8bc1-65c8d471c621" providerId="ADAL" clId="{6AC26564-89E3-E046-BFB4-F80582D7E17B}" dt="2020-01-13T13:43:17.009" v="1" actId="2696"/>
        <pc:sldMkLst>
          <pc:docMk/>
          <pc:sldMk cId="3758830494" sldId="320"/>
        </pc:sldMkLst>
      </pc:sldChg>
      <pc:sldChg chg="del">
        <pc:chgData name="Long B Nguyen" userId="f59fb8f3-a021-417a-8bc1-65c8d471c621" providerId="ADAL" clId="{6AC26564-89E3-E046-BFB4-F80582D7E17B}" dt="2020-01-13T13:43:17.029" v="2" actId="2696"/>
        <pc:sldMkLst>
          <pc:docMk/>
          <pc:sldMk cId="1022945305" sldId="321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359731776" sldId="321"/>
        </pc:sldMkLst>
      </pc:sldChg>
      <pc:sldChg chg="del">
        <pc:chgData name="Long B Nguyen" userId="f59fb8f3-a021-417a-8bc1-65c8d471c621" providerId="ADAL" clId="{6AC26564-89E3-E046-BFB4-F80582D7E17B}" dt="2020-01-13T13:43:17.080" v="5" actId="2696"/>
        <pc:sldMkLst>
          <pc:docMk/>
          <pc:sldMk cId="3456840474" sldId="322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651577480" sldId="322"/>
        </pc:sldMkLst>
      </pc:sldChg>
      <pc:sldChg chg="del">
        <pc:chgData name="Long B Nguyen" userId="f59fb8f3-a021-417a-8bc1-65c8d471c621" providerId="ADAL" clId="{6AC26564-89E3-E046-BFB4-F80582D7E17B}" dt="2020-01-13T13:43:17.097" v="6" actId="2696"/>
        <pc:sldMkLst>
          <pc:docMk/>
          <pc:sldMk cId="1062075874" sldId="323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496564367" sldId="323"/>
        </pc:sldMkLst>
      </pc:sldChg>
      <pc:sldChg chg="add">
        <pc:chgData name="Long B Nguyen" userId="f59fb8f3-a021-417a-8bc1-65c8d471c621" providerId="ADAL" clId="{6AC26564-89E3-E046-BFB4-F80582D7E17B}" dt="2020-01-13T13:46:19.952" v="88"/>
        <pc:sldMkLst>
          <pc:docMk/>
          <pc:sldMk cId="771866096" sldId="324"/>
        </pc:sldMkLst>
      </pc:sldChg>
      <pc:sldChg chg="del">
        <pc:chgData name="Long B Nguyen" userId="f59fb8f3-a021-417a-8bc1-65c8d471c621" providerId="ADAL" clId="{6AC26564-89E3-E046-BFB4-F80582D7E17B}" dt="2020-01-13T13:43:17.152" v="9" actId="2696"/>
        <pc:sldMkLst>
          <pc:docMk/>
          <pc:sldMk cId="1310010799" sldId="324"/>
        </pc:sldMkLst>
      </pc:sldChg>
      <pc:sldChg chg="add del">
        <pc:chgData name="Long B Nguyen" userId="f59fb8f3-a021-417a-8bc1-65c8d471c621" providerId="ADAL" clId="{6AC26564-89E3-E046-BFB4-F80582D7E17B}" dt="2020-01-13T13:46:07.690" v="87" actId="2696"/>
        <pc:sldMkLst>
          <pc:docMk/>
          <pc:sldMk cId="3999804732" sldId="324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025355635" sldId="325"/>
        </pc:sldMkLst>
      </pc:sldChg>
      <pc:sldChg chg="del">
        <pc:chgData name="Long B Nguyen" userId="f59fb8f3-a021-417a-8bc1-65c8d471c621" providerId="ADAL" clId="{6AC26564-89E3-E046-BFB4-F80582D7E17B}" dt="2020-01-13T13:43:17.177" v="11" actId="2696"/>
        <pc:sldMkLst>
          <pc:docMk/>
          <pc:sldMk cId="3314372952" sldId="325"/>
        </pc:sldMkLst>
      </pc:sldChg>
      <pc:sldChg chg="del">
        <pc:chgData name="Long B Nguyen" userId="f59fb8f3-a021-417a-8bc1-65c8d471c621" providerId="ADAL" clId="{6AC26564-89E3-E046-BFB4-F80582D7E17B}" dt="2020-01-13T13:43:17.116" v="7" actId="2696"/>
        <pc:sldMkLst>
          <pc:docMk/>
          <pc:sldMk cId="1724104636" sldId="327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4174920299" sldId="327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756462650" sldId="328"/>
        </pc:sldMkLst>
      </pc:sldChg>
      <pc:sldChg chg="del">
        <pc:chgData name="Long B Nguyen" userId="f59fb8f3-a021-417a-8bc1-65c8d471c621" providerId="ADAL" clId="{6AC26564-89E3-E046-BFB4-F80582D7E17B}" dt="2020-01-13T13:43:17.045" v="3" actId="2696"/>
        <pc:sldMkLst>
          <pc:docMk/>
          <pc:sldMk cId="3894299887" sldId="328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080714931" sldId="329"/>
        </pc:sldMkLst>
      </pc:sldChg>
      <pc:sldChg chg="del">
        <pc:chgData name="Long B Nguyen" userId="f59fb8f3-a021-417a-8bc1-65c8d471c621" providerId="ADAL" clId="{6AC26564-89E3-E046-BFB4-F80582D7E17B}" dt="2020-01-13T13:43:17.064" v="4" actId="2696"/>
        <pc:sldMkLst>
          <pc:docMk/>
          <pc:sldMk cId="4294143140" sldId="329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532184546" sldId="330"/>
        </pc:sldMkLst>
      </pc:sldChg>
      <pc:sldChg chg="del">
        <pc:chgData name="Long B Nguyen" userId="f59fb8f3-a021-417a-8bc1-65c8d471c621" providerId="ADAL" clId="{6AC26564-89E3-E046-BFB4-F80582D7E17B}" dt="2020-01-13T13:43:17.136" v="8" actId="2696"/>
        <pc:sldMkLst>
          <pc:docMk/>
          <pc:sldMk cId="3594730708" sldId="330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264629021" sldId="331"/>
        </pc:sldMkLst>
      </pc:sldChg>
      <pc:sldChg chg="del">
        <pc:chgData name="Long B Nguyen" userId="f59fb8f3-a021-417a-8bc1-65c8d471c621" providerId="ADAL" clId="{6AC26564-89E3-E046-BFB4-F80582D7E17B}" dt="2020-01-13T13:43:17.188" v="12" actId="2696"/>
        <pc:sldMkLst>
          <pc:docMk/>
          <pc:sldMk cId="3870816631" sldId="331"/>
        </pc:sldMkLst>
      </pc:sldChg>
      <pc:sldChg chg="del">
        <pc:chgData name="Long B Nguyen" userId="f59fb8f3-a021-417a-8bc1-65c8d471c621" providerId="ADAL" clId="{6AC26564-89E3-E046-BFB4-F80582D7E17B}" dt="2020-01-13T13:43:17.163" v="10" actId="2696"/>
        <pc:sldMkLst>
          <pc:docMk/>
          <pc:sldMk cId="3124353102" sldId="332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4022722016" sldId="332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710208723" sldId="333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404583044" sldId="334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866550465" sldId="335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749436800" sldId="336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461704868" sldId="337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545386500" sldId="338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791361008" sldId="339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678299524" sldId="340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25127645" sldId="341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214326257" sldId="342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356056044" sldId="343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270247652" sldId="344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902308803" sldId="345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271372051" sldId="346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98078322" sldId="347"/>
        </pc:sldMkLst>
      </pc:sldChg>
    </pc:docChg>
  </pc:docChgLst>
  <pc:docChgLst>
    <pc:chgData name="Long B Nguyen" userId="f59fb8f3-a021-417a-8bc1-65c8d471c621" providerId="ADAL" clId="{E5BF62A1-4F8A-BC49-8FD7-ABEA3D28ED25}"/>
  </pc:docChgLst>
  <pc:docChgLst>
    <pc:chgData name="Long B Nguyen" userId="f59fb8f3-a021-417a-8bc1-65c8d471c621" providerId="ADAL" clId="{73D77412-AFB3-0E43-BFB0-47BF024DC990}"/>
    <pc:docChg chg="modSld">
      <pc:chgData name="Long B Nguyen" userId="f59fb8f3-a021-417a-8bc1-65c8d471c621" providerId="ADAL" clId="{73D77412-AFB3-0E43-BFB0-47BF024DC990}" dt="2020-02-27T02:59:34.048" v="31" actId="20577"/>
      <pc:docMkLst>
        <pc:docMk/>
      </pc:docMkLst>
      <pc:sldChg chg="modSp">
        <pc:chgData name="Long B Nguyen" userId="f59fb8f3-a021-417a-8bc1-65c8d471c621" providerId="ADAL" clId="{73D77412-AFB3-0E43-BFB0-47BF024DC990}" dt="2020-02-27T02:59:34.048" v="31" actId="20577"/>
        <pc:sldMkLst>
          <pc:docMk/>
          <pc:sldMk cId="2857242397" sldId="333"/>
        </pc:sldMkLst>
        <pc:spChg chg="mod">
          <ac:chgData name="Long B Nguyen" userId="f59fb8f3-a021-417a-8bc1-65c8d471c621" providerId="ADAL" clId="{73D77412-AFB3-0E43-BFB0-47BF024DC990}" dt="2020-02-27T02:59:34.048" v="31" actId="20577"/>
          <ac:spMkLst>
            <pc:docMk/>
            <pc:sldMk cId="2857242397" sldId="333"/>
            <ac:spMk id="5" creationId="{0FE295BD-6CD2-6846-AF3A-CA0AE1986E1A}"/>
          </ac:spMkLst>
        </pc:spChg>
      </pc:sldChg>
      <pc:sldChg chg="modSp">
        <pc:chgData name="Long B Nguyen" userId="f59fb8f3-a021-417a-8bc1-65c8d471c621" providerId="ADAL" clId="{73D77412-AFB3-0E43-BFB0-47BF024DC990}" dt="2020-02-26T17:06:08.596" v="24" actId="20577"/>
        <pc:sldMkLst>
          <pc:docMk/>
          <pc:sldMk cId="719963950" sldId="342"/>
        </pc:sldMkLst>
        <pc:spChg chg="mod">
          <ac:chgData name="Long B Nguyen" userId="f59fb8f3-a021-417a-8bc1-65c8d471c621" providerId="ADAL" clId="{73D77412-AFB3-0E43-BFB0-47BF024DC990}" dt="2020-02-26T17:06:08.596" v="24" actId="20577"/>
          <ac:spMkLst>
            <pc:docMk/>
            <pc:sldMk cId="719963950" sldId="342"/>
            <ac:spMk id="5" creationId="{0FE295BD-6CD2-6846-AF3A-CA0AE1986E1A}"/>
          </ac:spMkLst>
        </pc:spChg>
      </pc:sldChg>
    </pc:docChg>
  </pc:docChgLst>
  <pc:docChgLst>
    <pc:chgData name="Long B Nguyen" userId="f59fb8f3-a021-417a-8bc1-65c8d471c621" providerId="ADAL" clId="{6CD83B71-C243-244B-B302-DE2E82069201}"/>
  </pc:docChgLst>
  <pc:docChgLst>
    <pc:chgData name="Long B Nguyen" userId="f59fb8f3-a021-417a-8bc1-65c8d471c621" providerId="ADAL" clId="{AA9102B5-DACA-D841-B260-AEEBF90FC60A}"/>
    <pc:docChg chg="custSel addSld delSld modSld">
      <pc:chgData name="Long B Nguyen" userId="f59fb8f3-a021-417a-8bc1-65c8d471c621" providerId="ADAL" clId="{AA9102B5-DACA-D841-B260-AEEBF90FC60A}" dt="2020-01-06T17:07:10.515" v="1519" actId="2711"/>
      <pc:docMkLst>
        <pc:docMk/>
      </pc:docMkLst>
      <pc:sldChg chg="modSp">
        <pc:chgData name="Long B Nguyen" userId="f59fb8f3-a021-417a-8bc1-65c8d471c621" providerId="ADAL" clId="{AA9102B5-DACA-D841-B260-AEEBF90FC60A}" dt="2020-01-05T22:05:23.536" v="23" actId="20577"/>
        <pc:sldMkLst>
          <pc:docMk/>
          <pc:sldMk cId="4247104139" sldId="256"/>
        </pc:sldMkLst>
        <pc:spChg chg="mod">
          <ac:chgData name="Long B Nguyen" userId="f59fb8f3-a021-417a-8bc1-65c8d471c621" providerId="ADAL" clId="{AA9102B5-DACA-D841-B260-AEEBF90FC60A}" dt="2020-01-05T22:05:23.536" v="23" actId="20577"/>
          <ac:spMkLst>
            <pc:docMk/>
            <pc:sldMk cId="4247104139" sldId="256"/>
            <ac:spMk id="3" creationId="{1BDC47C8-6776-7B44-9CD4-95FC91452D62}"/>
          </ac:spMkLst>
        </pc:spChg>
      </pc:sldChg>
      <pc:sldChg chg="del">
        <pc:chgData name="Long B Nguyen" userId="f59fb8f3-a021-417a-8bc1-65c8d471c621" providerId="ADAL" clId="{AA9102B5-DACA-D841-B260-AEEBF90FC60A}" dt="2020-01-05T22:05:52.483" v="41" actId="2696"/>
        <pc:sldMkLst>
          <pc:docMk/>
          <pc:sldMk cId="1438711869" sldId="284"/>
        </pc:sldMkLst>
      </pc:sldChg>
      <pc:sldChg chg="del">
        <pc:chgData name="Long B Nguyen" userId="f59fb8f3-a021-417a-8bc1-65c8d471c621" providerId="ADAL" clId="{AA9102B5-DACA-D841-B260-AEEBF90FC60A}" dt="2020-01-05T22:05:52.199" v="24" actId="2696"/>
        <pc:sldMkLst>
          <pc:docMk/>
          <pc:sldMk cId="131840209" sldId="286"/>
        </pc:sldMkLst>
      </pc:sldChg>
      <pc:sldChg chg="del">
        <pc:chgData name="Long B Nguyen" userId="f59fb8f3-a021-417a-8bc1-65c8d471c621" providerId="ADAL" clId="{AA9102B5-DACA-D841-B260-AEEBF90FC60A}" dt="2020-01-05T22:05:52.214" v="25" actId="2696"/>
        <pc:sldMkLst>
          <pc:docMk/>
          <pc:sldMk cId="1816941262" sldId="295"/>
        </pc:sldMkLst>
      </pc:sldChg>
      <pc:sldChg chg="del">
        <pc:chgData name="Long B Nguyen" userId="f59fb8f3-a021-417a-8bc1-65c8d471c621" providerId="ADAL" clId="{AA9102B5-DACA-D841-B260-AEEBF90FC60A}" dt="2020-01-05T22:05:52.246" v="27" actId="2696"/>
        <pc:sldMkLst>
          <pc:docMk/>
          <pc:sldMk cId="553003360" sldId="296"/>
        </pc:sldMkLst>
      </pc:sldChg>
      <pc:sldChg chg="del">
        <pc:chgData name="Long B Nguyen" userId="f59fb8f3-a021-417a-8bc1-65c8d471c621" providerId="ADAL" clId="{AA9102B5-DACA-D841-B260-AEEBF90FC60A}" dt="2020-01-05T22:05:52.268" v="28" actId="2696"/>
        <pc:sldMkLst>
          <pc:docMk/>
          <pc:sldMk cId="3006175481" sldId="297"/>
        </pc:sldMkLst>
      </pc:sldChg>
      <pc:sldChg chg="del">
        <pc:chgData name="Long B Nguyen" userId="f59fb8f3-a021-417a-8bc1-65c8d471c621" providerId="ADAL" clId="{AA9102B5-DACA-D841-B260-AEEBF90FC60A}" dt="2020-01-05T22:05:52.287" v="29" actId="2696"/>
        <pc:sldMkLst>
          <pc:docMk/>
          <pc:sldMk cId="3150557076" sldId="298"/>
        </pc:sldMkLst>
      </pc:sldChg>
      <pc:sldChg chg="del">
        <pc:chgData name="Long B Nguyen" userId="f59fb8f3-a021-417a-8bc1-65c8d471c621" providerId="ADAL" clId="{AA9102B5-DACA-D841-B260-AEEBF90FC60A}" dt="2020-01-05T22:05:52.442" v="38" actId="2696"/>
        <pc:sldMkLst>
          <pc:docMk/>
          <pc:sldMk cId="128704095" sldId="302"/>
        </pc:sldMkLst>
      </pc:sldChg>
      <pc:sldChg chg="del">
        <pc:chgData name="Long B Nguyen" userId="f59fb8f3-a021-417a-8bc1-65c8d471c621" providerId="ADAL" clId="{AA9102B5-DACA-D841-B260-AEEBF90FC60A}" dt="2020-01-05T22:05:52.305" v="30" actId="2696"/>
        <pc:sldMkLst>
          <pc:docMk/>
          <pc:sldMk cId="3275945509" sldId="303"/>
        </pc:sldMkLst>
      </pc:sldChg>
      <pc:sldChg chg="del">
        <pc:chgData name="Long B Nguyen" userId="f59fb8f3-a021-417a-8bc1-65c8d471c621" providerId="ADAL" clId="{AA9102B5-DACA-D841-B260-AEEBF90FC60A}" dt="2020-01-05T22:05:52.321" v="31" actId="2696"/>
        <pc:sldMkLst>
          <pc:docMk/>
          <pc:sldMk cId="406772024" sldId="304"/>
        </pc:sldMkLst>
      </pc:sldChg>
      <pc:sldChg chg="del">
        <pc:chgData name="Long B Nguyen" userId="f59fb8f3-a021-417a-8bc1-65c8d471c621" providerId="ADAL" clId="{AA9102B5-DACA-D841-B260-AEEBF90FC60A}" dt="2020-01-05T22:05:52.334" v="32" actId="2696"/>
        <pc:sldMkLst>
          <pc:docMk/>
          <pc:sldMk cId="1703902501" sldId="305"/>
        </pc:sldMkLst>
      </pc:sldChg>
      <pc:sldChg chg="del">
        <pc:chgData name="Long B Nguyen" userId="f59fb8f3-a021-417a-8bc1-65c8d471c621" providerId="ADAL" clId="{AA9102B5-DACA-D841-B260-AEEBF90FC60A}" dt="2020-01-05T22:05:52.461" v="39" actId="2696"/>
        <pc:sldMkLst>
          <pc:docMk/>
          <pc:sldMk cId="3614829039" sldId="306"/>
        </pc:sldMkLst>
      </pc:sldChg>
      <pc:sldChg chg="del">
        <pc:chgData name="Long B Nguyen" userId="f59fb8f3-a021-417a-8bc1-65c8d471c621" providerId="ADAL" clId="{AA9102B5-DACA-D841-B260-AEEBF90FC60A}" dt="2020-01-05T22:05:52.471" v="40" actId="2696"/>
        <pc:sldMkLst>
          <pc:docMk/>
          <pc:sldMk cId="295911327" sldId="307"/>
        </pc:sldMkLst>
      </pc:sldChg>
      <pc:sldChg chg="del">
        <pc:chgData name="Long B Nguyen" userId="f59fb8f3-a021-417a-8bc1-65c8d471c621" providerId="ADAL" clId="{AA9102B5-DACA-D841-B260-AEEBF90FC60A}" dt="2020-01-05T22:05:52.353" v="33" actId="2696"/>
        <pc:sldMkLst>
          <pc:docMk/>
          <pc:sldMk cId="67957925" sldId="308"/>
        </pc:sldMkLst>
      </pc:sldChg>
      <pc:sldChg chg="del">
        <pc:chgData name="Long B Nguyen" userId="f59fb8f3-a021-417a-8bc1-65c8d471c621" providerId="ADAL" clId="{AA9102B5-DACA-D841-B260-AEEBF90FC60A}" dt="2020-01-05T22:05:52.365" v="34" actId="2696"/>
        <pc:sldMkLst>
          <pc:docMk/>
          <pc:sldMk cId="1872435103" sldId="309"/>
        </pc:sldMkLst>
      </pc:sldChg>
      <pc:sldChg chg="del">
        <pc:chgData name="Long B Nguyen" userId="f59fb8f3-a021-417a-8bc1-65c8d471c621" providerId="ADAL" clId="{AA9102B5-DACA-D841-B260-AEEBF90FC60A}" dt="2020-01-05T22:05:52.385" v="35" actId="2696"/>
        <pc:sldMkLst>
          <pc:docMk/>
          <pc:sldMk cId="4088965571" sldId="310"/>
        </pc:sldMkLst>
      </pc:sldChg>
      <pc:sldChg chg="del">
        <pc:chgData name="Long B Nguyen" userId="f59fb8f3-a021-417a-8bc1-65c8d471c621" providerId="ADAL" clId="{AA9102B5-DACA-D841-B260-AEEBF90FC60A}" dt="2020-01-05T22:05:52.404" v="36" actId="2696"/>
        <pc:sldMkLst>
          <pc:docMk/>
          <pc:sldMk cId="2255846137" sldId="311"/>
        </pc:sldMkLst>
      </pc:sldChg>
      <pc:sldChg chg="del">
        <pc:chgData name="Long B Nguyen" userId="f59fb8f3-a021-417a-8bc1-65c8d471c621" providerId="ADAL" clId="{AA9102B5-DACA-D841-B260-AEEBF90FC60A}" dt="2020-01-05T22:05:52.423" v="37" actId="2696"/>
        <pc:sldMkLst>
          <pc:docMk/>
          <pc:sldMk cId="1513627164" sldId="312"/>
        </pc:sldMkLst>
      </pc:sldChg>
      <pc:sldChg chg="del">
        <pc:chgData name="Long B Nguyen" userId="f59fb8f3-a021-417a-8bc1-65c8d471c621" providerId="ADAL" clId="{AA9102B5-DACA-D841-B260-AEEBF90FC60A}" dt="2020-01-05T22:05:52.231" v="26" actId="2696"/>
        <pc:sldMkLst>
          <pc:docMk/>
          <pc:sldMk cId="2097059918" sldId="313"/>
        </pc:sldMkLst>
      </pc:sldChg>
      <pc:sldChg chg="modSp">
        <pc:chgData name="Long B Nguyen" userId="f59fb8f3-a021-417a-8bc1-65c8d471c621" providerId="ADAL" clId="{AA9102B5-DACA-D841-B260-AEEBF90FC60A}" dt="2020-01-06T15:37:30.346" v="948" actId="20577"/>
        <pc:sldMkLst>
          <pc:docMk/>
          <pc:sldMk cId="1452600724" sldId="316"/>
        </pc:sldMkLst>
        <pc:spChg chg="mod">
          <ac:chgData name="Long B Nguyen" userId="f59fb8f3-a021-417a-8bc1-65c8d471c621" providerId="ADAL" clId="{AA9102B5-DACA-D841-B260-AEEBF90FC60A}" dt="2020-01-06T15:37:30.346" v="948" actId="20577"/>
          <ac:spMkLst>
            <pc:docMk/>
            <pc:sldMk cId="1452600724" sldId="316"/>
            <ac:spMk id="9" creationId="{E3B2E017-30B2-884B-A113-B419A2ED51AD}"/>
          </ac:spMkLst>
        </pc:spChg>
      </pc:sldChg>
      <pc:sldChg chg="del">
        <pc:chgData name="Long B Nguyen" userId="f59fb8f3-a021-417a-8bc1-65c8d471c621" providerId="ADAL" clId="{AA9102B5-DACA-D841-B260-AEEBF90FC60A}" dt="2020-01-06T15:03:11.354" v="848" actId="2696"/>
        <pc:sldMkLst>
          <pc:docMk/>
          <pc:sldMk cId="1787114790" sldId="317"/>
        </pc:sldMkLst>
      </pc:sldChg>
      <pc:sldChg chg="del">
        <pc:chgData name="Long B Nguyen" userId="f59fb8f3-a021-417a-8bc1-65c8d471c621" providerId="ADAL" clId="{AA9102B5-DACA-D841-B260-AEEBF90FC60A}" dt="2020-01-05T22:06:12.101" v="42" actId="2696"/>
        <pc:sldMkLst>
          <pc:docMk/>
          <pc:sldMk cId="1215229427" sldId="318"/>
        </pc:sldMkLst>
      </pc:sldChg>
      <pc:sldChg chg="modSp">
        <pc:chgData name="Long B Nguyen" userId="f59fb8f3-a021-417a-8bc1-65c8d471c621" providerId="ADAL" clId="{AA9102B5-DACA-D841-B260-AEEBF90FC60A}" dt="2020-01-06T01:48:03.413" v="110" actId="20577"/>
        <pc:sldMkLst>
          <pc:docMk/>
          <pc:sldMk cId="924617162" sldId="319"/>
        </pc:sldMkLst>
        <pc:spChg chg="mod">
          <ac:chgData name="Long B Nguyen" userId="f59fb8f3-a021-417a-8bc1-65c8d471c621" providerId="ADAL" clId="{AA9102B5-DACA-D841-B260-AEEBF90FC60A}" dt="2020-01-06T01:48:03.413" v="110" actId="20577"/>
          <ac:spMkLst>
            <pc:docMk/>
            <pc:sldMk cId="924617162" sldId="319"/>
            <ac:spMk id="9" creationId="{E3B2E017-30B2-884B-A113-B419A2ED51AD}"/>
          </ac:spMkLst>
        </pc:spChg>
      </pc:sldChg>
      <pc:sldChg chg="modSp">
        <pc:chgData name="Long B Nguyen" userId="f59fb8f3-a021-417a-8bc1-65c8d471c621" providerId="ADAL" clId="{AA9102B5-DACA-D841-B260-AEEBF90FC60A}" dt="2020-01-06T01:56:11.549" v="712" actId="1076"/>
        <pc:sldMkLst>
          <pc:docMk/>
          <pc:sldMk cId="1310010799" sldId="324"/>
        </pc:sldMkLst>
        <pc:spChg chg="mod">
          <ac:chgData name="Long B Nguyen" userId="f59fb8f3-a021-417a-8bc1-65c8d471c621" providerId="ADAL" clId="{AA9102B5-DACA-D841-B260-AEEBF90FC60A}" dt="2020-01-06T01:56:11.549" v="712" actId="1076"/>
          <ac:spMkLst>
            <pc:docMk/>
            <pc:sldMk cId="1310010799" sldId="324"/>
            <ac:spMk id="9" creationId="{E3B2E017-30B2-884B-A113-B419A2ED51AD}"/>
          </ac:spMkLst>
        </pc:spChg>
      </pc:sldChg>
      <pc:sldChg chg="modSp">
        <pc:chgData name="Long B Nguyen" userId="f59fb8f3-a021-417a-8bc1-65c8d471c621" providerId="ADAL" clId="{AA9102B5-DACA-D841-B260-AEEBF90FC60A}" dt="2020-01-06T15:35:11.658" v="853" actId="20577"/>
        <pc:sldMkLst>
          <pc:docMk/>
          <pc:sldMk cId="3314372952" sldId="325"/>
        </pc:sldMkLst>
        <pc:spChg chg="mod">
          <ac:chgData name="Long B Nguyen" userId="f59fb8f3-a021-417a-8bc1-65c8d471c621" providerId="ADAL" clId="{AA9102B5-DACA-D841-B260-AEEBF90FC60A}" dt="2020-01-06T15:35:11.658" v="853" actId="20577"/>
          <ac:spMkLst>
            <pc:docMk/>
            <pc:sldMk cId="3314372952" sldId="325"/>
            <ac:spMk id="2" creationId="{AA3A228F-61D0-D949-A5E7-F83756230BF8}"/>
          </ac:spMkLst>
        </pc:spChg>
        <pc:spChg chg="mod">
          <ac:chgData name="Long B Nguyen" userId="f59fb8f3-a021-417a-8bc1-65c8d471c621" providerId="ADAL" clId="{AA9102B5-DACA-D841-B260-AEEBF90FC60A}" dt="2020-01-06T15:02:45.351" v="846" actId="20577"/>
          <ac:spMkLst>
            <pc:docMk/>
            <pc:sldMk cId="3314372952" sldId="325"/>
            <ac:spMk id="9" creationId="{E3B2E017-30B2-884B-A113-B419A2ED51AD}"/>
          </ac:spMkLst>
        </pc:spChg>
      </pc:sldChg>
      <pc:sldChg chg="del">
        <pc:chgData name="Long B Nguyen" userId="f59fb8f3-a021-417a-8bc1-65c8d471c621" providerId="ADAL" clId="{AA9102B5-DACA-D841-B260-AEEBF90FC60A}" dt="2020-01-06T15:03:07.580" v="847" actId="2696"/>
        <pc:sldMkLst>
          <pc:docMk/>
          <pc:sldMk cId="3117943122" sldId="326"/>
        </pc:sldMkLst>
      </pc:sldChg>
      <pc:sldChg chg="del">
        <pc:chgData name="Long B Nguyen" userId="f59fb8f3-a021-417a-8bc1-65c8d471c621" providerId="ADAL" clId="{AA9102B5-DACA-D841-B260-AEEBF90FC60A}" dt="2020-01-06T01:49:27.456" v="111" actId="2696"/>
        <pc:sldMkLst>
          <pc:docMk/>
          <pc:sldMk cId="1025618360" sldId="327"/>
        </pc:sldMkLst>
      </pc:sldChg>
      <pc:sldChg chg="modSp add">
        <pc:chgData name="Long B Nguyen" userId="f59fb8f3-a021-417a-8bc1-65c8d471c621" providerId="ADAL" clId="{AA9102B5-DACA-D841-B260-AEEBF90FC60A}" dt="2020-01-06T15:00:48.763" v="818" actId="113"/>
        <pc:sldMkLst>
          <pc:docMk/>
          <pc:sldMk cId="1724104636" sldId="327"/>
        </pc:sldMkLst>
        <pc:spChg chg="mod">
          <ac:chgData name="Long B Nguyen" userId="f59fb8f3-a021-417a-8bc1-65c8d471c621" providerId="ADAL" clId="{AA9102B5-DACA-D841-B260-AEEBF90FC60A}" dt="2020-01-06T15:00:48.763" v="818" actId="113"/>
          <ac:spMkLst>
            <pc:docMk/>
            <pc:sldMk cId="1724104636" sldId="327"/>
            <ac:spMk id="9" creationId="{E3B2E017-30B2-884B-A113-B419A2ED51AD}"/>
          </ac:spMkLst>
        </pc:spChg>
      </pc:sldChg>
      <pc:sldChg chg="modSp">
        <pc:chgData name="Long B Nguyen" userId="f59fb8f3-a021-417a-8bc1-65c8d471c621" providerId="ADAL" clId="{AA9102B5-DACA-D841-B260-AEEBF90FC60A}" dt="2020-01-06T01:55:34.369" v="708" actId="20577"/>
        <pc:sldMkLst>
          <pc:docMk/>
          <pc:sldMk cId="4294143140" sldId="329"/>
        </pc:sldMkLst>
        <pc:spChg chg="mod">
          <ac:chgData name="Long B Nguyen" userId="f59fb8f3-a021-417a-8bc1-65c8d471c621" providerId="ADAL" clId="{AA9102B5-DACA-D841-B260-AEEBF90FC60A}" dt="2020-01-06T01:55:34.369" v="708" actId="20577"/>
          <ac:spMkLst>
            <pc:docMk/>
            <pc:sldMk cId="4294143140" sldId="329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A9102B5-DACA-D841-B260-AEEBF90FC60A}" dt="2020-01-06T15:01:01.638" v="819" actId="2711"/>
        <pc:sldMkLst>
          <pc:docMk/>
          <pc:sldMk cId="3594730708" sldId="330"/>
        </pc:sldMkLst>
        <pc:spChg chg="mod">
          <ac:chgData name="Long B Nguyen" userId="f59fb8f3-a021-417a-8bc1-65c8d471c621" providerId="ADAL" clId="{AA9102B5-DACA-D841-B260-AEEBF90FC60A}" dt="2020-01-06T15:01:01.638" v="819" actId="2711"/>
          <ac:spMkLst>
            <pc:docMk/>
            <pc:sldMk cId="3594730708" sldId="330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A9102B5-DACA-D841-B260-AEEBF90FC60A}" dt="2020-01-06T02:00:17.493" v="815" actId="255"/>
        <pc:sldMkLst>
          <pc:docMk/>
          <pc:sldMk cId="3870816631" sldId="331"/>
        </pc:sldMkLst>
        <pc:spChg chg="mod">
          <ac:chgData name="Long B Nguyen" userId="f59fb8f3-a021-417a-8bc1-65c8d471c621" providerId="ADAL" clId="{AA9102B5-DACA-D841-B260-AEEBF90FC60A}" dt="2020-01-06T02:00:17.493" v="815" actId="255"/>
          <ac:spMkLst>
            <pc:docMk/>
            <pc:sldMk cId="3870816631" sldId="331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A9102B5-DACA-D841-B260-AEEBF90FC60A}" dt="2020-01-06T17:07:10.515" v="1519" actId="2711"/>
        <pc:sldMkLst>
          <pc:docMk/>
          <pc:sldMk cId="3124353102" sldId="332"/>
        </pc:sldMkLst>
        <pc:spChg chg="mod">
          <ac:chgData name="Long B Nguyen" userId="f59fb8f3-a021-417a-8bc1-65c8d471c621" providerId="ADAL" clId="{AA9102B5-DACA-D841-B260-AEEBF90FC60A}" dt="2020-01-06T17:03:36.721" v="1332" actId="20577"/>
          <ac:spMkLst>
            <pc:docMk/>
            <pc:sldMk cId="3124353102" sldId="332"/>
            <ac:spMk id="2" creationId="{AA3A228F-61D0-D949-A5E7-F83756230BF8}"/>
          </ac:spMkLst>
        </pc:spChg>
        <pc:spChg chg="mod">
          <ac:chgData name="Long B Nguyen" userId="f59fb8f3-a021-417a-8bc1-65c8d471c621" providerId="ADAL" clId="{AA9102B5-DACA-D841-B260-AEEBF90FC60A}" dt="2020-01-06T17:07:10.515" v="1519" actId="2711"/>
          <ac:spMkLst>
            <pc:docMk/>
            <pc:sldMk cId="3124353102" sldId="332"/>
            <ac:spMk id="9" creationId="{E3B2E017-30B2-884B-A113-B419A2ED51AD}"/>
          </ac:spMkLst>
        </pc:spChg>
      </pc:sldChg>
    </pc:docChg>
  </pc:docChgLst>
  <pc:docChgLst>
    <pc:chgData name="Long B Nguyen" userId="f59fb8f3-a021-417a-8bc1-65c8d471c621" providerId="ADAL" clId="{B5860C40-AA08-4447-A918-2D2782E0FC0B}"/>
    <pc:docChg chg="delSld modSld">
      <pc:chgData name="Long B Nguyen" userId="f59fb8f3-a021-417a-8bc1-65c8d471c621" providerId="ADAL" clId="{B5860C40-AA08-4447-A918-2D2782E0FC0B}" dt="2019-09-16T13:59:20.091" v="35" actId="2696"/>
      <pc:docMkLst>
        <pc:docMk/>
      </pc:docMkLst>
      <pc:sldChg chg="modSp">
        <pc:chgData name="Long B Nguyen" userId="f59fb8f3-a021-417a-8bc1-65c8d471c621" providerId="ADAL" clId="{B5860C40-AA08-4447-A918-2D2782E0FC0B}" dt="2019-09-16T13:58:36.640" v="18" actId="20577"/>
        <pc:sldMkLst>
          <pc:docMk/>
          <pc:sldMk cId="4247104139" sldId="256"/>
        </pc:sldMkLst>
        <pc:spChg chg="mod">
          <ac:chgData name="Long B Nguyen" userId="f59fb8f3-a021-417a-8bc1-65c8d471c621" providerId="ADAL" clId="{B5860C40-AA08-4447-A918-2D2782E0FC0B}" dt="2019-09-16T13:58:36.640" v="18" actId="20577"/>
          <ac:spMkLst>
            <pc:docMk/>
            <pc:sldMk cId="4247104139" sldId="256"/>
            <ac:spMk id="3" creationId="{1BDC47C8-6776-7B44-9CD4-95FC91452D6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D99D2-A624-5E4F-A4E3-584054837B5A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B3AF5-F789-394E-94F2-430C8BDC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y(t)=\sin(2\pi\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1t)+\sin(2\pi\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3t)+\sin(2\pi\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4t), t\in[0,1]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56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[y[0],y[1],…,y[N-1]]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=kf_1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\{0,f_1,2f_2,…,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f_s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/2,…,(N-1)f_1\}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78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[y[0],y[1],…,y[N-1]]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=kf_1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9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Y[k] = \sum_{n=0}^{N-1} y[n]e^{-i2\pi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/N},k=0,1,…,N-1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{2|Y[k]|}{N}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92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Y[k] = \sum_{n=0}^{N-1} y[n]e^{-i2\pi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/N},k=0,1,…,N-1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{2|Y[k]|}{N}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56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Y[k] = \sum_{n=0}^{N-1} y[n]e^{-i2\pi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/N},k=0,1,…,N-1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{2|Y[k]|}{N}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57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y(t)=\sin(2\pi\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261.6\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t)+\sin(2\pi\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329.6\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t)+\sin(2\pi\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392\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01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y(t)=\sin(2\pi\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1t)+\sin(2\pi\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3t)+\sin(2\pi\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4t), t\in[0,1]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5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y(t)=\sin(2\pi\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1t)+\sin(2\pi\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3t)+\sin(2\pi\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4t), t\in[0,1]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9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f_1=1/L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f_1=1/L=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f_s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0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y(t), t\in [0, L],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\left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lfloor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{x}\right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rfloor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29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y(t), t\in [0, L],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\left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lfloor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{x}\right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rfloor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86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\{f_0 = 0 \text{ Hz}, f_1=1/2\text{ Hz}, f_2=1 \text{ Hz},…, f_7=7/2\text{ Hz}\}.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96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\{f_0 = 0 \text{ Hz}, f_1=1/2\text{ Hz}, f_2=1 \text{ Hz},…, f_7=7/2\text{ Hz}\}.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02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ABF8B-8FC0-C447-A567-214E2A1C8C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1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9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9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37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7772870" cy="2853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6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7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8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8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8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4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1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4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2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6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5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5715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7A749-B1BA-E24B-8FB0-0604EF651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470" y="1329785"/>
            <a:ext cx="5661060" cy="16925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Understanding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C47C8-6776-7B44-9CD4-95FC91452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7054" y="3113571"/>
            <a:ext cx="5429892" cy="7137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Digital Audio Processing with Python</a:t>
            </a:r>
          </a:p>
          <a:p>
            <a:r>
              <a:rPr lang="en-US" b="1">
                <a:solidFill>
                  <a:srgbClr val="FFFFFF"/>
                </a:solidFill>
              </a:rPr>
              <a:t>Part 2: </a:t>
            </a:r>
            <a:r>
              <a:rPr lang="en-US" b="1" dirty="0">
                <a:solidFill>
                  <a:srgbClr val="FFFFFF"/>
                </a:solidFill>
              </a:rPr>
              <a:t>The Discrete </a:t>
            </a:r>
            <a:r>
              <a:rPr lang="en-US" b="1">
                <a:solidFill>
                  <a:srgbClr val="FFFFFF"/>
                </a:solidFill>
              </a:rPr>
              <a:t>Fourier Transform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4071586-F58C-CD48-BB49-60F4B2277ED8}"/>
              </a:ext>
            </a:extLst>
          </p:cNvPr>
          <p:cNvSpPr txBox="1">
            <a:spLocks/>
          </p:cNvSpPr>
          <p:nvPr/>
        </p:nvSpPr>
        <p:spPr>
          <a:xfrm>
            <a:off x="2183952" y="3285007"/>
            <a:ext cx="4507445" cy="54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4710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Fundamental Frequency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1095555"/>
            <a:ext cx="8294914" cy="444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cap="none" dirty="0"/>
              <a:t>Consider the interval [0, L] measured in seconds.</a:t>
            </a:r>
            <a:r>
              <a:rPr lang="en-US" sz="2200" dirty="0"/>
              <a:t> </a:t>
            </a:r>
            <a:r>
              <a:rPr lang="en-US" sz="2200" cap="none" dirty="0"/>
              <a:t>Define the frequency 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200" cap="none" dirty="0"/>
              <a:t>This frequency is called the </a:t>
            </a:r>
            <a:r>
              <a:rPr lang="en-US" sz="2200" b="1" cap="none" dirty="0"/>
              <a:t>fundamental frequency</a:t>
            </a:r>
            <a:r>
              <a:rPr lang="en-US" sz="2200" cap="none" dirty="0"/>
              <a:t> for the interval [0, L]. A sinusoid with frequency     completes one cycle in the interval [0, L]. Note that since 		       , we also have	</a:t>
            </a:r>
          </a:p>
          <a:p>
            <a:pPr marL="0" indent="0">
              <a:buNone/>
            </a:pPr>
            <a:r>
              <a:rPr lang="en-US" sz="2200" dirty="0"/>
              <a:t>					</a:t>
            </a:r>
            <a:r>
              <a:rPr lang="en-US" sz="2200" cap="none" dirty="0"/>
              <a:t>		       . </a:t>
            </a:r>
          </a:p>
          <a:p>
            <a:pPr marL="0" indent="0">
              <a:buNone/>
            </a:pPr>
            <a:endParaRPr lang="en-US" sz="2200" cap="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7EBDD5-98A5-E742-8C53-3E66B5114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076" y="2236121"/>
            <a:ext cx="2667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AC7CA2-7369-B642-8B03-3AE0BCB38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648" y="1521326"/>
            <a:ext cx="1358900" cy="342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9DE74D-8763-D146-80C1-A811794D0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2018" y="2943381"/>
            <a:ext cx="2463800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EE6B5A-A8F5-1F47-AF59-407DDDA2E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6209" y="3372015"/>
            <a:ext cx="5083734" cy="21523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F8BFD4-30AB-6949-A294-3FA67DF77E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8744" y="2551195"/>
            <a:ext cx="1244600" cy="30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A0FE7A-676B-C744-9537-74F84A5EF82B}"/>
              </a:ext>
            </a:extLst>
          </p:cNvPr>
          <p:cNvSpPr txBox="1"/>
          <p:nvPr/>
        </p:nvSpPr>
        <p:spPr>
          <a:xfrm>
            <a:off x="6009382" y="3910528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7E335B-4BCB-CE45-A0A1-DFB8E8657626}"/>
              </a:ext>
            </a:extLst>
          </p:cNvPr>
          <p:cNvSpPr txBox="1"/>
          <p:nvPr/>
        </p:nvSpPr>
        <p:spPr>
          <a:xfrm>
            <a:off x="1877459" y="397309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0747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Multiples of the Fundamental Frequency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1095555"/>
            <a:ext cx="8294914" cy="4443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cap="none" dirty="0"/>
              <a:t>If we sample a signal 			       and obtain a total of N samples, the Discret</a:t>
            </a:r>
            <a:r>
              <a:rPr lang="en-US" sz="2400" dirty="0"/>
              <a:t>e Fourier Transform will give us N coefficients that detects the presence of the following N harmonics:</a:t>
            </a:r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r>
              <a:rPr lang="en-US" sz="2400" dirty="0"/>
              <a:t>which are integer multiples of the fundamental frequency     . </a:t>
            </a:r>
          </a:p>
          <a:p>
            <a:pPr marL="0" indent="0">
              <a:buNone/>
            </a:pPr>
            <a:endParaRPr lang="en-US" sz="2400" cap="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A9D140-E152-A448-BDA2-02BC2C583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696" y="1106357"/>
            <a:ext cx="1917531" cy="347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97A6EB-E3F0-9D49-820D-08CD29349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018" y="2857500"/>
            <a:ext cx="5676900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D5E5F5-9129-C747-A639-193C9D945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198" y="3847945"/>
            <a:ext cx="2667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6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Spectrum of a Real Signal is Symmetric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1095555"/>
            <a:ext cx="8294914" cy="444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cap="none" dirty="0"/>
              <a:t>A signal                           is a </a:t>
            </a:r>
            <a:r>
              <a:rPr lang="en-US" sz="2400" b="1" cap="none" dirty="0"/>
              <a:t>real signal</a:t>
            </a:r>
            <a:r>
              <a:rPr lang="en-US" sz="2400" cap="none" dirty="0"/>
              <a:t> if y(t) are real values. For example, audio signals are real signals. </a:t>
            </a:r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r>
              <a:rPr lang="en-US" sz="2400" cap="none" dirty="0"/>
              <a:t>The spectrum of every real signal 		         is symmetric around 0 Hz. That is, if a frequency f Hz is present in the signal, so is the frequency -f Hz. </a:t>
            </a:r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r>
              <a:rPr lang="en-US" sz="2400" cap="none" dirty="0"/>
              <a:t>The signal </a:t>
            </a:r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r>
              <a:rPr lang="en-US" sz="2400" cap="none" dirty="0"/>
              <a:t>contains the frequencies: {-4Hz, -3 Hz, -1 Hz, 1 Hz, 3 Hz, 4 Hz}.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9171B-DEC6-1C41-AC5A-98102029A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255" y="2303467"/>
            <a:ext cx="1892300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994514-4F06-2E4D-8D97-7B33BC8BC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68" y="4203913"/>
            <a:ext cx="7708900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7E76C8-1D0F-AE4E-873A-712216C73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018" y="1109675"/>
            <a:ext cx="1917531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4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Symmetric Spectrum of a C5 on a Piano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1095555"/>
            <a:ext cx="8294914" cy="44430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cap="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C1154-D938-F442-8545-CAD701655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71" y="1764694"/>
            <a:ext cx="8041387" cy="334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74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/>
              <a:t>The Discrete Fourier Transform</a:t>
            </a:r>
            <a:endParaRPr lang="en-US" cap="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1095555"/>
            <a:ext cx="8294914" cy="4443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cap="none" dirty="0"/>
              <a:t>If we sample a </a:t>
            </a:r>
            <a:r>
              <a:rPr lang="en-US" sz="2400" dirty="0"/>
              <a:t>signal at a sampling rate fs, the Discrete Fourier Transform can only detect frequencies between </a:t>
            </a:r>
            <a:endParaRPr lang="en-US" sz="2400" cap="none" dirty="0"/>
          </a:p>
          <a:p>
            <a:pPr marL="0" indent="0">
              <a:buNone/>
            </a:pPr>
            <a:r>
              <a:rPr lang="en-US" sz="2400" cap="none" dirty="0"/>
              <a:t>					and 		.</a:t>
            </a:r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r>
              <a:rPr lang="en-US" sz="2400" cap="none" dirty="0"/>
              <a:t>Because a real signal has a </a:t>
            </a:r>
            <a:r>
              <a:rPr lang="en-US" sz="2400" b="1" cap="none" dirty="0"/>
              <a:t>symmetric spectrum</a:t>
            </a:r>
            <a:r>
              <a:rPr lang="en-US" sz="2400" cap="none" dirty="0"/>
              <a:t>. The DFT can detect frequencies between  </a:t>
            </a:r>
          </a:p>
          <a:p>
            <a:pPr marL="0" indent="0">
              <a:buNone/>
            </a:pPr>
            <a:r>
              <a:rPr lang="en-US" sz="2400" cap="none" dirty="0"/>
              <a:t>					and	        . </a:t>
            </a:r>
          </a:p>
          <a:p>
            <a:pPr marL="0" indent="0">
              <a:buNone/>
            </a:pPr>
            <a:endParaRPr lang="en-US" sz="2400" cap="none" dirty="0">
              <a:latin typeface="Gill Sans MT" panose="020B0502020104020203" pitchFamily="34" charset="77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cap="none" dirty="0">
                <a:latin typeface="Gill Sans MT" panose="020B0502020104020203" pitchFamily="34" charset="77"/>
                <a:cs typeface="Courier New" panose="02070309020205020404" pitchFamily="49" charset="0"/>
              </a:rPr>
              <a:t>The frequencies outside this range are </a:t>
            </a:r>
            <a:r>
              <a:rPr lang="en-US" sz="2400" b="1" cap="none" dirty="0">
                <a:latin typeface="Gill Sans MT" panose="020B0502020104020203" pitchFamily="34" charset="77"/>
                <a:cs typeface="Courier New" panose="02070309020205020404" pitchFamily="49" charset="0"/>
              </a:rPr>
              <a:t>redundant</a:t>
            </a:r>
            <a:r>
              <a:rPr lang="en-US" sz="2400" cap="none" dirty="0">
                <a:latin typeface="Gill Sans MT" panose="020B0502020104020203" pitchFamily="34" charset="77"/>
                <a:cs typeface="Courier New" panose="02070309020205020404" pitchFamily="49" charset="0"/>
              </a:rPr>
              <a:t> and does not contribute to our analysis of the signal.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207B5C-BBAF-F446-B811-FE80E46DE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480" y="1921621"/>
            <a:ext cx="901700" cy="342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29A10E-CCFE-9449-BEBC-6F03A8E3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819" y="1911346"/>
            <a:ext cx="609600" cy="34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B1D0E4-E23F-3D40-A839-51221E86D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534" y="3555450"/>
            <a:ext cx="152400" cy="241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2A6214-7952-2643-85BD-1434DD4DE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592" y="3485934"/>
            <a:ext cx="609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5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1095555"/>
            <a:ext cx="8294914" cy="444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cap="none" dirty="0"/>
              <a:t>Suppose we have an audio signal for 2 seconds,</a:t>
            </a:r>
          </a:p>
          <a:p>
            <a:pPr marL="0" indent="0">
              <a:buNone/>
            </a:pPr>
            <a:r>
              <a:rPr lang="en-US" sz="2400" cap="none" dirty="0"/>
              <a:t>							      .</a:t>
            </a:r>
          </a:p>
          <a:p>
            <a:pPr marL="0" indent="0">
              <a:buNone/>
            </a:pPr>
            <a:r>
              <a:rPr lang="en-US" sz="2400" cap="none" dirty="0"/>
              <a:t>Sample at this signal at the rate fs = 4 Hz for a total of N = 8 samples.</a:t>
            </a:r>
          </a:p>
          <a:p>
            <a:pPr marL="0" indent="0">
              <a:buNone/>
            </a:pPr>
            <a:r>
              <a:rPr lang="en-US" sz="2400" cap="none" dirty="0"/>
              <a:t>The fundamental frequency is				   . </a:t>
            </a:r>
          </a:p>
          <a:p>
            <a:pPr marL="0" indent="0">
              <a:buNone/>
            </a:pPr>
            <a:r>
              <a:rPr lang="en-US" sz="2400" cap="none" dirty="0"/>
              <a:t>Note that </a:t>
            </a:r>
            <a:r>
              <a:rPr lang="en-US" sz="2400" dirty="0"/>
              <a:t>t</a:t>
            </a:r>
            <a:r>
              <a:rPr lang="en-US" sz="2400" cap="none" dirty="0"/>
              <a:t>he 8 harmonics in Hz are: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5297-210F-D54F-AEDF-7197204FD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144" y="1553636"/>
            <a:ext cx="2997200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9717DC-CF0E-BF45-8336-5717DDAD8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734" y="2744228"/>
            <a:ext cx="2717800" cy="342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762C63-2FBE-8B4F-8EA6-80529E266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010" y="3934820"/>
            <a:ext cx="7393979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7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1095555"/>
            <a:ext cx="8294914" cy="444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cap="none" dirty="0"/>
              <a:t>The 8 harmonics are {0 Hz, 0.5, 1, 1.5, 2, 2.5, 3, 3.5 }.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200" cap="none" dirty="0"/>
              <a:t>Since fs = 4 Hz, the Nyquist frequency is 2 Hz. </a:t>
            </a:r>
          </a:p>
          <a:p>
            <a:pPr marL="0" indent="0">
              <a:buNone/>
            </a:pPr>
            <a:r>
              <a:rPr lang="en-US" sz="2200" cap="none" dirty="0"/>
              <a:t>Aliasing: Frequencies above the Nyquist is </a:t>
            </a:r>
            <a:r>
              <a:rPr lang="en-US" sz="2200" b="1" cap="none" dirty="0"/>
              <a:t>folded over(by subtracting the sampling rate fs)</a:t>
            </a:r>
            <a:r>
              <a:rPr lang="en-US" sz="2200" cap="none" dirty="0"/>
              <a:t>. </a:t>
            </a:r>
          </a:p>
          <a:p>
            <a:pPr marL="0" indent="0">
              <a:buNone/>
            </a:pPr>
            <a:r>
              <a:rPr lang="en-US" sz="2200" cap="none" dirty="0"/>
              <a:t>{0, 0.5, 1, 1.5, 2, </a:t>
            </a:r>
            <a:r>
              <a:rPr lang="en-US" sz="2200" cap="none" dirty="0">
                <a:solidFill>
                  <a:srgbClr val="FF0000"/>
                </a:solidFill>
              </a:rPr>
              <a:t>2.5 - 4</a:t>
            </a:r>
            <a:r>
              <a:rPr lang="en-US" sz="2200" cap="none" dirty="0"/>
              <a:t>, </a:t>
            </a:r>
            <a:r>
              <a:rPr lang="en-US" sz="2200" cap="none" dirty="0">
                <a:solidFill>
                  <a:srgbClr val="FF0000"/>
                </a:solidFill>
              </a:rPr>
              <a:t>3 - 4</a:t>
            </a:r>
            <a:r>
              <a:rPr lang="en-US" sz="2200" cap="none" dirty="0"/>
              <a:t>, </a:t>
            </a:r>
            <a:r>
              <a:rPr lang="en-US" sz="2200" cap="none" dirty="0">
                <a:solidFill>
                  <a:srgbClr val="FF0000"/>
                </a:solidFill>
              </a:rPr>
              <a:t>3.5 - 4</a:t>
            </a:r>
            <a:r>
              <a:rPr lang="en-US" sz="2200" cap="none" dirty="0"/>
              <a:t>} =</a:t>
            </a:r>
          </a:p>
          <a:p>
            <a:pPr marL="0" indent="0">
              <a:buNone/>
            </a:pPr>
            <a:r>
              <a:rPr lang="en-US" sz="2200" dirty="0"/>
              <a:t>{0, 0.5, 1, 1.5, 2, </a:t>
            </a:r>
            <a:r>
              <a:rPr lang="en-US" sz="2200" dirty="0">
                <a:solidFill>
                  <a:srgbClr val="FF0000"/>
                </a:solidFill>
              </a:rPr>
              <a:t>-1.5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FF0000"/>
                </a:solidFill>
              </a:rPr>
              <a:t>-1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FF0000"/>
                </a:solidFill>
              </a:rPr>
              <a:t>-0.5</a:t>
            </a:r>
            <a:r>
              <a:rPr lang="en-US" sz="2200" dirty="0"/>
              <a:t>} 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200" cap="none" dirty="0"/>
              <a:t>Symmetric Spectrum of a real signal(</a:t>
            </a:r>
            <a:r>
              <a:rPr lang="en-US" sz="2200" cap="none" dirty="0">
                <a:solidFill>
                  <a:srgbClr val="FF0000"/>
                </a:solidFill>
              </a:rPr>
              <a:t>remove redundant frequencies</a:t>
            </a:r>
            <a:r>
              <a:rPr lang="en-US" sz="2200" cap="none" dirty="0"/>
              <a:t>):</a:t>
            </a:r>
          </a:p>
          <a:p>
            <a:pPr marL="0" indent="0">
              <a:buNone/>
            </a:pPr>
            <a:r>
              <a:rPr lang="en-US" sz="2200" cap="none" dirty="0"/>
              <a:t>{</a:t>
            </a:r>
            <a:r>
              <a:rPr lang="en-US" sz="2200" cap="none" dirty="0">
                <a:solidFill>
                  <a:srgbClr val="FF0000"/>
                </a:solidFill>
              </a:rPr>
              <a:t>-1.5</a:t>
            </a:r>
            <a:r>
              <a:rPr lang="en-US" sz="2200" cap="none" dirty="0"/>
              <a:t>, </a:t>
            </a:r>
            <a:r>
              <a:rPr lang="en-US" sz="2200" cap="none" dirty="0">
                <a:solidFill>
                  <a:srgbClr val="FF0000"/>
                </a:solidFill>
              </a:rPr>
              <a:t>-1</a:t>
            </a:r>
            <a:r>
              <a:rPr lang="en-US" sz="2200" cap="none" dirty="0"/>
              <a:t>, </a:t>
            </a:r>
            <a:r>
              <a:rPr lang="en-US" sz="2200" cap="none" dirty="0">
                <a:solidFill>
                  <a:srgbClr val="FF0000"/>
                </a:solidFill>
              </a:rPr>
              <a:t>-0.5</a:t>
            </a:r>
            <a:r>
              <a:rPr lang="en-US" sz="2200" cap="none" dirty="0"/>
              <a:t>, 0, 0.5, 1, 1.5, 2} = {0, 0.5, 1, 1.5, 2}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endParaRPr lang="en-US" sz="2200" cap="none" dirty="0"/>
          </a:p>
        </p:txBody>
      </p:sp>
    </p:spTree>
    <p:extLst>
      <p:ext uri="{BB962C8B-B14F-4D97-AF65-F5344CB8AC3E}">
        <p14:creationId xmlns:p14="http://schemas.microsoft.com/office/powerpoint/2010/main" val="355839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AC88DC-6E83-2140-99B3-CB4AED6B5F85}"/>
              </a:ext>
            </a:extLst>
          </p:cNvPr>
          <p:cNvSpPr txBox="1"/>
          <p:nvPr/>
        </p:nvSpPr>
        <p:spPr>
          <a:xfrm>
            <a:off x="1803042" y="2163651"/>
            <a:ext cx="5370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Discrete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4088171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E295BD-6CD2-6846-AF3A-CA0AE1986E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481" y="1095555"/>
            <a:ext cx="8206256" cy="4456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cap="none" dirty="0"/>
              <a:t>Given a signal  			       sample the signal at some sampling rate fs for a total of N samples:</a:t>
            </a:r>
            <a:endParaRPr lang="en-US" sz="2800" cap="none" dirty="0"/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200" cap="none" dirty="0"/>
              <a:t>CD Quality(fs </a:t>
            </a:r>
            <a:r>
              <a:rPr lang="en-US" sz="2200" cap="none"/>
              <a:t>= 44100 Hz</a:t>
            </a:r>
            <a:r>
              <a:rPr lang="en-US" sz="2200" cap="none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Sampling An Analog Signal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C0C01-4E1A-8240-B31F-3D383E94B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549" y="2532873"/>
            <a:ext cx="4176883" cy="3015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2DD1B5-163D-6E48-A785-2B64A5039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675" y="1114789"/>
            <a:ext cx="2006600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124BCC-4F7C-164E-A7EC-58F3D58FC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188" y="2829762"/>
            <a:ext cx="520700" cy="34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CC2EE0-AB4B-AB4F-9E07-6AC369E62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7579" y="2006355"/>
            <a:ext cx="3251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E295BD-6CD2-6846-AF3A-CA0AE1986E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481" y="1095555"/>
            <a:ext cx="8451930" cy="4456159"/>
          </a:xfrm>
        </p:spPr>
        <p:txBody>
          <a:bodyPr/>
          <a:lstStyle/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200" cap="none" dirty="0"/>
              <a:t>Given an analog signal				sample it at the rate of fs to obtain		 samples   </a:t>
            </a:r>
          </a:p>
          <a:p>
            <a:pPr marL="0" indent="0">
              <a:buNone/>
            </a:pPr>
            <a:r>
              <a:rPr lang="en-US" sz="2200" cap="none" dirty="0"/>
              <a:t>								.</a:t>
            </a:r>
          </a:p>
          <a:p>
            <a:pPr marL="0" indent="0">
              <a:buNone/>
            </a:pPr>
            <a:r>
              <a:rPr lang="en-US" sz="2200" cap="none" dirty="0"/>
              <a:t>The </a:t>
            </a:r>
            <a:r>
              <a:rPr lang="en-US" sz="2200" b="1" cap="none" dirty="0"/>
              <a:t>Discrete Fourier Transform (DFT) </a:t>
            </a:r>
            <a:r>
              <a:rPr lang="en-US" sz="2200" cap="none" dirty="0"/>
              <a:t>is a frequency detector.               </a:t>
            </a:r>
          </a:p>
          <a:p>
            <a:pPr marL="0" indent="0">
              <a:buNone/>
            </a:pPr>
            <a:r>
              <a:rPr lang="en-US" sz="2200" cap="none" dirty="0"/>
              <a:t>Let the  fundamental frequency			       . The DFT detects the presence of the following frequencies in the signal, 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200" cap="none" dirty="0"/>
              <a:t>which are integer multiples of     .    </a:t>
            </a:r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The Discrete Fourier Transform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CD862-C2CC-B940-9014-FF456D565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315" y="1483989"/>
            <a:ext cx="2006600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7C4FA6-E787-9B4C-BF18-91D19ADDA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536" y="2198047"/>
            <a:ext cx="3251200" cy="34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B4AE6D-3D06-7441-9034-E6238DF66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834" y="1853106"/>
            <a:ext cx="1257300" cy="304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DA03AD-C5C5-6041-8C21-96880A6907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8606" y="3037516"/>
            <a:ext cx="2463800" cy="342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CEA84C-8AD0-1B4D-A8F8-4FAD95DC1F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1668" y="4108371"/>
            <a:ext cx="2667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B9CF42-5DD4-B248-ABF2-26DDD6E962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974" y="3748296"/>
            <a:ext cx="5676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5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Aliasing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1095555"/>
            <a:ext cx="8294914" cy="444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cap="none" dirty="0"/>
              <a:t>Given a continuous signal. Our discrete, sampled data, is approximate data. </a:t>
            </a:r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r>
              <a:rPr lang="en-US" sz="2400" cap="none" dirty="0"/>
              <a:t>When we only evaluate the signal at discrete times, we lose information on what happened between the samples. </a:t>
            </a:r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r>
              <a:rPr lang="en-US" sz="2400" cap="none" dirty="0"/>
              <a:t>This leads to a frequency ambiguity known as </a:t>
            </a:r>
            <a:r>
              <a:rPr lang="en-US" sz="2400" b="1" cap="none" dirty="0"/>
              <a:t>aliasing</a:t>
            </a:r>
            <a:r>
              <a:rPr lang="en-US" sz="2400" cap="none" dirty="0"/>
              <a:t>.</a:t>
            </a:r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39177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E295BD-6CD2-6846-AF3A-CA0AE1986E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481" y="1095555"/>
            <a:ext cx="8451930" cy="4456159"/>
          </a:xfrm>
        </p:spPr>
        <p:txBody>
          <a:bodyPr/>
          <a:lstStyle/>
          <a:p>
            <a:pPr marL="0" indent="0">
              <a:buNone/>
            </a:pPr>
            <a:r>
              <a:rPr lang="en-US" sz="2200" cap="none" dirty="0"/>
              <a:t>The </a:t>
            </a:r>
            <a:r>
              <a:rPr lang="en-US" sz="2200" b="1" cap="none" dirty="0"/>
              <a:t>Discrete Fourier Transform (DFT) </a:t>
            </a:r>
            <a:r>
              <a:rPr lang="en-US" sz="2200" cap="none" dirty="0"/>
              <a:t>converts the sequence of N samples 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200" cap="none" dirty="0"/>
              <a:t>into another sequence of N complex numbers called </a:t>
            </a:r>
            <a:r>
              <a:rPr lang="en-US" sz="2200" b="1" cap="none" dirty="0"/>
              <a:t>Fourier coefficients</a:t>
            </a:r>
          </a:p>
          <a:p>
            <a:pPr marL="0" indent="0">
              <a:buNone/>
            </a:pPr>
            <a:r>
              <a:rPr lang="en-US" sz="2200" cap="none" dirty="0"/>
              <a:t>								  </a:t>
            </a:r>
          </a:p>
          <a:p>
            <a:pPr marL="0" indent="0">
              <a:buNone/>
            </a:pPr>
            <a:r>
              <a:rPr lang="en-US" sz="2200" cap="none" dirty="0"/>
              <a:t>where  	 expresses the degree to which the frequency</a:t>
            </a:r>
          </a:p>
          <a:p>
            <a:pPr marL="0" indent="0">
              <a:buNone/>
            </a:pPr>
            <a:r>
              <a:rPr lang="en-US" sz="2200" cap="none" dirty="0"/>
              <a:t>is present in the signal.	              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r>
              <a:rPr lang="en-US" sz="2400" cap="none" dirty="0"/>
              <a:t>					 </a:t>
            </a:r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The Discrete Fourier Transform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C4FA6-E787-9B4C-BF18-91D19ADDA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961" y="1705538"/>
            <a:ext cx="3251200" cy="342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932839-21A4-3E4C-8328-774017860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961" y="2748803"/>
            <a:ext cx="3530600" cy="342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5876DF-DA29-6E4F-9678-BD3B6EB05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951" y="3329244"/>
            <a:ext cx="584200" cy="342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8C11BA-48C0-064C-A183-1DF81F103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4540" y="3327299"/>
            <a:ext cx="1206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89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E295BD-6CD2-6846-AF3A-CA0AE1986E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481" y="938463"/>
            <a:ext cx="8520108" cy="4776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cap="none" dirty="0"/>
              <a:t>The </a:t>
            </a:r>
            <a:r>
              <a:rPr lang="en-US" sz="2200" b="1" cap="none" dirty="0"/>
              <a:t>Discrete Fourier Transform</a:t>
            </a:r>
            <a:r>
              <a:rPr lang="en-US" sz="2200" cap="none" dirty="0"/>
              <a:t> converts</a:t>
            </a:r>
          </a:p>
          <a:p>
            <a:pPr marL="0" indent="0">
              <a:buNone/>
            </a:pPr>
            <a:r>
              <a:rPr lang="en-US" sz="2200" cap="none" dirty="0"/>
              <a:t>										    by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200" dirty="0"/>
              <a:t>where </a:t>
            </a:r>
            <a:r>
              <a:rPr lang="en-US" sz="2200" dirty="0" err="1"/>
              <a:t>i</a:t>
            </a:r>
            <a:r>
              <a:rPr lang="en-US" sz="2200" dirty="0"/>
              <a:t> is the square root of -1 and  </a:t>
            </a:r>
            <a:r>
              <a:rPr lang="en-US" sz="2200" cap="none" dirty="0"/>
              <a:t> 				     and </a:t>
            </a:r>
          </a:p>
          <a:p>
            <a:pPr marL="0" indent="0">
              <a:buNone/>
            </a:pPr>
            <a:r>
              <a:rPr lang="en-US" sz="2200" dirty="0"/>
              <a:t>         expresses the degree to which the frequency</a:t>
            </a:r>
          </a:p>
          <a:p>
            <a:pPr marL="0" indent="0">
              <a:buNone/>
            </a:pPr>
            <a:r>
              <a:rPr lang="en-US" sz="2200" dirty="0"/>
              <a:t>is present in the signal.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Specifically, the larger the magnitude of the complex number</a:t>
            </a:r>
            <a:r>
              <a:rPr lang="en-US" sz="2200" cap="none" dirty="0"/>
              <a:t>	        , the stronger the amplitude of the sinusoid of that frequency.						     </a:t>
            </a:r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r>
              <a:rPr lang="en-US" sz="2400" cap="none" dirty="0"/>
              <a:t>					 </a:t>
            </a:r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03" y="295282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The Discrete Fourier Transform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5A79BA-8173-BF45-82A5-1976A2AF6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368" y="2132934"/>
            <a:ext cx="5795026" cy="874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926A24-1DBD-0443-8963-ED2D63955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35" y="1382203"/>
            <a:ext cx="6967622" cy="324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5DCC7C-6F83-DB49-B609-415C7938E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261" y="3387377"/>
            <a:ext cx="2552700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D12F8E-2862-A84D-BA4C-224B3C10C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5002" y="3330820"/>
            <a:ext cx="355600" cy="31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F5B36F-73B5-D242-986A-A047A9FE7B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817" y="3787960"/>
            <a:ext cx="584200" cy="342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85F03B-1E12-514A-8B8D-BDF551ADB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3873" y="3766238"/>
            <a:ext cx="1206500" cy="30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3B284C-FCEE-8543-BAB1-5731D31315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216" y="5000711"/>
            <a:ext cx="584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E295BD-6CD2-6846-AF3A-CA0AE1986E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481" y="938463"/>
            <a:ext cx="8520108" cy="4613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A simple implementation of the DFT uses a for loop to sum a term-by-term product between the sample and the exponential to compute each Fourier coefficient.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To compute all coefficients, one can use </a:t>
            </a:r>
            <a:r>
              <a:rPr lang="en-US" sz="2200"/>
              <a:t>a nested set of for loops, </a:t>
            </a:r>
            <a:r>
              <a:rPr lang="en-US" sz="2200" dirty="0"/>
              <a:t>one for each coefficient</a:t>
            </a:r>
            <a:r>
              <a:rPr lang="en-US" sz="2200"/>
              <a:t>. </a:t>
            </a:r>
            <a:r>
              <a:rPr lang="en-US" sz="2200" dirty="0"/>
              <a:t>However, such an implementation is VERY slow. The Fast Fourier Transform is a fast implementation for computing the DFT.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Because of its many applications, the Fast Fourier Transform is considered one of the </a:t>
            </a:r>
            <a:r>
              <a:rPr lang="en-US" dirty="0"/>
              <a:t>Top 10 Algorithms of 20th Century by the IEEE magazine Computing in Science &amp; Engineering.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400" cap="none" dirty="0"/>
              <a:t>									     </a:t>
            </a:r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r>
              <a:rPr lang="en-US" sz="2400" cap="none" dirty="0"/>
              <a:t>					 </a:t>
            </a:r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endParaRPr lang="en-US" sz="2400" cap="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The Discrete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719963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E295BD-6CD2-6846-AF3A-CA0AE1986E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481" y="938463"/>
            <a:ext cx="8520108" cy="46132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r>
              <a:rPr lang="en-US" sz="2400" dirty="0"/>
              <a:t>We will use </a:t>
            </a:r>
            <a:r>
              <a:rPr lang="en-US" sz="2400" dirty="0" err="1"/>
              <a:t>Numpy's</a:t>
            </a:r>
            <a:r>
              <a:rPr lang="en-US" sz="2400" dirty="0"/>
              <a:t> Fast Fourier Transform implementation in our next </a:t>
            </a:r>
            <a:r>
              <a:rPr lang="en-US" sz="2400" dirty="0" err="1"/>
              <a:t>Jupyter</a:t>
            </a:r>
            <a:r>
              <a:rPr lang="en-US" sz="2400" dirty="0"/>
              <a:t> notebook lab to analyze audio clips. </a:t>
            </a:r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np.fft.rfft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(samples) </a:t>
            </a:r>
            <a:r>
              <a:rPr lang="en-US" sz="2400" dirty="0">
                <a:latin typeface="Gill Sans MT" panose="020B0502020104020203" pitchFamily="34" charset="77"/>
                <a:cs typeface="Courier New" panose="02070309020205020404" pitchFamily="49" charset="0"/>
              </a:rPr>
              <a:t>returns the Fourier coefficients given the samples. The "r" means that our signal is real and so it only return half of the coefficients ignoring the redundant half.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77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(samples) </a:t>
            </a:r>
            <a:r>
              <a:rPr lang="en-US" sz="2400" dirty="0">
                <a:latin typeface="Gill Sans MT" panose="020B0502020104020203" pitchFamily="34" charset="77"/>
                <a:cs typeface="Courier New" panose="02070309020205020404" pitchFamily="49" charset="0"/>
              </a:rPr>
              <a:t>returns the full set of Fourier coefficients. </a:t>
            </a:r>
            <a:endParaRPr lang="en-US" sz="2400" cap="none" dirty="0">
              <a:latin typeface="Gill Sans MT" panose="020B050202010402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 err="1"/>
              <a:t>Numpy's</a:t>
            </a:r>
            <a:r>
              <a:rPr lang="en-US" cap="none" dirty="0"/>
              <a:t> FFT</a:t>
            </a:r>
          </a:p>
        </p:txBody>
      </p:sp>
    </p:spTree>
    <p:extLst>
      <p:ext uri="{BB962C8B-B14F-4D97-AF65-F5344CB8AC3E}">
        <p14:creationId xmlns:p14="http://schemas.microsoft.com/office/powerpoint/2010/main" val="391727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E295BD-6CD2-6846-AF3A-CA0AE1986E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481" y="1095555"/>
            <a:ext cx="8206256" cy="4456159"/>
          </a:xfrm>
        </p:spPr>
        <p:txBody>
          <a:bodyPr/>
          <a:lstStyle/>
          <a:p>
            <a:pPr marL="0" indent="0">
              <a:buNone/>
            </a:pPr>
            <a:r>
              <a:rPr lang="en-US" sz="2400" cap="none" dirty="0"/>
              <a:t>1) </a:t>
            </a:r>
            <a:r>
              <a:rPr lang="en-US" sz="2200" cap="none" dirty="0"/>
              <a:t>Müller, </a:t>
            </a:r>
            <a:r>
              <a:rPr lang="en-US" sz="2200" cap="none" dirty="0" err="1"/>
              <a:t>Meinard</a:t>
            </a:r>
            <a:r>
              <a:rPr lang="en-US" sz="2200" cap="none" dirty="0"/>
              <a:t>, Fundamentals of Music Processing, Springer 2015.</a:t>
            </a:r>
          </a:p>
          <a:p>
            <a:pPr marL="0" indent="0">
              <a:buNone/>
            </a:pPr>
            <a:r>
              <a:rPr lang="en-US" sz="2200" cap="none" dirty="0"/>
              <a:t>2) Downey, Allen, </a:t>
            </a:r>
            <a:r>
              <a:rPr lang="en-US" sz="2200" cap="none" dirty="0" err="1"/>
              <a:t>ThinkDSP</a:t>
            </a:r>
            <a:r>
              <a:rPr lang="en-US" sz="2200" cap="none" dirty="0"/>
              <a:t>, Green Tea Press 2012.</a:t>
            </a:r>
          </a:p>
          <a:p>
            <a:pPr marL="0" indent="0">
              <a:buNone/>
            </a:pPr>
            <a:r>
              <a:rPr lang="en-US" sz="2200" cap="none" dirty="0"/>
              <a:t>3) Smith, Julius, The Mathematics of the Discrete Fourier Transform, W3K Publishing 2007.</a:t>
            </a:r>
          </a:p>
          <a:p>
            <a:pPr marL="0" indent="0">
              <a:buNone/>
            </a:pPr>
            <a:r>
              <a:rPr lang="en-US" sz="2200" cap="none" dirty="0"/>
              <a:t>4) Loy, Gareth, </a:t>
            </a:r>
            <a:r>
              <a:rPr lang="en-US" sz="2200" cap="none" dirty="0" err="1"/>
              <a:t>Musimathics</a:t>
            </a:r>
            <a:r>
              <a:rPr lang="en-US" sz="2200" cap="none" dirty="0"/>
              <a:t>, Volumes 1 and 2. The MIT Press 2011.</a:t>
            </a:r>
          </a:p>
          <a:p>
            <a:pPr marL="0" indent="0">
              <a:buNone/>
            </a:pPr>
            <a:r>
              <a:rPr lang="en-US" sz="2200" cap="none" dirty="0"/>
              <a:t>5) Newman, Mark, Computational Physics, </a:t>
            </a:r>
            <a:r>
              <a:rPr lang="en-US" sz="2200" cap="none" dirty="0" err="1"/>
              <a:t>Createspace</a:t>
            </a:r>
            <a:r>
              <a:rPr lang="en-US" sz="2200" cap="none" dirty="0"/>
              <a:t> Independent Publishing Platform 2012.</a:t>
            </a:r>
          </a:p>
          <a:p>
            <a:pPr marL="0" indent="0">
              <a:buNone/>
            </a:pPr>
            <a:r>
              <a:rPr lang="en-US" sz="2200" cap="none" dirty="0"/>
              <a:t>6) </a:t>
            </a:r>
            <a:r>
              <a:rPr lang="en-US" sz="2200" cap="none" dirty="0" err="1"/>
              <a:t>Soklaski</a:t>
            </a:r>
            <a:r>
              <a:rPr lang="en-US" sz="2200" cap="none" dirty="0"/>
              <a:t>, Ryan. MIT Lincoln Lab Researcher. Beaver Works Summer Institute. </a:t>
            </a:r>
          </a:p>
          <a:p>
            <a:pPr marL="457200" indent="-457200">
              <a:buAutoNum type="arabicParenR"/>
            </a:pPr>
            <a:endParaRPr lang="en-US" sz="2200" cap="none" dirty="0"/>
          </a:p>
          <a:p>
            <a:pPr marL="457200" indent="-457200">
              <a:buAutoNum type="arabicParenR"/>
            </a:pPr>
            <a:endParaRPr lang="en-US" sz="2200" cap="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81249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Aliasing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1095555"/>
            <a:ext cx="8294914" cy="444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cap="none" dirty="0"/>
              <a:t>6 samples are taken from some signal. </a:t>
            </a:r>
          </a:p>
          <a:p>
            <a:pPr marL="0" indent="0">
              <a:buNone/>
            </a:pPr>
            <a:endParaRPr lang="en-US" sz="2200" cap="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D835E-240D-FB46-BA28-F05AC7653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29" y="1868610"/>
            <a:ext cx="6985000" cy="330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4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Aliasing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1095555"/>
            <a:ext cx="8294914" cy="444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cap="none" dirty="0"/>
              <a:t>The original signal could be this red signal.</a:t>
            </a:r>
          </a:p>
          <a:p>
            <a:pPr marL="0" indent="0">
              <a:buNone/>
            </a:pPr>
            <a:endParaRPr lang="en-US" sz="2200" cap="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63FD23-9586-4F44-A299-D091FC8C8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63" y="1908385"/>
            <a:ext cx="6962140" cy="338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9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Aliasing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1095555"/>
            <a:ext cx="8294914" cy="444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cap="none" dirty="0"/>
              <a:t>Or this green signal. Aliasing is this ambiguity.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0C7C44-3917-4148-A700-976BFF924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29" y="1908385"/>
            <a:ext cx="6795419" cy="340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/>
              <a:t>The Sampling Theorem</a:t>
            </a:r>
            <a:endParaRPr lang="en-US" cap="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1095555"/>
            <a:ext cx="8294914" cy="44430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r>
              <a:rPr lang="en-US" sz="2400" cap="none" dirty="0"/>
              <a:t>The Sampling Theorem: A signal 			       can be perfectly reconstructed from its samples taken at the sampling rate       provided that signal contains ONLY frequencies less than          . </a:t>
            </a:r>
          </a:p>
          <a:p>
            <a:pPr marL="0" indent="0">
              <a:buNone/>
            </a:pPr>
            <a:endParaRPr lang="en-US" sz="2400" cap="none" dirty="0"/>
          </a:p>
          <a:p>
            <a:pPr marL="0" indent="0">
              <a:buNone/>
            </a:pPr>
            <a:r>
              <a:rPr lang="en-US" sz="2400" cap="none" dirty="0"/>
              <a:t>The frequency          is called the </a:t>
            </a:r>
            <a:r>
              <a:rPr lang="en-US" sz="2400" b="1" cap="none" dirty="0"/>
              <a:t>Nyquist frequency or the folding frequency. </a:t>
            </a:r>
          </a:p>
          <a:p>
            <a:pPr marL="0" indent="0">
              <a:buNone/>
            </a:pPr>
            <a:endParaRPr lang="en-US" sz="2400" cap="non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ABBF33-52BF-C64F-924E-0BE5909D2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055" y="1540812"/>
            <a:ext cx="2006600" cy="34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B831E7-6DF3-0B42-823B-486739211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692" y="1869785"/>
            <a:ext cx="266700" cy="30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C87221-B539-F643-A510-AA06A1906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192" y="3090680"/>
            <a:ext cx="609600" cy="342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699CB0-FC21-6044-9851-22FF7B8E6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400" y="2201092"/>
            <a:ext cx="609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7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Why 44100 Hz?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1095555"/>
            <a:ext cx="8294914" cy="444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cap="none" dirty="0"/>
              <a:t>Range of human hearing is between 20 Hz and 20,000 Hz.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200" cap="none" dirty="0"/>
              <a:t>To guarantee that every frequency in this range is properly recorded, </a:t>
            </a:r>
            <a:r>
              <a:rPr lang="en-US" sz="2200" dirty="0"/>
              <a:t>t</a:t>
            </a:r>
            <a:r>
              <a:rPr lang="en-US" sz="2200" cap="none" dirty="0"/>
              <a:t>he Sampling Theorem states that a sampling rate of at least 40,000 Hz is necessary. CD quality standard sampling rate is 44100 Hz.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200" cap="none" dirty="0"/>
              <a:t>Before sampling is taken, a </a:t>
            </a:r>
            <a:r>
              <a:rPr lang="en-US" sz="2200" b="1" cap="none" dirty="0"/>
              <a:t>lowpass-filter</a:t>
            </a:r>
            <a:r>
              <a:rPr lang="en-US" sz="2200" cap="none" dirty="0"/>
              <a:t> is applied to remove all frequencies outside of the Nyquist frequency range. This prevents aliasing and corruption of the recording. These lowpass-filters are also called </a:t>
            </a:r>
            <a:r>
              <a:rPr lang="en-US" sz="2200" b="1" cap="none" dirty="0"/>
              <a:t>anti-aliasing filters</a:t>
            </a:r>
            <a:r>
              <a:rPr lang="en-US" sz="2200" cap="non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167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Reconstruction of a Signal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1095555"/>
            <a:ext cx="8294914" cy="444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cap="none" dirty="0"/>
              <a:t>Consider a 1-second signal given by 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200" cap="none" dirty="0"/>
              <a:t>with frequencies 1Hz, 3 Hz and 4 Hz.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400" cap="none" dirty="0"/>
              <a:t>Since the highest frequency component is 4 Hz, the sampling theorem says that this signal can be reconstructed without information loss if we sample, for example, at the sampling rate of 10 Hz.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12F56-0178-4A40-958A-D8083347F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74" y="1514509"/>
            <a:ext cx="7708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9EF-0E46-9E4D-8C75-4293CAE6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64" y="426416"/>
            <a:ext cx="7922594" cy="669139"/>
          </a:xfrm>
        </p:spPr>
        <p:txBody>
          <a:bodyPr/>
          <a:lstStyle/>
          <a:p>
            <a:pPr algn="l"/>
            <a:r>
              <a:rPr lang="en-US" cap="none" dirty="0"/>
              <a:t>Reconstruction of a Signal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D3036-8B0F-5C44-90AB-7558ABA4C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137" y="1095555"/>
            <a:ext cx="8294914" cy="444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cap="none" dirty="0"/>
              <a:t>Consider a 1-second signal given by 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r>
              <a:rPr lang="en-US" sz="2200" cap="none" dirty="0"/>
              <a:t>with frequencies 1Hz, 3 Hz and 4 Hz.</a:t>
            </a:r>
          </a:p>
          <a:p>
            <a:pPr marL="0" indent="0">
              <a:buNone/>
            </a:pPr>
            <a:endParaRPr lang="en-US" sz="2200" cap="none" dirty="0"/>
          </a:p>
          <a:p>
            <a:pPr marL="0" indent="0">
              <a:buNone/>
            </a:pPr>
            <a:endParaRPr lang="en-US" sz="2200" cap="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12F56-0178-4A40-958A-D8083347F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48" y="1545331"/>
            <a:ext cx="7708900" cy="34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D99CC3-CBB7-1F4E-91F5-4DC819CAC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2" y="2685614"/>
            <a:ext cx="4159876" cy="2615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ADA6CB-2A56-D94C-AFF2-CF9BC2298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580" y="2680658"/>
            <a:ext cx="4242025" cy="259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33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5084</TotalTime>
  <Words>1844</Words>
  <Application>Microsoft Macintosh PowerPoint</Application>
  <PresentationFormat>On-screen Show (16:10)</PresentationFormat>
  <Paragraphs>207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Gill Sans MT</vt:lpstr>
      <vt:lpstr>Office Theme</vt:lpstr>
      <vt:lpstr>Understanding Data</vt:lpstr>
      <vt:lpstr>Aliasing</vt:lpstr>
      <vt:lpstr>Aliasing</vt:lpstr>
      <vt:lpstr>Aliasing</vt:lpstr>
      <vt:lpstr>Aliasing</vt:lpstr>
      <vt:lpstr>The Sampling Theorem</vt:lpstr>
      <vt:lpstr>Why 44100 Hz?</vt:lpstr>
      <vt:lpstr>Reconstruction of a Signal</vt:lpstr>
      <vt:lpstr>Reconstruction of a Signal</vt:lpstr>
      <vt:lpstr>Fundamental Frequency</vt:lpstr>
      <vt:lpstr>Multiples of the Fundamental Frequency</vt:lpstr>
      <vt:lpstr>Spectrum of a Real Signal is Symmetric</vt:lpstr>
      <vt:lpstr>Symmetric Spectrum of a C5 on a Piano</vt:lpstr>
      <vt:lpstr>The Discrete Fourier Transform</vt:lpstr>
      <vt:lpstr>Example</vt:lpstr>
      <vt:lpstr>Example</vt:lpstr>
      <vt:lpstr>PowerPoint Presentation</vt:lpstr>
      <vt:lpstr>Sampling An Analog Signal</vt:lpstr>
      <vt:lpstr>The Discrete Fourier Transform</vt:lpstr>
      <vt:lpstr>The Discrete Fourier Transform</vt:lpstr>
      <vt:lpstr>The Discrete Fourier Transform</vt:lpstr>
      <vt:lpstr>The Discrete Fourier Transform</vt:lpstr>
      <vt:lpstr>Numpy's FFT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Data</dc:title>
  <dc:creator>Long B Nguyen</dc:creator>
  <cp:lastModifiedBy>Long B Nguyen</cp:lastModifiedBy>
  <cp:revision>91</cp:revision>
  <dcterms:created xsi:type="dcterms:W3CDTF">2020-01-25T14:46:43Z</dcterms:created>
  <dcterms:modified xsi:type="dcterms:W3CDTF">2020-02-27T02:59:35Z</dcterms:modified>
</cp:coreProperties>
</file>