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1"/>
  </p:sldMasterIdLst>
  <p:notesMasterIdLst>
    <p:notesMasterId r:id="rId28"/>
  </p:notesMasterIdLst>
  <p:sldIdLst>
    <p:sldId id="349" r:id="rId2"/>
    <p:sldId id="632" r:id="rId3"/>
    <p:sldId id="657" r:id="rId4"/>
    <p:sldId id="658" r:id="rId5"/>
    <p:sldId id="633" r:id="rId6"/>
    <p:sldId id="635" r:id="rId7"/>
    <p:sldId id="650" r:id="rId8"/>
    <p:sldId id="649" r:id="rId9"/>
    <p:sldId id="639" r:id="rId10"/>
    <p:sldId id="648" r:id="rId11"/>
    <p:sldId id="651" r:id="rId12"/>
    <p:sldId id="640" r:id="rId13"/>
    <p:sldId id="638" r:id="rId14"/>
    <p:sldId id="652" r:id="rId15"/>
    <p:sldId id="654" r:id="rId16"/>
    <p:sldId id="653" r:id="rId17"/>
    <p:sldId id="655" r:id="rId18"/>
    <p:sldId id="636" r:id="rId19"/>
    <p:sldId id="637" r:id="rId20"/>
    <p:sldId id="644" r:id="rId21"/>
    <p:sldId id="645" r:id="rId22"/>
    <p:sldId id="643" r:id="rId23"/>
    <p:sldId id="646" r:id="rId24"/>
    <p:sldId id="656" r:id="rId25"/>
    <p:sldId id="647" r:id="rId26"/>
    <p:sldId id="642" r:id="rId27"/>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5F8C2-D7AA-3A49-83D2-79A8D8C97609}" v="3" dt="2023-03-08T15:17:37.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3692"/>
  </p:normalViewPr>
  <p:slideViewPr>
    <p:cSldViewPr snapToGrid="0" snapToObjects="1">
      <p:cViewPr varScale="1">
        <p:scale>
          <a:sx n="104" d="100"/>
          <a:sy n="104" d="100"/>
        </p:scale>
        <p:origin x="7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Nguyen" userId="f59fb8f3-a021-417a-8bc1-65c8d471c621" providerId="ADAL" clId="{98B5F8C2-D7AA-3A49-83D2-79A8D8C97609}"/>
    <pc:docChg chg="modSld">
      <pc:chgData name="Long Nguyen" userId="f59fb8f3-a021-417a-8bc1-65c8d471c621" providerId="ADAL" clId="{98B5F8C2-D7AA-3A49-83D2-79A8D8C97609}" dt="2023-03-08T15:17:37.413" v="2"/>
      <pc:docMkLst>
        <pc:docMk/>
      </pc:docMkLst>
      <pc:sldChg chg="modAnim">
        <pc:chgData name="Long Nguyen" userId="f59fb8f3-a021-417a-8bc1-65c8d471c621" providerId="ADAL" clId="{98B5F8C2-D7AA-3A49-83D2-79A8D8C97609}" dt="2023-03-08T15:17:37.413" v="2"/>
        <pc:sldMkLst>
          <pc:docMk/>
          <pc:sldMk cId="2148380371" sldId="658"/>
        </pc:sldMkLst>
      </pc:sldChg>
    </pc:docChg>
  </pc:docChgLst>
  <pc:docChgLst>
    <pc:chgData name="Long B Nguyen" userId="f59fb8f3-a021-417a-8bc1-65c8d471c621" providerId="ADAL" clId="{CC9C9D9A-5149-2947-86C0-576F501F60DC}"/>
    <pc:docChg chg="addSld modSld">
      <pc:chgData name="Long B Nguyen" userId="f59fb8f3-a021-417a-8bc1-65c8d471c621" providerId="ADAL" clId="{CC9C9D9A-5149-2947-86C0-576F501F60DC}" dt="2020-01-05T21:59:55.597" v="2392" actId="14100"/>
      <pc:docMkLst>
        <pc:docMk/>
      </pc:docMkLst>
      <pc:sldChg chg="modSp add modAnim">
        <pc:chgData name="Long B Nguyen" userId="f59fb8f3-a021-417a-8bc1-65c8d471c621" providerId="ADAL" clId="{CC9C9D9A-5149-2947-86C0-576F501F60DC}" dt="2020-01-04T15:49:37.373" v="563" actId="20577"/>
        <pc:sldMkLst>
          <pc:docMk/>
          <pc:sldMk cId="924617162" sldId="319"/>
        </pc:sldMkLst>
        <pc:spChg chg="mod">
          <ac:chgData name="Long B Nguyen" userId="f59fb8f3-a021-417a-8bc1-65c8d471c621" providerId="ADAL" clId="{CC9C9D9A-5149-2947-86C0-576F501F60DC}" dt="2020-01-04T15:45:14.876" v="4" actId="20577"/>
          <ac:spMkLst>
            <pc:docMk/>
            <pc:sldMk cId="924617162" sldId="319"/>
            <ac:spMk id="2" creationId="{AA3A228F-61D0-D949-A5E7-F83756230BF8}"/>
          </ac:spMkLst>
        </pc:spChg>
        <pc:spChg chg="mod">
          <ac:chgData name="Long B Nguyen" userId="f59fb8f3-a021-417a-8bc1-65c8d471c621" providerId="ADAL" clId="{CC9C9D9A-5149-2947-86C0-576F501F60DC}" dt="2020-01-04T15:49:37.373" v="563" actId="20577"/>
          <ac:spMkLst>
            <pc:docMk/>
            <pc:sldMk cId="924617162" sldId="319"/>
            <ac:spMk id="9" creationId="{E3B2E017-30B2-884B-A113-B419A2ED51AD}"/>
          </ac:spMkLst>
        </pc:spChg>
      </pc:sldChg>
      <pc:sldChg chg="modSp add">
        <pc:chgData name="Long B Nguyen" userId="f59fb8f3-a021-417a-8bc1-65c8d471c621" providerId="ADAL" clId="{CC9C9D9A-5149-2947-86C0-576F501F60DC}" dt="2020-01-04T15:57:55.835" v="789" actId="14100"/>
        <pc:sldMkLst>
          <pc:docMk/>
          <pc:sldMk cId="3758830494" sldId="320"/>
        </pc:sldMkLst>
        <pc:spChg chg="mod">
          <ac:chgData name="Long B Nguyen" userId="f59fb8f3-a021-417a-8bc1-65c8d471c621" providerId="ADAL" clId="{CC9C9D9A-5149-2947-86C0-576F501F60DC}" dt="2020-01-04T15:57:52.065" v="788" actId="1076"/>
          <ac:spMkLst>
            <pc:docMk/>
            <pc:sldMk cId="3758830494" sldId="320"/>
            <ac:spMk id="2" creationId="{AA3A228F-61D0-D949-A5E7-F83756230BF8}"/>
          </ac:spMkLst>
        </pc:spChg>
        <pc:spChg chg="mod">
          <ac:chgData name="Long B Nguyen" userId="f59fb8f3-a021-417a-8bc1-65c8d471c621" providerId="ADAL" clId="{CC9C9D9A-5149-2947-86C0-576F501F60DC}" dt="2020-01-04T15:57:55.835" v="789" actId="14100"/>
          <ac:spMkLst>
            <pc:docMk/>
            <pc:sldMk cId="3758830494" sldId="320"/>
            <ac:spMk id="9" creationId="{E3B2E017-30B2-884B-A113-B419A2ED51AD}"/>
          </ac:spMkLst>
        </pc:spChg>
      </pc:sldChg>
      <pc:sldChg chg="modSp add">
        <pc:chgData name="Long B Nguyen" userId="f59fb8f3-a021-417a-8bc1-65c8d471c621" providerId="ADAL" clId="{CC9C9D9A-5149-2947-86C0-576F501F60DC}" dt="2020-01-05T21:51:37.442" v="2325" actId="20577"/>
        <pc:sldMkLst>
          <pc:docMk/>
          <pc:sldMk cId="1022945305" sldId="321"/>
        </pc:sldMkLst>
        <pc:spChg chg="mod">
          <ac:chgData name="Long B Nguyen" userId="f59fb8f3-a021-417a-8bc1-65c8d471c621" providerId="ADAL" clId="{CC9C9D9A-5149-2947-86C0-576F501F60DC}" dt="2020-01-05T21:51:37.442" v="2325" actId="20577"/>
          <ac:spMkLst>
            <pc:docMk/>
            <pc:sldMk cId="1022945305" sldId="321"/>
            <ac:spMk id="2" creationId="{AA3A228F-61D0-D949-A5E7-F83756230BF8}"/>
          </ac:spMkLst>
        </pc:spChg>
        <pc:spChg chg="mod">
          <ac:chgData name="Long B Nguyen" userId="f59fb8f3-a021-417a-8bc1-65c8d471c621" providerId="ADAL" clId="{CC9C9D9A-5149-2947-86C0-576F501F60DC}" dt="2020-01-05T21:33:21.485" v="2304" actId="20577"/>
          <ac:spMkLst>
            <pc:docMk/>
            <pc:sldMk cId="1022945305" sldId="321"/>
            <ac:spMk id="9" creationId="{E3B2E017-30B2-884B-A113-B419A2ED51AD}"/>
          </ac:spMkLst>
        </pc:spChg>
      </pc:sldChg>
      <pc:sldChg chg="modSp add">
        <pc:chgData name="Long B Nguyen" userId="f59fb8f3-a021-417a-8bc1-65c8d471c621" providerId="ADAL" clId="{CC9C9D9A-5149-2947-86C0-576F501F60DC}" dt="2020-01-04T17:41:57.489" v="1203" actId="20577"/>
        <pc:sldMkLst>
          <pc:docMk/>
          <pc:sldMk cId="3456840474" sldId="322"/>
        </pc:sldMkLst>
        <pc:spChg chg="mod">
          <ac:chgData name="Long B Nguyen" userId="f59fb8f3-a021-417a-8bc1-65c8d471c621" providerId="ADAL" clId="{CC9C9D9A-5149-2947-86C0-576F501F60DC}" dt="2020-01-04T17:41:57.489" v="1203" actId="20577"/>
          <ac:spMkLst>
            <pc:docMk/>
            <pc:sldMk cId="3456840474" sldId="322"/>
            <ac:spMk id="9" creationId="{E3B2E017-30B2-884B-A113-B419A2ED51AD}"/>
          </ac:spMkLst>
        </pc:spChg>
      </pc:sldChg>
      <pc:sldChg chg="modSp add">
        <pc:chgData name="Long B Nguyen" userId="f59fb8f3-a021-417a-8bc1-65c8d471c621" providerId="ADAL" clId="{CC9C9D9A-5149-2947-86C0-576F501F60DC}" dt="2020-01-04T18:38:26.241" v="1214" actId="113"/>
        <pc:sldMkLst>
          <pc:docMk/>
          <pc:sldMk cId="1062075874" sldId="323"/>
        </pc:sldMkLst>
        <pc:spChg chg="mod">
          <ac:chgData name="Long B Nguyen" userId="f59fb8f3-a021-417a-8bc1-65c8d471c621" providerId="ADAL" clId="{CC9C9D9A-5149-2947-86C0-576F501F60DC}" dt="2020-01-04T18:38:26.241" v="1214" actId="113"/>
          <ac:spMkLst>
            <pc:docMk/>
            <pc:sldMk cId="1062075874" sldId="323"/>
            <ac:spMk id="9" creationId="{E3B2E017-30B2-884B-A113-B419A2ED51AD}"/>
          </ac:spMkLst>
        </pc:spChg>
      </pc:sldChg>
      <pc:sldChg chg="modSp add">
        <pc:chgData name="Long B Nguyen" userId="f59fb8f3-a021-417a-8bc1-65c8d471c621" providerId="ADAL" clId="{CC9C9D9A-5149-2947-86C0-576F501F60DC}" dt="2020-01-04T20:58:36.932" v="1972" actId="20577"/>
        <pc:sldMkLst>
          <pc:docMk/>
          <pc:sldMk cId="1310010799" sldId="324"/>
        </pc:sldMkLst>
        <pc:spChg chg="mod">
          <ac:chgData name="Long B Nguyen" userId="f59fb8f3-a021-417a-8bc1-65c8d471c621" providerId="ADAL" clId="{CC9C9D9A-5149-2947-86C0-576F501F60DC}" dt="2020-01-04T20:55:25.731" v="1962" actId="1076"/>
          <ac:spMkLst>
            <pc:docMk/>
            <pc:sldMk cId="1310010799" sldId="324"/>
            <ac:spMk id="2" creationId="{AA3A228F-61D0-D949-A5E7-F83756230BF8}"/>
          </ac:spMkLst>
        </pc:spChg>
        <pc:spChg chg="mod">
          <ac:chgData name="Long B Nguyen" userId="f59fb8f3-a021-417a-8bc1-65c8d471c621" providerId="ADAL" clId="{CC9C9D9A-5149-2947-86C0-576F501F60DC}" dt="2020-01-04T20:58:36.932" v="1972" actId="20577"/>
          <ac:spMkLst>
            <pc:docMk/>
            <pc:sldMk cId="1310010799" sldId="324"/>
            <ac:spMk id="9" creationId="{E3B2E017-30B2-884B-A113-B419A2ED51AD}"/>
          </ac:spMkLst>
        </pc:spChg>
      </pc:sldChg>
      <pc:sldChg chg="modSp add">
        <pc:chgData name="Long B Nguyen" userId="f59fb8f3-a021-417a-8bc1-65c8d471c621" providerId="ADAL" clId="{CC9C9D9A-5149-2947-86C0-576F501F60DC}" dt="2020-01-05T21:27:04.952" v="2119" actId="20577"/>
        <pc:sldMkLst>
          <pc:docMk/>
          <pc:sldMk cId="3314372952" sldId="325"/>
        </pc:sldMkLst>
        <pc:spChg chg="mod">
          <ac:chgData name="Long B Nguyen" userId="f59fb8f3-a021-417a-8bc1-65c8d471c621" providerId="ADAL" clId="{CC9C9D9A-5149-2947-86C0-576F501F60DC}" dt="2020-01-05T21:26:41.210" v="2114" actId="20577"/>
          <ac:spMkLst>
            <pc:docMk/>
            <pc:sldMk cId="3314372952" sldId="325"/>
            <ac:spMk id="2" creationId="{AA3A228F-61D0-D949-A5E7-F83756230BF8}"/>
          </ac:spMkLst>
        </pc:spChg>
        <pc:spChg chg="mod">
          <ac:chgData name="Long B Nguyen" userId="f59fb8f3-a021-417a-8bc1-65c8d471c621" providerId="ADAL" clId="{CC9C9D9A-5149-2947-86C0-576F501F60DC}" dt="2020-01-05T21:27:04.952" v="2119" actId="20577"/>
          <ac:spMkLst>
            <pc:docMk/>
            <pc:sldMk cId="3314372952" sldId="325"/>
            <ac:spMk id="9" creationId="{E3B2E017-30B2-884B-A113-B419A2ED51AD}"/>
          </ac:spMkLst>
        </pc:spChg>
      </pc:sldChg>
      <pc:sldChg chg="modSp add">
        <pc:chgData name="Long B Nguyen" userId="f59fb8f3-a021-417a-8bc1-65c8d471c621" providerId="ADAL" clId="{CC9C9D9A-5149-2947-86C0-576F501F60DC}" dt="2020-01-05T21:29:58.563" v="2178" actId="20577"/>
        <pc:sldMkLst>
          <pc:docMk/>
          <pc:sldMk cId="3117943122" sldId="326"/>
        </pc:sldMkLst>
        <pc:spChg chg="mod">
          <ac:chgData name="Long B Nguyen" userId="f59fb8f3-a021-417a-8bc1-65c8d471c621" providerId="ADAL" clId="{CC9C9D9A-5149-2947-86C0-576F501F60DC}" dt="2020-01-05T21:29:58.563" v="2178" actId="20577"/>
          <ac:spMkLst>
            <pc:docMk/>
            <pc:sldMk cId="3117943122" sldId="326"/>
            <ac:spMk id="9" creationId="{E3B2E017-30B2-884B-A113-B419A2ED51AD}"/>
          </ac:spMkLst>
        </pc:spChg>
      </pc:sldChg>
      <pc:sldChg chg="modSp add">
        <pc:chgData name="Long B Nguyen" userId="f59fb8f3-a021-417a-8bc1-65c8d471c621" providerId="ADAL" clId="{CC9C9D9A-5149-2947-86C0-576F501F60DC}" dt="2020-01-05T21:59:55.597" v="2392" actId="14100"/>
        <pc:sldMkLst>
          <pc:docMk/>
          <pc:sldMk cId="1025618360" sldId="327"/>
        </pc:sldMkLst>
        <pc:spChg chg="mod">
          <ac:chgData name="Long B Nguyen" userId="f59fb8f3-a021-417a-8bc1-65c8d471c621" providerId="ADAL" clId="{CC9C9D9A-5149-2947-86C0-576F501F60DC}" dt="2020-01-05T21:59:55.597" v="2392" actId="14100"/>
          <ac:spMkLst>
            <pc:docMk/>
            <pc:sldMk cId="1025618360" sldId="327"/>
            <ac:spMk id="9" creationId="{E3B2E017-30B2-884B-A113-B419A2ED51AD}"/>
          </ac:spMkLst>
        </pc:spChg>
      </pc:sldChg>
      <pc:sldChg chg="modSp add">
        <pc:chgData name="Long B Nguyen" userId="f59fb8f3-a021-417a-8bc1-65c8d471c621" providerId="ADAL" clId="{CC9C9D9A-5149-2947-86C0-576F501F60DC}" dt="2020-01-05T21:54:47.081" v="2356" actId="2711"/>
        <pc:sldMkLst>
          <pc:docMk/>
          <pc:sldMk cId="3894299887" sldId="328"/>
        </pc:sldMkLst>
        <pc:spChg chg="mod">
          <ac:chgData name="Long B Nguyen" userId="f59fb8f3-a021-417a-8bc1-65c8d471c621" providerId="ADAL" clId="{CC9C9D9A-5149-2947-86C0-576F501F60DC}" dt="2020-01-05T21:51:41.306" v="2327" actId="20577"/>
          <ac:spMkLst>
            <pc:docMk/>
            <pc:sldMk cId="3894299887" sldId="328"/>
            <ac:spMk id="2" creationId="{AA3A228F-61D0-D949-A5E7-F83756230BF8}"/>
          </ac:spMkLst>
        </pc:spChg>
        <pc:spChg chg="mod">
          <ac:chgData name="Long B Nguyen" userId="f59fb8f3-a021-417a-8bc1-65c8d471c621" providerId="ADAL" clId="{CC9C9D9A-5149-2947-86C0-576F501F60DC}" dt="2020-01-05T21:54:47.081" v="2356" actId="2711"/>
          <ac:spMkLst>
            <pc:docMk/>
            <pc:sldMk cId="3894299887" sldId="328"/>
            <ac:spMk id="9" creationId="{E3B2E017-30B2-884B-A113-B419A2ED51AD}"/>
          </ac:spMkLst>
        </pc:spChg>
      </pc:sldChg>
      <pc:sldChg chg="add">
        <pc:chgData name="Long B Nguyen" userId="f59fb8f3-a021-417a-8bc1-65c8d471c621" providerId="ADAL" clId="{CC9C9D9A-5149-2947-86C0-576F501F60DC}" dt="2020-01-05T21:57:38.736" v="2357"/>
        <pc:sldMkLst>
          <pc:docMk/>
          <pc:sldMk cId="4294143140" sldId="329"/>
        </pc:sldMkLst>
      </pc:sldChg>
    </pc:docChg>
  </pc:docChgLst>
  <pc:docChgLst>
    <pc:chgData name="Long B Nguyen" userId="f59fb8f3-a021-417a-8bc1-65c8d471c621" providerId="ADAL" clId="{A54A5039-9BC6-1548-AC61-7314DB675A9D}"/>
    <pc:docChg chg="undo custSel addSld delSld modSld">
      <pc:chgData name="Long B Nguyen" userId="f59fb8f3-a021-417a-8bc1-65c8d471c621" providerId="ADAL" clId="{A54A5039-9BC6-1548-AC61-7314DB675A9D}" dt="2019-09-25T14:26:33.714" v="2899" actId="20577"/>
      <pc:docMkLst>
        <pc:docMk/>
      </pc:docMkLst>
      <pc:sldChg chg="modSp">
        <pc:chgData name="Long B Nguyen" userId="f59fb8f3-a021-417a-8bc1-65c8d471c621" providerId="ADAL" clId="{A54A5039-9BC6-1548-AC61-7314DB675A9D}" dt="2019-09-25T14:17:33.020" v="2843" actId="20577"/>
        <pc:sldMkLst>
          <pc:docMk/>
          <pc:sldMk cId="4247104139" sldId="256"/>
        </pc:sldMkLst>
        <pc:spChg chg="mod">
          <ac:chgData name="Long B Nguyen" userId="f59fb8f3-a021-417a-8bc1-65c8d471c621" providerId="ADAL" clId="{A54A5039-9BC6-1548-AC61-7314DB675A9D}" dt="2019-09-25T14:17:33.020" v="2843" actId="20577"/>
          <ac:spMkLst>
            <pc:docMk/>
            <pc:sldMk cId="4247104139" sldId="256"/>
            <ac:spMk id="3" creationId="{1BDC47C8-6776-7B44-9CD4-95FC91452D62}"/>
          </ac:spMkLst>
        </pc:spChg>
      </pc:sldChg>
      <pc:sldChg chg="modSp modAnim">
        <pc:chgData name="Long B Nguyen" userId="f59fb8f3-a021-417a-8bc1-65c8d471c621" providerId="ADAL" clId="{A54A5039-9BC6-1548-AC61-7314DB675A9D}" dt="2019-09-24T11:45:26.007" v="2185" actId="20577"/>
        <pc:sldMkLst>
          <pc:docMk/>
          <pc:sldMk cId="1438711869" sldId="284"/>
        </pc:sldMkLst>
        <pc:spChg chg="mod">
          <ac:chgData name="Long B Nguyen" userId="f59fb8f3-a021-417a-8bc1-65c8d471c621" providerId="ADAL" clId="{A54A5039-9BC6-1548-AC61-7314DB675A9D}" dt="2019-09-24T11:43:23.898" v="2145" actId="20577"/>
          <ac:spMkLst>
            <pc:docMk/>
            <pc:sldMk cId="1438711869" sldId="284"/>
            <ac:spMk id="2" creationId="{AA3A228F-61D0-D949-A5E7-F83756230BF8}"/>
          </ac:spMkLst>
        </pc:spChg>
        <pc:spChg chg="mod">
          <ac:chgData name="Long B Nguyen" userId="f59fb8f3-a021-417a-8bc1-65c8d471c621" providerId="ADAL" clId="{A54A5039-9BC6-1548-AC61-7314DB675A9D}" dt="2019-09-24T11:45:26.007" v="2185" actId="20577"/>
          <ac:spMkLst>
            <pc:docMk/>
            <pc:sldMk cId="1438711869" sldId="284"/>
            <ac:spMk id="9" creationId="{E3B2E017-30B2-884B-A113-B419A2ED51AD}"/>
          </ac:spMkLst>
        </pc:spChg>
      </pc:sldChg>
      <pc:sldChg chg="modSp">
        <pc:chgData name="Long B Nguyen" userId="f59fb8f3-a021-417a-8bc1-65c8d471c621" providerId="ADAL" clId="{A54A5039-9BC6-1548-AC61-7314DB675A9D}" dt="2019-09-19T14:18:56.959" v="28" actId="20577"/>
        <pc:sldMkLst>
          <pc:docMk/>
          <pc:sldMk cId="131840209" sldId="286"/>
        </pc:sldMkLst>
        <pc:spChg chg="mod">
          <ac:chgData name="Long B Nguyen" userId="f59fb8f3-a021-417a-8bc1-65c8d471c621" providerId="ADAL" clId="{A54A5039-9BC6-1548-AC61-7314DB675A9D}" dt="2019-09-19T14:18:56.959" v="28" actId="20577"/>
          <ac:spMkLst>
            <pc:docMk/>
            <pc:sldMk cId="131840209" sldId="286"/>
            <ac:spMk id="9" creationId="{E3B2E017-30B2-884B-A113-B419A2ED51AD}"/>
          </ac:spMkLst>
        </pc:spChg>
      </pc:sldChg>
      <pc:sldChg chg="modSp add del modAnim">
        <pc:chgData name="Long B Nguyen" userId="f59fb8f3-a021-417a-8bc1-65c8d471c621" providerId="ADAL" clId="{A54A5039-9BC6-1548-AC61-7314DB675A9D}" dt="2019-09-24T11:43:26.738" v="2146" actId="2696"/>
        <pc:sldMkLst>
          <pc:docMk/>
          <pc:sldMk cId="3439768680" sldId="294"/>
        </pc:sldMkLst>
        <pc:spChg chg="mod">
          <ac:chgData name="Long B Nguyen" userId="f59fb8f3-a021-417a-8bc1-65c8d471c621" providerId="ADAL" clId="{A54A5039-9BC6-1548-AC61-7314DB675A9D}" dt="2019-09-24T11:40:12.100" v="2004"/>
          <ac:spMkLst>
            <pc:docMk/>
            <pc:sldMk cId="3439768680" sldId="294"/>
            <ac:spMk id="40963" creationId="{66AA56B3-AB86-6341-92AC-3BDB5774CCA3}"/>
          </ac:spMkLst>
        </pc:spChg>
      </pc:sldChg>
      <pc:sldChg chg="addSp modSp modAnim">
        <pc:chgData name="Long B Nguyen" userId="f59fb8f3-a021-417a-8bc1-65c8d471c621" providerId="ADAL" clId="{A54A5039-9BC6-1548-AC61-7314DB675A9D}" dt="2019-09-23T12:04:10.373" v="1911"/>
        <pc:sldMkLst>
          <pc:docMk/>
          <pc:sldMk cId="1816941262" sldId="295"/>
        </pc:sldMkLst>
        <pc:spChg chg="add mod">
          <ac:chgData name="Long B Nguyen" userId="f59fb8f3-a021-417a-8bc1-65c8d471c621" providerId="ADAL" clId="{A54A5039-9BC6-1548-AC61-7314DB675A9D}" dt="2019-09-23T12:03:30.239" v="1901" actId="1076"/>
          <ac:spMkLst>
            <pc:docMk/>
            <pc:sldMk cId="1816941262" sldId="295"/>
            <ac:spMk id="3" creationId="{53AD888D-2F6F-BB43-86CA-1A3B376061A2}"/>
          </ac:spMkLst>
        </pc:spChg>
        <pc:spChg chg="mod">
          <ac:chgData name="Long B Nguyen" userId="f59fb8f3-a021-417a-8bc1-65c8d471c621" providerId="ADAL" clId="{A54A5039-9BC6-1548-AC61-7314DB675A9D}" dt="2019-09-23T11:58:12.789" v="1765" actId="20577"/>
          <ac:spMkLst>
            <pc:docMk/>
            <pc:sldMk cId="1816941262" sldId="295"/>
            <ac:spMk id="9" creationId="{E3B2E017-30B2-884B-A113-B419A2ED51AD}"/>
          </ac:spMkLst>
        </pc:spChg>
        <pc:cxnChg chg="add mod">
          <ac:chgData name="Long B Nguyen" userId="f59fb8f3-a021-417a-8bc1-65c8d471c621" providerId="ADAL" clId="{A54A5039-9BC6-1548-AC61-7314DB675A9D}" dt="2019-09-23T12:03:49.489" v="1909" actId="692"/>
          <ac:cxnSpMkLst>
            <pc:docMk/>
            <pc:sldMk cId="1816941262" sldId="295"/>
            <ac:cxnSpMk id="5" creationId="{0FA56ED4-EC25-B14C-B73E-DC4E17ADBF86}"/>
          </ac:cxnSpMkLst>
        </pc:cxnChg>
      </pc:sldChg>
      <pc:sldChg chg="modSp modAnim">
        <pc:chgData name="Long B Nguyen" userId="f59fb8f3-a021-417a-8bc1-65c8d471c621" providerId="ADAL" clId="{A54A5039-9BC6-1548-AC61-7314DB675A9D}" dt="2019-09-23T11:59:17.508" v="1794"/>
        <pc:sldMkLst>
          <pc:docMk/>
          <pc:sldMk cId="553003360" sldId="296"/>
        </pc:sldMkLst>
        <pc:spChg chg="mod">
          <ac:chgData name="Long B Nguyen" userId="f59fb8f3-a021-417a-8bc1-65c8d471c621" providerId="ADAL" clId="{A54A5039-9BC6-1548-AC61-7314DB675A9D}" dt="2019-09-23T11:59:10.982" v="1792" actId="20577"/>
          <ac:spMkLst>
            <pc:docMk/>
            <pc:sldMk cId="553003360" sldId="296"/>
            <ac:spMk id="9" creationId="{E3B2E017-30B2-884B-A113-B419A2ED51AD}"/>
          </ac:spMkLst>
        </pc:spChg>
      </pc:sldChg>
      <pc:sldChg chg="modSp modAnim">
        <pc:chgData name="Long B Nguyen" userId="f59fb8f3-a021-417a-8bc1-65c8d471c621" providerId="ADAL" clId="{A54A5039-9BC6-1548-AC61-7314DB675A9D}" dt="2019-09-23T11:59:34.632" v="1798"/>
        <pc:sldMkLst>
          <pc:docMk/>
          <pc:sldMk cId="3006175481" sldId="297"/>
        </pc:sldMkLst>
        <pc:spChg chg="mod">
          <ac:chgData name="Long B Nguyen" userId="f59fb8f3-a021-417a-8bc1-65c8d471c621" providerId="ADAL" clId="{A54A5039-9BC6-1548-AC61-7314DB675A9D}" dt="2019-09-23T11:59:28.174" v="1796" actId="20577"/>
          <ac:spMkLst>
            <pc:docMk/>
            <pc:sldMk cId="3006175481" sldId="297"/>
            <ac:spMk id="9" creationId="{E3B2E017-30B2-884B-A113-B419A2ED51AD}"/>
          </ac:spMkLst>
        </pc:spChg>
      </pc:sldChg>
      <pc:sldChg chg="modSp modAnim">
        <pc:chgData name="Long B Nguyen" userId="f59fb8f3-a021-417a-8bc1-65c8d471c621" providerId="ADAL" clId="{A54A5039-9BC6-1548-AC61-7314DB675A9D}" dt="2019-09-23T12:06:41.861" v="1992"/>
        <pc:sldMkLst>
          <pc:docMk/>
          <pc:sldMk cId="3150557076" sldId="298"/>
        </pc:sldMkLst>
        <pc:spChg chg="mod">
          <ac:chgData name="Long B Nguyen" userId="f59fb8f3-a021-417a-8bc1-65c8d471c621" providerId="ADAL" clId="{A54A5039-9BC6-1548-AC61-7314DB675A9D}" dt="2019-09-23T12:05:19.573" v="1985" actId="20577"/>
          <ac:spMkLst>
            <pc:docMk/>
            <pc:sldMk cId="3150557076" sldId="298"/>
            <ac:spMk id="9" creationId="{E3B2E017-30B2-884B-A113-B419A2ED51AD}"/>
          </ac:spMkLst>
        </pc:spChg>
      </pc:sldChg>
      <pc:sldChg chg="addSp delSp modSp modAnim">
        <pc:chgData name="Long B Nguyen" userId="f59fb8f3-a021-417a-8bc1-65c8d471c621" providerId="ADAL" clId="{A54A5039-9BC6-1548-AC61-7314DB675A9D}" dt="2019-09-23T12:01:44.436" v="1840"/>
        <pc:sldMkLst>
          <pc:docMk/>
          <pc:sldMk cId="128704095" sldId="302"/>
        </pc:sldMkLst>
        <pc:spChg chg="add del">
          <ac:chgData name="Long B Nguyen" userId="f59fb8f3-a021-417a-8bc1-65c8d471c621" providerId="ADAL" clId="{A54A5039-9BC6-1548-AC61-7314DB675A9D}" dt="2019-09-19T16:47:34.465" v="464"/>
          <ac:spMkLst>
            <pc:docMk/>
            <pc:sldMk cId="128704095" sldId="302"/>
            <ac:spMk id="3" creationId="{EA19F625-AB76-8A4B-B39A-0F2D018DC68D}"/>
          </ac:spMkLst>
        </pc:spChg>
        <pc:spChg chg="mod">
          <ac:chgData name="Long B Nguyen" userId="f59fb8f3-a021-417a-8bc1-65c8d471c621" providerId="ADAL" clId="{A54A5039-9BC6-1548-AC61-7314DB675A9D}" dt="2019-09-23T12:01:36.243" v="1838" actId="20577"/>
          <ac:spMkLst>
            <pc:docMk/>
            <pc:sldMk cId="128704095" sldId="302"/>
            <ac:spMk id="9" creationId="{E3B2E017-30B2-884B-A113-B419A2ED51AD}"/>
          </ac:spMkLst>
        </pc:spChg>
      </pc:sldChg>
      <pc:sldChg chg="modSp add modAnim">
        <pc:chgData name="Long B Nguyen" userId="f59fb8f3-a021-417a-8bc1-65c8d471c621" providerId="ADAL" clId="{A54A5039-9BC6-1548-AC61-7314DB675A9D}" dt="2019-09-23T12:00:26.516" v="1826" actId="20577"/>
        <pc:sldMkLst>
          <pc:docMk/>
          <pc:sldMk cId="3275945509" sldId="303"/>
        </pc:sldMkLst>
        <pc:spChg chg="mod">
          <ac:chgData name="Long B Nguyen" userId="f59fb8f3-a021-417a-8bc1-65c8d471c621" providerId="ADAL" clId="{A54A5039-9BC6-1548-AC61-7314DB675A9D}" dt="2019-09-23T12:00:26.516" v="1826" actId="20577"/>
          <ac:spMkLst>
            <pc:docMk/>
            <pc:sldMk cId="3275945509" sldId="303"/>
            <ac:spMk id="9" creationId="{E3B2E017-30B2-884B-A113-B419A2ED51AD}"/>
          </ac:spMkLst>
        </pc:spChg>
      </pc:sldChg>
      <pc:sldChg chg="modSp add modAnim">
        <pc:chgData name="Long B Nguyen" userId="f59fb8f3-a021-417a-8bc1-65c8d471c621" providerId="ADAL" clId="{A54A5039-9BC6-1548-AC61-7314DB675A9D}" dt="2019-09-23T12:00:38.314" v="1827"/>
        <pc:sldMkLst>
          <pc:docMk/>
          <pc:sldMk cId="406772024" sldId="304"/>
        </pc:sldMkLst>
        <pc:spChg chg="mod">
          <ac:chgData name="Long B Nguyen" userId="f59fb8f3-a021-417a-8bc1-65c8d471c621" providerId="ADAL" clId="{A54A5039-9BC6-1548-AC61-7314DB675A9D}" dt="2019-09-23T12:00:12.500" v="1808" actId="20577"/>
          <ac:spMkLst>
            <pc:docMk/>
            <pc:sldMk cId="406772024" sldId="304"/>
            <ac:spMk id="9" creationId="{E3B2E017-30B2-884B-A113-B419A2ED51AD}"/>
          </ac:spMkLst>
        </pc:spChg>
      </pc:sldChg>
      <pc:sldChg chg="modSp add modAnim">
        <pc:chgData name="Long B Nguyen" userId="f59fb8f3-a021-417a-8bc1-65c8d471c621" providerId="ADAL" clId="{A54A5039-9BC6-1548-AC61-7314DB675A9D}" dt="2019-09-23T13:27:58.707" v="2000" actId="20577"/>
        <pc:sldMkLst>
          <pc:docMk/>
          <pc:sldMk cId="1703902501" sldId="305"/>
        </pc:sldMkLst>
        <pc:spChg chg="mod">
          <ac:chgData name="Long B Nguyen" userId="f59fb8f3-a021-417a-8bc1-65c8d471c621" providerId="ADAL" clId="{A54A5039-9BC6-1548-AC61-7314DB675A9D}" dt="2019-09-19T14:31:00.333" v="110" actId="20577"/>
          <ac:spMkLst>
            <pc:docMk/>
            <pc:sldMk cId="1703902501" sldId="305"/>
            <ac:spMk id="2" creationId="{AA3A228F-61D0-D949-A5E7-F83756230BF8}"/>
          </ac:spMkLst>
        </pc:spChg>
        <pc:spChg chg="mod">
          <ac:chgData name="Long B Nguyen" userId="f59fb8f3-a021-417a-8bc1-65c8d471c621" providerId="ADAL" clId="{A54A5039-9BC6-1548-AC61-7314DB675A9D}" dt="2019-09-23T13:27:58.707" v="2000" actId="20577"/>
          <ac:spMkLst>
            <pc:docMk/>
            <pc:sldMk cId="1703902501" sldId="305"/>
            <ac:spMk id="9" creationId="{E3B2E017-30B2-884B-A113-B419A2ED51AD}"/>
          </ac:spMkLst>
        </pc:spChg>
      </pc:sldChg>
      <pc:sldChg chg="modSp add modAnim">
        <pc:chgData name="Long B Nguyen" userId="f59fb8f3-a021-417a-8bc1-65c8d471c621" providerId="ADAL" clId="{A54A5039-9BC6-1548-AC61-7314DB675A9D}" dt="2019-09-23T12:01:58.728" v="1843"/>
        <pc:sldMkLst>
          <pc:docMk/>
          <pc:sldMk cId="3614829039" sldId="306"/>
        </pc:sldMkLst>
        <pc:spChg chg="mod">
          <ac:chgData name="Long B Nguyen" userId="f59fb8f3-a021-417a-8bc1-65c8d471c621" providerId="ADAL" clId="{A54A5039-9BC6-1548-AC61-7314DB675A9D}" dt="2019-09-19T16:51:57.917" v="536" actId="20577"/>
          <ac:spMkLst>
            <pc:docMk/>
            <pc:sldMk cId="3614829039" sldId="306"/>
            <ac:spMk id="2" creationId="{AA3A228F-61D0-D949-A5E7-F83756230BF8}"/>
          </ac:spMkLst>
        </pc:spChg>
        <pc:spChg chg="mod">
          <ac:chgData name="Long B Nguyen" userId="f59fb8f3-a021-417a-8bc1-65c8d471c621" providerId="ADAL" clId="{A54A5039-9BC6-1548-AC61-7314DB675A9D}" dt="2019-09-23T12:01:50.092" v="1842" actId="20577"/>
          <ac:spMkLst>
            <pc:docMk/>
            <pc:sldMk cId="3614829039" sldId="306"/>
            <ac:spMk id="9" creationId="{E3B2E017-30B2-884B-A113-B419A2ED51AD}"/>
          </ac:spMkLst>
        </pc:spChg>
      </pc:sldChg>
      <pc:sldChg chg="modSp add modAnim">
        <pc:chgData name="Long B Nguyen" userId="f59fb8f3-a021-417a-8bc1-65c8d471c621" providerId="ADAL" clId="{A54A5039-9BC6-1548-AC61-7314DB675A9D}" dt="2019-09-23T12:02:15.154" v="1846"/>
        <pc:sldMkLst>
          <pc:docMk/>
          <pc:sldMk cId="295911327" sldId="307"/>
        </pc:sldMkLst>
        <pc:spChg chg="mod">
          <ac:chgData name="Long B Nguyen" userId="f59fb8f3-a021-417a-8bc1-65c8d471c621" providerId="ADAL" clId="{A54A5039-9BC6-1548-AC61-7314DB675A9D}" dt="2019-09-19T17:17:25.590" v="539" actId="20577"/>
          <ac:spMkLst>
            <pc:docMk/>
            <pc:sldMk cId="295911327" sldId="307"/>
            <ac:spMk id="2" creationId="{AA3A228F-61D0-D949-A5E7-F83756230BF8}"/>
          </ac:spMkLst>
        </pc:spChg>
        <pc:spChg chg="mod">
          <ac:chgData name="Long B Nguyen" userId="f59fb8f3-a021-417a-8bc1-65c8d471c621" providerId="ADAL" clId="{A54A5039-9BC6-1548-AC61-7314DB675A9D}" dt="2019-09-23T12:02:10.526" v="1845" actId="20577"/>
          <ac:spMkLst>
            <pc:docMk/>
            <pc:sldMk cId="295911327" sldId="307"/>
            <ac:spMk id="9" creationId="{E3B2E017-30B2-884B-A113-B419A2ED51AD}"/>
          </ac:spMkLst>
        </pc:spChg>
      </pc:sldChg>
      <pc:sldChg chg="modSp add modAnim">
        <pc:chgData name="Long B Nguyen" userId="f59fb8f3-a021-417a-8bc1-65c8d471c621" providerId="ADAL" clId="{A54A5039-9BC6-1548-AC61-7314DB675A9D}" dt="2019-09-23T12:01:05.311" v="1832"/>
        <pc:sldMkLst>
          <pc:docMk/>
          <pc:sldMk cId="67957925" sldId="308"/>
        </pc:sldMkLst>
        <pc:spChg chg="mod">
          <ac:chgData name="Long B Nguyen" userId="f59fb8f3-a021-417a-8bc1-65c8d471c621" providerId="ADAL" clId="{A54A5039-9BC6-1548-AC61-7314DB675A9D}" dt="2019-09-20T12:22:34.233" v="599" actId="20577"/>
          <ac:spMkLst>
            <pc:docMk/>
            <pc:sldMk cId="67957925" sldId="308"/>
            <ac:spMk id="2" creationId="{AA3A228F-61D0-D949-A5E7-F83756230BF8}"/>
          </ac:spMkLst>
        </pc:spChg>
        <pc:spChg chg="mod">
          <ac:chgData name="Long B Nguyen" userId="f59fb8f3-a021-417a-8bc1-65c8d471c621" providerId="ADAL" clId="{A54A5039-9BC6-1548-AC61-7314DB675A9D}" dt="2019-09-20T12:37:26.490" v="1123" actId="20577"/>
          <ac:spMkLst>
            <pc:docMk/>
            <pc:sldMk cId="67957925" sldId="308"/>
            <ac:spMk id="9" creationId="{E3B2E017-30B2-884B-A113-B419A2ED51AD}"/>
          </ac:spMkLst>
        </pc:spChg>
      </pc:sldChg>
      <pc:sldChg chg="modSp add modAnim">
        <pc:chgData name="Long B Nguyen" userId="f59fb8f3-a021-417a-8bc1-65c8d471c621" providerId="ADAL" clId="{A54A5039-9BC6-1548-AC61-7314DB675A9D}" dt="2019-09-23T12:01:18.117" v="1835"/>
        <pc:sldMkLst>
          <pc:docMk/>
          <pc:sldMk cId="1872435103" sldId="309"/>
        </pc:sldMkLst>
        <pc:spChg chg="mod">
          <ac:chgData name="Long B Nguyen" userId="f59fb8f3-a021-417a-8bc1-65c8d471c621" providerId="ADAL" clId="{A54A5039-9BC6-1548-AC61-7314DB675A9D}" dt="2019-09-20T12:24:39.851" v="793" actId="20577"/>
          <ac:spMkLst>
            <pc:docMk/>
            <pc:sldMk cId="1872435103" sldId="309"/>
            <ac:spMk id="2" creationId="{AA3A228F-61D0-D949-A5E7-F83756230BF8}"/>
          </ac:spMkLst>
        </pc:spChg>
        <pc:spChg chg="mod">
          <ac:chgData name="Long B Nguyen" userId="f59fb8f3-a021-417a-8bc1-65c8d471c621" providerId="ADAL" clId="{A54A5039-9BC6-1548-AC61-7314DB675A9D}" dt="2019-09-20T12:37:20.580" v="1117" actId="20577"/>
          <ac:spMkLst>
            <pc:docMk/>
            <pc:sldMk cId="1872435103" sldId="309"/>
            <ac:spMk id="9" creationId="{E3B2E017-30B2-884B-A113-B419A2ED51AD}"/>
          </ac:spMkLst>
        </pc:spChg>
      </pc:sldChg>
      <pc:sldChg chg="modSp add">
        <pc:chgData name="Long B Nguyen" userId="f59fb8f3-a021-417a-8bc1-65c8d471c621" providerId="ADAL" clId="{A54A5039-9BC6-1548-AC61-7314DB675A9D}" dt="2019-09-20T12:40:48.118" v="1409" actId="20577"/>
        <pc:sldMkLst>
          <pc:docMk/>
          <pc:sldMk cId="4088965571" sldId="310"/>
        </pc:sldMkLst>
        <pc:spChg chg="mod">
          <ac:chgData name="Long B Nguyen" userId="f59fb8f3-a021-417a-8bc1-65c8d471c621" providerId="ADAL" clId="{A54A5039-9BC6-1548-AC61-7314DB675A9D}" dt="2019-09-20T12:40:48.118" v="1409" actId="20577"/>
          <ac:spMkLst>
            <pc:docMk/>
            <pc:sldMk cId="4088965571" sldId="310"/>
            <ac:spMk id="2" creationId="{AA3A228F-61D0-D949-A5E7-F83756230BF8}"/>
          </ac:spMkLst>
        </pc:spChg>
        <pc:spChg chg="mod">
          <ac:chgData name="Long B Nguyen" userId="f59fb8f3-a021-417a-8bc1-65c8d471c621" providerId="ADAL" clId="{A54A5039-9BC6-1548-AC61-7314DB675A9D}" dt="2019-09-20T12:40:27.809" v="1394" actId="255"/>
          <ac:spMkLst>
            <pc:docMk/>
            <pc:sldMk cId="4088965571" sldId="310"/>
            <ac:spMk id="9" creationId="{E3B2E017-30B2-884B-A113-B419A2ED51AD}"/>
          </ac:spMkLst>
        </pc:spChg>
      </pc:sldChg>
      <pc:sldChg chg="modSp add modAnim">
        <pc:chgData name="Long B Nguyen" userId="f59fb8f3-a021-417a-8bc1-65c8d471c621" providerId="ADAL" clId="{A54A5039-9BC6-1548-AC61-7314DB675A9D}" dt="2019-09-23T12:01:26.997" v="1836"/>
        <pc:sldMkLst>
          <pc:docMk/>
          <pc:sldMk cId="2255846137" sldId="311"/>
        </pc:sldMkLst>
        <pc:spChg chg="mod">
          <ac:chgData name="Long B Nguyen" userId="f59fb8f3-a021-417a-8bc1-65c8d471c621" providerId="ADAL" clId="{A54A5039-9BC6-1548-AC61-7314DB675A9D}" dt="2019-09-20T12:42:38.115" v="1565" actId="20577"/>
          <ac:spMkLst>
            <pc:docMk/>
            <pc:sldMk cId="2255846137" sldId="311"/>
            <ac:spMk id="2" creationId="{AA3A228F-61D0-D949-A5E7-F83756230BF8}"/>
          </ac:spMkLst>
        </pc:spChg>
        <pc:spChg chg="mod">
          <ac:chgData name="Long B Nguyen" userId="f59fb8f3-a021-417a-8bc1-65c8d471c621" providerId="ADAL" clId="{A54A5039-9BC6-1548-AC61-7314DB675A9D}" dt="2019-09-20T12:43:18.312" v="1623" actId="20577"/>
          <ac:spMkLst>
            <pc:docMk/>
            <pc:sldMk cId="2255846137" sldId="311"/>
            <ac:spMk id="9" creationId="{E3B2E017-30B2-884B-A113-B419A2ED51AD}"/>
          </ac:spMkLst>
        </pc:spChg>
      </pc:sldChg>
      <pc:sldChg chg="modSp add">
        <pc:chgData name="Long B Nguyen" userId="f59fb8f3-a021-417a-8bc1-65c8d471c621" providerId="ADAL" clId="{A54A5039-9BC6-1548-AC61-7314DB675A9D}" dt="2019-09-23T11:49:40.764" v="1759" actId="20577"/>
        <pc:sldMkLst>
          <pc:docMk/>
          <pc:sldMk cId="1513627164" sldId="312"/>
        </pc:sldMkLst>
        <pc:spChg chg="mod">
          <ac:chgData name="Long B Nguyen" userId="f59fb8f3-a021-417a-8bc1-65c8d471c621" providerId="ADAL" clId="{A54A5039-9BC6-1548-AC61-7314DB675A9D}" dt="2019-09-20T12:44:10.623" v="1625" actId="20577"/>
          <ac:spMkLst>
            <pc:docMk/>
            <pc:sldMk cId="1513627164" sldId="312"/>
            <ac:spMk id="2" creationId="{AA3A228F-61D0-D949-A5E7-F83756230BF8}"/>
          </ac:spMkLst>
        </pc:spChg>
        <pc:spChg chg="mod">
          <ac:chgData name="Long B Nguyen" userId="f59fb8f3-a021-417a-8bc1-65c8d471c621" providerId="ADAL" clId="{A54A5039-9BC6-1548-AC61-7314DB675A9D}" dt="2019-09-23T11:49:40.764" v="1759" actId="20577"/>
          <ac:spMkLst>
            <pc:docMk/>
            <pc:sldMk cId="1513627164" sldId="312"/>
            <ac:spMk id="9" creationId="{E3B2E017-30B2-884B-A113-B419A2ED51AD}"/>
          </ac:spMkLst>
        </pc:spChg>
      </pc:sldChg>
      <pc:sldChg chg="modSp add modAnim">
        <pc:chgData name="Long B Nguyen" userId="f59fb8f3-a021-417a-8bc1-65c8d471c621" providerId="ADAL" clId="{A54A5039-9BC6-1548-AC61-7314DB675A9D}" dt="2019-09-23T11:58:57.499" v="1789"/>
        <pc:sldMkLst>
          <pc:docMk/>
          <pc:sldMk cId="2097059918" sldId="313"/>
        </pc:sldMkLst>
        <pc:spChg chg="mod">
          <ac:chgData name="Long B Nguyen" userId="f59fb8f3-a021-417a-8bc1-65c8d471c621" providerId="ADAL" clId="{A54A5039-9BC6-1548-AC61-7314DB675A9D}" dt="2019-09-23T11:58:47.576" v="1783" actId="20577"/>
          <ac:spMkLst>
            <pc:docMk/>
            <pc:sldMk cId="2097059918" sldId="313"/>
            <ac:spMk id="9" creationId="{E3B2E017-30B2-884B-A113-B419A2ED51AD}"/>
          </ac:spMkLst>
        </pc:spChg>
      </pc:sldChg>
      <pc:sldChg chg="modSp add del">
        <pc:chgData name="Long B Nguyen" userId="f59fb8f3-a021-417a-8bc1-65c8d471c621" providerId="ADAL" clId="{A54A5039-9BC6-1548-AC61-7314DB675A9D}" dt="2019-09-24T11:43:27.284" v="2147" actId="2696"/>
        <pc:sldMkLst>
          <pc:docMk/>
          <pc:sldMk cId="3916896519" sldId="314"/>
        </pc:sldMkLst>
        <pc:spChg chg="mod">
          <ac:chgData name="Long B Nguyen" userId="f59fb8f3-a021-417a-8bc1-65c8d471c621" providerId="ADAL" clId="{A54A5039-9BC6-1548-AC61-7314DB675A9D}" dt="2019-09-24T11:40:07.514" v="2003"/>
          <ac:spMkLst>
            <pc:docMk/>
            <pc:sldMk cId="3916896519" sldId="314"/>
            <ac:spMk id="2" creationId="{AA3A228F-61D0-D949-A5E7-F83756230BF8}"/>
          </ac:spMkLst>
        </pc:spChg>
        <pc:spChg chg="mod">
          <ac:chgData name="Long B Nguyen" userId="f59fb8f3-a021-417a-8bc1-65c8d471c621" providerId="ADAL" clId="{A54A5039-9BC6-1548-AC61-7314DB675A9D}" dt="2019-09-24T11:41:32.486" v="2043"/>
          <ac:spMkLst>
            <pc:docMk/>
            <pc:sldMk cId="3916896519" sldId="314"/>
            <ac:spMk id="9" creationId="{E3B2E017-30B2-884B-A113-B419A2ED51AD}"/>
          </ac:spMkLst>
        </pc:spChg>
      </pc:sldChg>
      <pc:sldChg chg="modSp add del">
        <pc:chgData name="Long B Nguyen" userId="f59fb8f3-a021-417a-8bc1-65c8d471c621" providerId="ADAL" clId="{A54A5039-9BC6-1548-AC61-7314DB675A9D}" dt="2019-09-24T14:05:24.942" v="2839" actId="2696"/>
        <pc:sldMkLst>
          <pc:docMk/>
          <pc:sldMk cId="2798321153" sldId="315"/>
        </pc:sldMkLst>
        <pc:spChg chg="mod">
          <ac:chgData name="Long B Nguyen" userId="f59fb8f3-a021-417a-8bc1-65c8d471c621" providerId="ADAL" clId="{A54A5039-9BC6-1548-AC61-7314DB675A9D}" dt="2019-09-24T11:47:07.801" v="2189" actId="20577"/>
          <ac:spMkLst>
            <pc:docMk/>
            <pc:sldMk cId="2798321153" sldId="315"/>
            <ac:spMk id="2" creationId="{AA3A228F-61D0-D949-A5E7-F83756230BF8}"/>
          </ac:spMkLst>
        </pc:spChg>
        <pc:spChg chg="mod">
          <ac:chgData name="Long B Nguyen" userId="f59fb8f3-a021-417a-8bc1-65c8d471c621" providerId="ADAL" clId="{A54A5039-9BC6-1548-AC61-7314DB675A9D}" dt="2019-09-24T11:53:13.884" v="2630" actId="20577"/>
          <ac:spMkLst>
            <pc:docMk/>
            <pc:sldMk cId="2798321153" sldId="315"/>
            <ac:spMk id="9" creationId="{E3B2E017-30B2-884B-A113-B419A2ED51AD}"/>
          </ac:spMkLst>
        </pc:spChg>
      </pc:sldChg>
      <pc:sldChg chg="add">
        <pc:chgData name="Long B Nguyen" userId="f59fb8f3-a021-417a-8bc1-65c8d471c621" providerId="ADAL" clId="{A54A5039-9BC6-1548-AC61-7314DB675A9D}" dt="2019-09-24T11:47:01.081" v="2186"/>
        <pc:sldMkLst>
          <pc:docMk/>
          <pc:sldMk cId="1452600724" sldId="316"/>
        </pc:sldMkLst>
      </pc:sldChg>
      <pc:sldChg chg="modSp add">
        <pc:chgData name="Long B Nguyen" userId="f59fb8f3-a021-417a-8bc1-65c8d471c621" providerId="ADAL" clId="{A54A5039-9BC6-1548-AC61-7314DB675A9D}" dt="2019-09-25T14:26:33.714" v="2899" actId="20577"/>
        <pc:sldMkLst>
          <pc:docMk/>
          <pc:sldMk cId="1787114790" sldId="317"/>
        </pc:sldMkLst>
        <pc:spChg chg="mod">
          <ac:chgData name="Long B Nguyen" userId="f59fb8f3-a021-417a-8bc1-65c8d471c621" providerId="ADAL" clId="{A54A5039-9BC6-1548-AC61-7314DB675A9D}" dt="2019-09-24T11:53:24.383" v="2634" actId="20577"/>
          <ac:spMkLst>
            <pc:docMk/>
            <pc:sldMk cId="1787114790" sldId="317"/>
            <ac:spMk id="2" creationId="{AA3A228F-61D0-D949-A5E7-F83756230BF8}"/>
          </ac:spMkLst>
        </pc:spChg>
        <pc:spChg chg="mod">
          <ac:chgData name="Long B Nguyen" userId="f59fb8f3-a021-417a-8bc1-65c8d471c621" providerId="ADAL" clId="{A54A5039-9BC6-1548-AC61-7314DB675A9D}" dt="2019-09-25T14:26:33.714" v="2899" actId="20577"/>
          <ac:spMkLst>
            <pc:docMk/>
            <pc:sldMk cId="1787114790" sldId="317"/>
            <ac:spMk id="9" creationId="{E3B2E017-30B2-884B-A113-B419A2ED51AD}"/>
          </ac:spMkLst>
        </pc:spChg>
      </pc:sldChg>
      <pc:sldChg chg="modSp add">
        <pc:chgData name="Long B Nguyen" userId="f59fb8f3-a021-417a-8bc1-65c8d471c621" providerId="ADAL" clId="{A54A5039-9BC6-1548-AC61-7314DB675A9D}" dt="2019-09-24T13:44:10.963" v="2838" actId="20577"/>
        <pc:sldMkLst>
          <pc:docMk/>
          <pc:sldMk cId="1215229427" sldId="318"/>
        </pc:sldMkLst>
        <pc:spChg chg="mod">
          <ac:chgData name="Long B Nguyen" userId="f59fb8f3-a021-417a-8bc1-65c8d471c621" providerId="ADAL" clId="{A54A5039-9BC6-1548-AC61-7314DB675A9D}" dt="2019-09-24T13:44:10.963" v="2838" actId="20577"/>
          <ac:spMkLst>
            <pc:docMk/>
            <pc:sldMk cId="1215229427" sldId="318"/>
            <ac:spMk id="9" creationId="{E3B2E017-30B2-884B-A113-B419A2ED51AD}"/>
          </ac:spMkLst>
        </pc:spChg>
      </pc:sldChg>
    </pc:docChg>
  </pc:docChgLst>
  <pc:docChgLst>
    <pc:chgData name="Long B Nguyen" userId="f59fb8f3-a021-417a-8bc1-65c8d471c621" providerId="ADAL" clId="{7E551B6C-1E81-B548-A72C-C51786C7D0CC}"/>
    <pc:docChg chg="custSel addSld delSld modSld">
      <pc:chgData name="Long B Nguyen" userId="f59fb8f3-a021-417a-8bc1-65c8d471c621" providerId="ADAL" clId="{7E551B6C-1E81-B548-A72C-C51786C7D0CC}" dt="2021-06-11T17:34:49.741" v="4330" actId="2696"/>
      <pc:docMkLst>
        <pc:docMk/>
      </pc:docMkLst>
      <pc:sldChg chg="del">
        <pc:chgData name="Long B Nguyen" userId="f59fb8f3-a021-417a-8bc1-65c8d471c621" providerId="ADAL" clId="{7E551B6C-1E81-B548-A72C-C51786C7D0CC}" dt="2021-06-11T17:34:49.741" v="4330" actId="2696"/>
        <pc:sldMkLst>
          <pc:docMk/>
          <pc:sldMk cId="1758448129" sldId="309"/>
        </pc:sldMkLst>
      </pc:sldChg>
      <pc:sldChg chg="modSp add mod modAnim">
        <pc:chgData name="Long B Nguyen" userId="f59fb8f3-a021-417a-8bc1-65c8d471c621" providerId="ADAL" clId="{7E551B6C-1E81-B548-A72C-C51786C7D0CC}" dt="2021-06-11T12:17:07.088" v="2124" actId="20577"/>
        <pc:sldMkLst>
          <pc:docMk/>
          <pc:sldMk cId="833801237" sldId="313"/>
        </pc:sldMkLst>
        <pc:spChg chg="mod">
          <ac:chgData name="Long B Nguyen" userId="f59fb8f3-a021-417a-8bc1-65c8d471c621" providerId="ADAL" clId="{7E551B6C-1E81-B548-A72C-C51786C7D0CC}" dt="2021-06-11T12:17:07.088" v="2124" actId="20577"/>
          <ac:spMkLst>
            <pc:docMk/>
            <pc:sldMk cId="833801237" sldId="313"/>
            <ac:spMk id="3" creationId="{44A58473-3189-0C44-8A5E-E353CDFB3E5C}"/>
          </ac:spMkLst>
        </pc:spChg>
        <pc:spChg chg="mod">
          <ac:chgData name="Long B Nguyen" userId="f59fb8f3-a021-417a-8bc1-65c8d471c621" providerId="ADAL" clId="{7E551B6C-1E81-B548-A72C-C51786C7D0CC}" dt="2021-06-10T17:08:52.682" v="1374" actId="1076"/>
          <ac:spMkLst>
            <pc:docMk/>
            <pc:sldMk cId="833801237" sldId="313"/>
            <ac:spMk id="21505" creationId="{BCBA125C-ACA7-FB47-96FC-9420F821AD81}"/>
          </ac:spMkLst>
        </pc:spChg>
      </pc:sldChg>
      <pc:sldChg chg="modSp del mod">
        <pc:chgData name="Long B Nguyen" userId="f59fb8f3-a021-417a-8bc1-65c8d471c621" providerId="ADAL" clId="{7E551B6C-1E81-B548-A72C-C51786C7D0CC}" dt="2021-06-10T17:08:32.914" v="1371" actId="2696"/>
        <pc:sldMkLst>
          <pc:docMk/>
          <pc:sldMk cId="3947558204" sldId="313"/>
        </pc:sldMkLst>
        <pc:spChg chg="mod">
          <ac:chgData name="Long B Nguyen" userId="f59fb8f3-a021-417a-8bc1-65c8d471c621" providerId="ADAL" clId="{7E551B6C-1E81-B548-A72C-C51786C7D0CC}" dt="2021-06-10T17:07:55.946" v="1369" actId="14100"/>
          <ac:spMkLst>
            <pc:docMk/>
            <pc:sldMk cId="3947558204" sldId="313"/>
            <ac:spMk id="21505" creationId="{BCBA125C-ACA7-FB47-96FC-9420F821AD81}"/>
          </ac:spMkLst>
        </pc:spChg>
      </pc:sldChg>
      <pc:sldChg chg="del">
        <pc:chgData name="Long B Nguyen" userId="f59fb8f3-a021-417a-8bc1-65c8d471c621" providerId="ADAL" clId="{7E551B6C-1E81-B548-A72C-C51786C7D0CC}" dt="2021-06-10T17:02:53.723" v="1102" actId="2696"/>
        <pc:sldMkLst>
          <pc:docMk/>
          <pc:sldMk cId="2054265466" sldId="314"/>
        </pc:sldMkLst>
      </pc:sldChg>
      <pc:sldChg chg="modSp add mod">
        <pc:chgData name="Long B Nguyen" userId="f59fb8f3-a021-417a-8bc1-65c8d471c621" providerId="ADAL" clId="{7E551B6C-1E81-B548-A72C-C51786C7D0CC}" dt="2021-06-11T12:17:35.863" v="2130" actId="255"/>
        <pc:sldMkLst>
          <pc:docMk/>
          <pc:sldMk cId="4199940570" sldId="314"/>
        </pc:sldMkLst>
        <pc:spChg chg="mod">
          <ac:chgData name="Long B Nguyen" userId="f59fb8f3-a021-417a-8bc1-65c8d471c621" providerId="ADAL" clId="{7E551B6C-1E81-B548-A72C-C51786C7D0CC}" dt="2021-06-11T12:17:35.863" v="2130" actId="255"/>
          <ac:spMkLst>
            <pc:docMk/>
            <pc:sldMk cId="4199940570" sldId="314"/>
            <ac:spMk id="3" creationId="{A2015382-9B7F-FE46-8251-9DC1E84F44FE}"/>
          </ac:spMkLst>
        </pc:spChg>
        <pc:spChg chg="mod">
          <ac:chgData name="Long B Nguyen" userId="f59fb8f3-a021-417a-8bc1-65c8d471c621" providerId="ADAL" clId="{7E551B6C-1E81-B548-A72C-C51786C7D0CC}" dt="2021-06-11T12:17:25.436" v="2126" actId="1076"/>
          <ac:spMkLst>
            <pc:docMk/>
            <pc:sldMk cId="4199940570" sldId="314"/>
            <ac:spMk id="22529" creationId="{D64B8878-850A-FD49-812E-00E5D00C2909}"/>
          </ac:spMkLst>
        </pc:spChg>
      </pc:sldChg>
      <pc:sldChg chg="del">
        <pc:chgData name="Long B Nguyen" userId="f59fb8f3-a021-417a-8bc1-65c8d471c621" providerId="ADAL" clId="{7E551B6C-1E81-B548-A72C-C51786C7D0CC}" dt="2021-06-10T17:02:53.787" v="1105" actId="2696"/>
        <pc:sldMkLst>
          <pc:docMk/>
          <pc:sldMk cId="917461937" sldId="315"/>
        </pc:sldMkLst>
      </pc:sldChg>
      <pc:sldChg chg="modSp add mod">
        <pc:chgData name="Long B Nguyen" userId="f59fb8f3-a021-417a-8bc1-65c8d471c621" providerId="ADAL" clId="{7E551B6C-1E81-B548-A72C-C51786C7D0CC}" dt="2021-06-11T12:18:09.763" v="2139" actId="14100"/>
        <pc:sldMkLst>
          <pc:docMk/>
          <pc:sldMk cId="1902012464" sldId="315"/>
        </pc:sldMkLst>
        <pc:spChg chg="mod">
          <ac:chgData name="Long B Nguyen" userId="f59fb8f3-a021-417a-8bc1-65c8d471c621" providerId="ADAL" clId="{7E551B6C-1E81-B548-A72C-C51786C7D0CC}" dt="2021-06-11T12:18:09.763" v="2139" actId="14100"/>
          <ac:spMkLst>
            <pc:docMk/>
            <pc:sldMk cId="1902012464" sldId="315"/>
            <ac:spMk id="3" creationId="{1749D47C-23C2-834A-9FE9-50A8E8BE40E7}"/>
          </ac:spMkLst>
        </pc:spChg>
        <pc:spChg chg="mod">
          <ac:chgData name="Long B Nguyen" userId="f59fb8f3-a021-417a-8bc1-65c8d471c621" providerId="ADAL" clId="{7E551B6C-1E81-B548-A72C-C51786C7D0CC}" dt="2021-06-11T12:18:05.222" v="2137" actId="1076"/>
          <ac:spMkLst>
            <pc:docMk/>
            <pc:sldMk cId="1902012464" sldId="315"/>
            <ac:spMk id="24577" creationId="{44A4C074-C74F-714A-A8EE-ABAB5BC20626}"/>
          </ac:spMkLst>
        </pc:spChg>
      </pc:sldChg>
      <pc:sldChg chg="modSp add mod">
        <pc:chgData name="Long B Nguyen" userId="f59fb8f3-a021-417a-8bc1-65c8d471c621" providerId="ADAL" clId="{7E551B6C-1E81-B548-A72C-C51786C7D0CC}" dt="2021-06-11T12:18:43.912" v="2147" actId="255"/>
        <pc:sldMkLst>
          <pc:docMk/>
          <pc:sldMk cId="1824894821" sldId="316"/>
        </pc:sldMkLst>
        <pc:spChg chg="mod">
          <ac:chgData name="Long B Nguyen" userId="f59fb8f3-a021-417a-8bc1-65c8d471c621" providerId="ADAL" clId="{7E551B6C-1E81-B548-A72C-C51786C7D0CC}" dt="2021-06-11T12:18:43.912" v="2147" actId="255"/>
          <ac:spMkLst>
            <pc:docMk/>
            <pc:sldMk cId="1824894821" sldId="316"/>
            <ac:spMk id="3" creationId="{C1BB7D3F-3A2C-0E43-B723-6E892A40421F}"/>
          </ac:spMkLst>
        </pc:spChg>
        <pc:spChg chg="mod">
          <ac:chgData name="Long B Nguyen" userId="f59fb8f3-a021-417a-8bc1-65c8d471c621" providerId="ADAL" clId="{7E551B6C-1E81-B548-A72C-C51786C7D0CC}" dt="2021-06-11T12:18:17.165" v="2141" actId="1076"/>
          <ac:spMkLst>
            <pc:docMk/>
            <pc:sldMk cId="1824894821" sldId="316"/>
            <ac:spMk id="25601" creationId="{D924ED1B-1F5B-5B4D-BA47-0A5B5F4A1A7F}"/>
          </ac:spMkLst>
        </pc:spChg>
      </pc:sldChg>
      <pc:sldChg chg="del">
        <pc:chgData name="Long B Nguyen" userId="f59fb8f3-a021-417a-8bc1-65c8d471c621" providerId="ADAL" clId="{7E551B6C-1E81-B548-A72C-C51786C7D0CC}" dt="2021-06-10T17:02:53.804" v="1106" actId="2696"/>
        <pc:sldMkLst>
          <pc:docMk/>
          <pc:sldMk cId="3266234076" sldId="316"/>
        </pc:sldMkLst>
      </pc:sldChg>
      <pc:sldChg chg="modSp add mod">
        <pc:chgData name="Long B Nguyen" userId="f59fb8f3-a021-417a-8bc1-65c8d471c621" providerId="ADAL" clId="{7E551B6C-1E81-B548-A72C-C51786C7D0CC}" dt="2021-06-11T12:17:51.591" v="2133" actId="14100"/>
        <pc:sldMkLst>
          <pc:docMk/>
          <pc:sldMk cId="1105327036" sldId="317"/>
        </pc:sldMkLst>
        <pc:spChg chg="mod">
          <ac:chgData name="Long B Nguyen" userId="f59fb8f3-a021-417a-8bc1-65c8d471c621" providerId="ADAL" clId="{7E551B6C-1E81-B548-A72C-C51786C7D0CC}" dt="2021-06-11T12:17:48.263" v="2132" actId="1076"/>
          <ac:spMkLst>
            <pc:docMk/>
            <pc:sldMk cId="1105327036" sldId="317"/>
            <ac:spMk id="23553" creationId="{5E6C904F-B0D2-8542-BF56-4B43E4386E3D}"/>
          </ac:spMkLst>
        </pc:spChg>
        <pc:picChg chg="mod">
          <ac:chgData name="Long B Nguyen" userId="f59fb8f3-a021-417a-8bc1-65c8d471c621" providerId="ADAL" clId="{7E551B6C-1E81-B548-A72C-C51786C7D0CC}" dt="2021-06-11T12:17:51.591" v="2133" actId="14100"/>
          <ac:picMkLst>
            <pc:docMk/>
            <pc:sldMk cId="1105327036" sldId="317"/>
            <ac:picMk id="2" creationId="{D5FC4C3C-5059-9845-989F-6DA2B906114F}"/>
          </ac:picMkLst>
        </pc:picChg>
      </pc:sldChg>
      <pc:sldChg chg="del">
        <pc:chgData name="Long B Nguyen" userId="f59fb8f3-a021-417a-8bc1-65c8d471c621" providerId="ADAL" clId="{7E551B6C-1E81-B548-A72C-C51786C7D0CC}" dt="2021-06-10T17:02:53.738" v="1103" actId="2696"/>
        <pc:sldMkLst>
          <pc:docMk/>
          <pc:sldMk cId="2886319738" sldId="317"/>
        </pc:sldMkLst>
      </pc:sldChg>
      <pc:sldChg chg="modSp add mod">
        <pc:chgData name="Long B Nguyen" userId="f59fb8f3-a021-417a-8bc1-65c8d471c621" providerId="ADAL" clId="{7E551B6C-1E81-B548-A72C-C51786C7D0CC}" dt="2021-06-11T12:19:10.483" v="2165" actId="14100"/>
        <pc:sldMkLst>
          <pc:docMk/>
          <pc:sldMk cId="1694859685" sldId="319"/>
        </pc:sldMkLst>
        <pc:spChg chg="mod">
          <ac:chgData name="Long B Nguyen" userId="f59fb8f3-a021-417a-8bc1-65c8d471c621" providerId="ADAL" clId="{7E551B6C-1E81-B548-A72C-C51786C7D0CC}" dt="2021-06-11T12:19:10.483" v="2165" actId="14100"/>
          <ac:spMkLst>
            <pc:docMk/>
            <pc:sldMk cId="1694859685" sldId="319"/>
            <ac:spMk id="3" creationId="{6BAAF3A1-8774-5448-8A90-E12045B4D3F2}"/>
          </ac:spMkLst>
        </pc:spChg>
        <pc:spChg chg="mod">
          <ac:chgData name="Long B Nguyen" userId="f59fb8f3-a021-417a-8bc1-65c8d471c621" providerId="ADAL" clId="{7E551B6C-1E81-B548-A72C-C51786C7D0CC}" dt="2021-06-11T12:19:05.294" v="2163" actId="1076"/>
          <ac:spMkLst>
            <pc:docMk/>
            <pc:sldMk cId="1694859685" sldId="319"/>
            <ac:spMk id="27649" creationId="{6DF2718B-6957-A844-8110-C38E5F3B4833}"/>
          </ac:spMkLst>
        </pc:spChg>
      </pc:sldChg>
      <pc:sldChg chg="del">
        <pc:chgData name="Long B Nguyen" userId="f59fb8f3-a021-417a-8bc1-65c8d471c621" providerId="ADAL" clId="{7E551B6C-1E81-B548-A72C-C51786C7D0CC}" dt="2021-06-10T17:02:53.844" v="1108" actId="2696"/>
        <pc:sldMkLst>
          <pc:docMk/>
          <pc:sldMk cId="3906700287" sldId="319"/>
        </pc:sldMkLst>
      </pc:sldChg>
      <pc:sldChg chg="del">
        <pc:chgData name="Long B Nguyen" userId="f59fb8f3-a021-417a-8bc1-65c8d471c621" providerId="ADAL" clId="{7E551B6C-1E81-B548-A72C-C51786C7D0CC}" dt="2021-06-10T17:02:53.989" v="1110" actId="2696"/>
        <pc:sldMkLst>
          <pc:docMk/>
          <pc:sldMk cId="1810541734" sldId="320"/>
        </pc:sldMkLst>
      </pc:sldChg>
      <pc:sldChg chg="modSp add mod">
        <pc:chgData name="Long B Nguyen" userId="f59fb8f3-a021-417a-8bc1-65c8d471c621" providerId="ADAL" clId="{7E551B6C-1E81-B548-A72C-C51786C7D0CC}" dt="2021-06-11T12:19:53.077" v="2177" actId="20577"/>
        <pc:sldMkLst>
          <pc:docMk/>
          <pc:sldMk cId="3981954340" sldId="320"/>
        </pc:sldMkLst>
        <pc:spChg chg="mod">
          <ac:chgData name="Long B Nguyen" userId="f59fb8f3-a021-417a-8bc1-65c8d471c621" providerId="ADAL" clId="{7E551B6C-1E81-B548-A72C-C51786C7D0CC}" dt="2021-06-11T12:19:53.077" v="2177" actId="20577"/>
          <ac:spMkLst>
            <pc:docMk/>
            <pc:sldMk cId="3981954340" sldId="320"/>
            <ac:spMk id="3" creationId="{D1CC84C1-64E3-8C44-A271-6413B01F1B9F}"/>
          </ac:spMkLst>
        </pc:spChg>
        <pc:spChg chg="mod">
          <ac:chgData name="Long B Nguyen" userId="f59fb8f3-a021-417a-8bc1-65c8d471c621" providerId="ADAL" clId="{7E551B6C-1E81-B548-A72C-C51786C7D0CC}" dt="2021-06-11T12:19:34.831" v="2173" actId="1076"/>
          <ac:spMkLst>
            <pc:docMk/>
            <pc:sldMk cId="3981954340" sldId="320"/>
            <ac:spMk id="29697" creationId="{5D843E53-35E9-E74F-AAF1-1C6E9C7CF5DA}"/>
          </ac:spMkLst>
        </pc:spChg>
      </pc:sldChg>
      <pc:sldChg chg="del">
        <pc:chgData name="Long B Nguyen" userId="f59fb8f3-a021-417a-8bc1-65c8d471c621" providerId="ADAL" clId="{7E551B6C-1E81-B548-A72C-C51786C7D0CC}" dt="2021-06-10T17:02:54.010" v="1111" actId="2696"/>
        <pc:sldMkLst>
          <pc:docMk/>
          <pc:sldMk cId="1359731776" sldId="321"/>
        </pc:sldMkLst>
      </pc:sldChg>
      <pc:sldChg chg="add">
        <pc:chgData name="Long B Nguyen" userId="f59fb8f3-a021-417a-8bc1-65c8d471c621" providerId="ADAL" clId="{7E551B6C-1E81-B548-A72C-C51786C7D0CC}" dt="2021-06-10T17:03:02.443" v="1115"/>
        <pc:sldMkLst>
          <pc:docMk/>
          <pc:sldMk cId="3869412028" sldId="321"/>
        </pc:sldMkLst>
      </pc:sldChg>
      <pc:sldChg chg="modSp add mod">
        <pc:chgData name="Long B Nguyen" userId="f59fb8f3-a021-417a-8bc1-65c8d471c621" providerId="ADAL" clId="{7E551B6C-1E81-B548-A72C-C51786C7D0CC}" dt="2021-06-11T12:20:03.206" v="2179" actId="1076"/>
        <pc:sldMkLst>
          <pc:docMk/>
          <pc:sldMk cId="545779161" sldId="322"/>
        </pc:sldMkLst>
        <pc:spChg chg="mod">
          <ac:chgData name="Long B Nguyen" userId="f59fb8f3-a021-417a-8bc1-65c8d471c621" providerId="ADAL" clId="{7E551B6C-1E81-B548-A72C-C51786C7D0CC}" dt="2021-06-11T12:20:03.206" v="2179" actId="1076"/>
          <ac:spMkLst>
            <pc:docMk/>
            <pc:sldMk cId="545779161" sldId="322"/>
            <ac:spMk id="31745" creationId="{4BD382BA-290D-A94B-A7DD-7AEF84D0700A}"/>
          </ac:spMkLst>
        </pc:spChg>
      </pc:sldChg>
      <pc:sldChg chg="del">
        <pc:chgData name="Long B Nguyen" userId="f59fb8f3-a021-417a-8bc1-65c8d471c621" providerId="ADAL" clId="{7E551B6C-1E81-B548-A72C-C51786C7D0CC}" dt="2021-06-10T17:02:54.030" v="1112" actId="2696"/>
        <pc:sldMkLst>
          <pc:docMk/>
          <pc:sldMk cId="3651577480" sldId="322"/>
        </pc:sldMkLst>
      </pc:sldChg>
      <pc:sldChg chg="del">
        <pc:chgData name="Long B Nguyen" userId="f59fb8f3-a021-417a-8bc1-65c8d471c621" providerId="ADAL" clId="{7E551B6C-1E81-B548-A72C-C51786C7D0CC}" dt="2021-06-10T17:02:53.968" v="1109" actId="2696"/>
        <pc:sldMkLst>
          <pc:docMk/>
          <pc:sldMk cId="1496564367" sldId="323"/>
        </pc:sldMkLst>
      </pc:sldChg>
      <pc:sldChg chg="modSp add mod modAnim">
        <pc:chgData name="Long B Nguyen" userId="f59fb8f3-a021-417a-8bc1-65c8d471c621" providerId="ADAL" clId="{7E551B6C-1E81-B548-A72C-C51786C7D0CC}" dt="2021-06-11T12:19:28.750" v="2171" actId="20577"/>
        <pc:sldMkLst>
          <pc:docMk/>
          <pc:sldMk cId="3176068915" sldId="323"/>
        </pc:sldMkLst>
        <pc:spChg chg="mod">
          <ac:chgData name="Long B Nguyen" userId="f59fb8f3-a021-417a-8bc1-65c8d471c621" providerId="ADAL" clId="{7E551B6C-1E81-B548-A72C-C51786C7D0CC}" dt="2021-06-11T12:19:28.750" v="2171" actId="20577"/>
          <ac:spMkLst>
            <pc:docMk/>
            <pc:sldMk cId="3176068915" sldId="323"/>
            <ac:spMk id="3" creationId="{5401327B-FADD-F14B-8EF1-39E2659DA6FA}"/>
          </ac:spMkLst>
        </pc:spChg>
        <pc:spChg chg="mod">
          <ac:chgData name="Long B Nguyen" userId="f59fb8f3-a021-417a-8bc1-65c8d471c621" providerId="ADAL" clId="{7E551B6C-1E81-B548-A72C-C51786C7D0CC}" dt="2021-06-11T12:19:21.329" v="2167" actId="1076"/>
          <ac:spMkLst>
            <pc:docMk/>
            <pc:sldMk cId="3176068915" sldId="323"/>
            <ac:spMk id="28673" creationId="{BF249FBE-A176-1A4F-8C85-4F68915D9637}"/>
          </ac:spMkLst>
        </pc:spChg>
      </pc:sldChg>
      <pc:sldChg chg="del">
        <pc:chgData name="Long B Nguyen" userId="f59fb8f3-a021-417a-8bc1-65c8d471c621" providerId="ADAL" clId="{7E551B6C-1E81-B548-A72C-C51786C7D0CC}" dt="2021-06-10T17:08:30.582" v="1370" actId="2696"/>
        <pc:sldMkLst>
          <pc:docMk/>
          <pc:sldMk cId="1025355635" sldId="325"/>
        </pc:sldMkLst>
      </pc:sldChg>
      <pc:sldChg chg="del">
        <pc:chgData name="Long B Nguyen" userId="f59fb8f3-a021-417a-8bc1-65c8d471c621" providerId="ADAL" clId="{7E551B6C-1E81-B548-A72C-C51786C7D0CC}" dt="2021-06-10T17:09:10.358" v="1375" actId="2696"/>
        <pc:sldMkLst>
          <pc:docMk/>
          <pc:sldMk cId="4174920299" sldId="327"/>
        </pc:sldMkLst>
      </pc:sldChg>
      <pc:sldChg chg="modSp add mod modAnim">
        <pc:chgData name="Long B Nguyen" userId="f59fb8f3-a021-417a-8bc1-65c8d471c621" providerId="ADAL" clId="{7E551B6C-1E81-B548-A72C-C51786C7D0CC}" dt="2021-06-10T17:16:12.092" v="1739" actId="20577"/>
        <pc:sldMkLst>
          <pc:docMk/>
          <pc:sldMk cId="2087798247" sldId="328"/>
        </pc:sldMkLst>
        <pc:spChg chg="mod">
          <ac:chgData name="Long B Nguyen" userId="f59fb8f3-a021-417a-8bc1-65c8d471c621" providerId="ADAL" clId="{7E551B6C-1E81-B548-A72C-C51786C7D0CC}" dt="2021-06-10T17:16:12.092" v="1739" actId="20577"/>
          <ac:spMkLst>
            <pc:docMk/>
            <pc:sldMk cId="2087798247" sldId="328"/>
            <ac:spMk id="3" creationId="{D7CDD189-AC0E-DF4B-95CF-A617BFC2B7FC}"/>
          </ac:spMkLst>
        </pc:spChg>
        <pc:spChg chg="mod">
          <ac:chgData name="Long B Nguyen" userId="f59fb8f3-a021-417a-8bc1-65c8d471c621" providerId="ADAL" clId="{7E551B6C-1E81-B548-A72C-C51786C7D0CC}" dt="2021-06-10T13:17:35.866" v="817" actId="1076"/>
          <ac:spMkLst>
            <pc:docMk/>
            <pc:sldMk cId="2087798247" sldId="328"/>
            <ac:spMk id="37889" creationId="{AC3C8F6C-38DD-984D-AB5D-B5D4807018F9}"/>
          </ac:spMkLst>
        </pc:spChg>
      </pc:sldChg>
      <pc:sldChg chg="del">
        <pc:chgData name="Long B Nguyen" userId="f59fb8f3-a021-417a-8bc1-65c8d471c621" providerId="ADAL" clId="{7E551B6C-1E81-B548-A72C-C51786C7D0CC}" dt="2021-06-10T13:17:07.707" v="800" actId="2696"/>
        <pc:sldMkLst>
          <pc:docMk/>
          <pc:sldMk cId="2756462650" sldId="328"/>
        </pc:sldMkLst>
      </pc:sldChg>
      <pc:sldChg chg="modSp add mod">
        <pc:chgData name="Long B Nguyen" userId="f59fb8f3-a021-417a-8bc1-65c8d471c621" providerId="ADAL" clId="{7E551B6C-1E81-B548-A72C-C51786C7D0CC}" dt="2021-06-10T13:19:20.801" v="904" actId="1037"/>
        <pc:sldMkLst>
          <pc:docMk/>
          <pc:sldMk cId="1447299358" sldId="329"/>
        </pc:sldMkLst>
        <pc:spChg chg="mod">
          <ac:chgData name="Long B Nguyen" userId="f59fb8f3-a021-417a-8bc1-65c8d471c621" providerId="ADAL" clId="{7E551B6C-1E81-B548-A72C-C51786C7D0CC}" dt="2021-06-10T13:19:08.237" v="863" actId="14100"/>
          <ac:spMkLst>
            <pc:docMk/>
            <pc:sldMk cId="1447299358" sldId="329"/>
            <ac:spMk id="3" creationId="{BB8CCA41-667F-A84D-B02D-127C2C6A9C6F}"/>
          </ac:spMkLst>
        </pc:spChg>
        <pc:spChg chg="mod">
          <ac:chgData name="Long B Nguyen" userId="f59fb8f3-a021-417a-8bc1-65c8d471c621" providerId="ADAL" clId="{7E551B6C-1E81-B548-A72C-C51786C7D0CC}" dt="2021-06-10T13:19:20.801" v="904" actId="1037"/>
          <ac:spMkLst>
            <pc:docMk/>
            <pc:sldMk cId="1447299358" sldId="329"/>
            <ac:spMk id="6" creationId="{0C12779A-B12E-0448-BF0F-7347D8303363}"/>
          </ac:spMkLst>
        </pc:spChg>
        <pc:spChg chg="mod">
          <ac:chgData name="Long B Nguyen" userId="f59fb8f3-a021-417a-8bc1-65c8d471c621" providerId="ADAL" clId="{7E551B6C-1E81-B548-A72C-C51786C7D0CC}" dt="2021-06-10T13:19:20.801" v="904" actId="1037"/>
          <ac:spMkLst>
            <pc:docMk/>
            <pc:sldMk cId="1447299358" sldId="329"/>
            <ac:spMk id="11" creationId="{9C89A8C8-352A-8644-A4A5-084EFF78A7D2}"/>
          </ac:spMkLst>
        </pc:spChg>
        <pc:spChg chg="mod">
          <ac:chgData name="Long B Nguyen" userId="f59fb8f3-a021-417a-8bc1-65c8d471c621" providerId="ADAL" clId="{7E551B6C-1E81-B548-A72C-C51786C7D0CC}" dt="2021-06-10T13:19:02.158" v="861" actId="1076"/>
          <ac:spMkLst>
            <pc:docMk/>
            <pc:sldMk cId="1447299358" sldId="329"/>
            <ac:spMk id="38913" creationId="{A620ED67-6E46-7A46-93AD-3EE39C4B8501}"/>
          </ac:spMkLst>
        </pc:spChg>
        <pc:picChg chg="mod">
          <ac:chgData name="Long B Nguyen" userId="f59fb8f3-a021-417a-8bc1-65c8d471c621" providerId="ADAL" clId="{7E551B6C-1E81-B548-A72C-C51786C7D0CC}" dt="2021-06-10T13:19:20.801" v="904" actId="1037"/>
          <ac:picMkLst>
            <pc:docMk/>
            <pc:sldMk cId="1447299358" sldId="329"/>
            <ac:picMk id="38916" creationId="{BBEB7BEA-C910-F148-A998-2A272DBB50FE}"/>
          </ac:picMkLst>
        </pc:picChg>
        <pc:cxnChg chg="mod">
          <ac:chgData name="Long B Nguyen" userId="f59fb8f3-a021-417a-8bc1-65c8d471c621" providerId="ADAL" clId="{7E551B6C-1E81-B548-A72C-C51786C7D0CC}" dt="2021-06-10T13:19:20.801" v="904" actId="1037"/>
          <ac:cxnSpMkLst>
            <pc:docMk/>
            <pc:sldMk cId="1447299358" sldId="329"/>
            <ac:cxnSpMk id="4" creationId="{F95E1657-42A9-DC49-AFC7-6462A6CBC043}"/>
          </ac:cxnSpMkLst>
        </pc:cxnChg>
        <pc:cxnChg chg="mod">
          <ac:chgData name="Long B Nguyen" userId="f59fb8f3-a021-417a-8bc1-65c8d471c621" providerId="ADAL" clId="{7E551B6C-1E81-B548-A72C-C51786C7D0CC}" dt="2021-06-10T13:19:20.801" v="904" actId="1037"/>
          <ac:cxnSpMkLst>
            <pc:docMk/>
            <pc:sldMk cId="1447299358" sldId="329"/>
            <ac:cxnSpMk id="10" creationId="{ABDF95F1-7709-2B48-B322-0972E58D26B3}"/>
          </ac:cxnSpMkLst>
        </pc:cxnChg>
      </pc:sldChg>
      <pc:sldChg chg="del">
        <pc:chgData name="Long B Nguyen" userId="f59fb8f3-a021-417a-8bc1-65c8d471c621" providerId="ADAL" clId="{7E551B6C-1E81-B548-A72C-C51786C7D0CC}" dt="2021-06-10T13:17:07.730" v="801" actId="2696"/>
        <pc:sldMkLst>
          <pc:docMk/>
          <pc:sldMk cId="3080714931" sldId="329"/>
        </pc:sldMkLst>
      </pc:sldChg>
      <pc:sldChg chg="del">
        <pc:chgData name="Long B Nguyen" userId="f59fb8f3-a021-417a-8bc1-65c8d471c621" providerId="ADAL" clId="{7E551B6C-1E81-B548-A72C-C51786C7D0CC}" dt="2021-06-10T13:17:07.749" v="802" actId="2696"/>
        <pc:sldMkLst>
          <pc:docMk/>
          <pc:sldMk cId="532184546" sldId="330"/>
        </pc:sldMkLst>
      </pc:sldChg>
      <pc:sldChg chg="addSp modSp add del mod modAnim">
        <pc:chgData name="Long B Nguyen" userId="f59fb8f3-a021-417a-8bc1-65c8d471c621" providerId="ADAL" clId="{7E551B6C-1E81-B548-A72C-C51786C7D0CC}" dt="2021-06-10T17:16:18.171" v="1740" actId="2696"/>
        <pc:sldMkLst>
          <pc:docMk/>
          <pc:sldMk cId="3718226292" sldId="330"/>
        </pc:sldMkLst>
        <pc:spChg chg="mod">
          <ac:chgData name="Long B Nguyen" userId="f59fb8f3-a021-417a-8bc1-65c8d471c621" providerId="ADAL" clId="{7E551B6C-1E81-B548-A72C-C51786C7D0CC}" dt="2021-06-10T13:28:41.438" v="1089" actId="20577"/>
          <ac:spMkLst>
            <pc:docMk/>
            <pc:sldMk cId="3718226292" sldId="330"/>
            <ac:spMk id="3" creationId="{E5E13A60-825E-8F49-94C7-C8A397D6D52E}"/>
          </ac:spMkLst>
        </pc:spChg>
        <pc:spChg chg="mod">
          <ac:chgData name="Long B Nguyen" userId="f59fb8f3-a021-417a-8bc1-65c8d471c621" providerId="ADAL" clId="{7E551B6C-1E81-B548-A72C-C51786C7D0CC}" dt="2021-06-10T13:21:37.740" v="906" actId="1076"/>
          <ac:spMkLst>
            <pc:docMk/>
            <pc:sldMk cId="3718226292" sldId="330"/>
            <ac:spMk id="39937" creationId="{8C524C6D-7080-AE45-B989-CF5B895D67C8}"/>
          </ac:spMkLst>
        </pc:spChg>
        <pc:picChg chg="add mod">
          <ac:chgData name="Long B Nguyen" userId="f59fb8f3-a021-417a-8bc1-65c8d471c621" providerId="ADAL" clId="{7E551B6C-1E81-B548-A72C-C51786C7D0CC}" dt="2021-06-10T13:28:44.783" v="1090" actId="1076"/>
          <ac:picMkLst>
            <pc:docMk/>
            <pc:sldMk cId="3718226292" sldId="330"/>
            <ac:picMk id="5" creationId="{924514C3-F39C-7341-93B2-4E0DA224D089}"/>
          </ac:picMkLst>
        </pc:picChg>
      </pc:sldChg>
      <pc:sldChg chg="del">
        <pc:chgData name="Long B Nguyen" userId="f59fb8f3-a021-417a-8bc1-65c8d471c621" providerId="ADAL" clId="{7E551B6C-1E81-B548-A72C-C51786C7D0CC}" dt="2021-06-10T13:17:07.770" v="803" actId="2696"/>
        <pc:sldMkLst>
          <pc:docMk/>
          <pc:sldMk cId="3264629021" sldId="331"/>
        </pc:sldMkLst>
      </pc:sldChg>
      <pc:sldChg chg="add del">
        <pc:chgData name="Long B Nguyen" userId="f59fb8f3-a021-417a-8bc1-65c8d471c621" providerId="ADAL" clId="{7E551B6C-1E81-B548-A72C-C51786C7D0CC}" dt="2021-06-10T13:27:39.961" v="1055" actId="2696"/>
        <pc:sldMkLst>
          <pc:docMk/>
          <pc:sldMk cId="4230691944" sldId="331"/>
        </pc:sldMkLst>
      </pc:sldChg>
      <pc:sldChg chg="add del">
        <pc:chgData name="Long B Nguyen" userId="f59fb8f3-a021-417a-8bc1-65c8d471c621" providerId="ADAL" clId="{7E551B6C-1E81-B548-A72C-C51786C7D0CC}" dt="2021-06-10T13:29:43.721" v="1097" actId="2696"/>
        <pc:sldMkLst>
          <pc:docMk/>
          <pc:sldMk cId="2803662005" sldId="332"/>
        </pc:sldMkLst>
      </pc:sldChg>
      <pc:sldChg chg="del">
        <pc:chgData name="Long B Nguyen" userId="f59fb8f3-a021-417a-8bc1-65c8d471c621" providerId="ADAL" clId="{7E551B6C-1E81-B548-A72C-C51786C7D0CC}" dt="2021-06-10T13:17:07.831" v="806" actId="2696"/>
        <pc:sldMkLst>
          <pc:docMk/>
          <pc:sldMk cId="4022722016" sldId="332"/>
        </pc:sldMkLst>
      </pc:sldChg>
      <pc:sldChg chg="add del">
        <pc:chgData name="Long B Nguyen" userId="f59fb8f3-a021-417a-8bc1-65c8d471c621" providerId="ADAL" clId="{7E551B6C-1E81-B548-A72C-C51786C7D0CC}" dt="2021-06-10T13:29:45.834" v="1098" actId="2696"/>
        <pc:sldMkLst>
          <pc:docMk/>
          <pc:sldMk cId="1285018403" sldId="333"/>
        </pc:sldMkLst>
      </pc:sldChg>
      <pc:sldChg chg="del">
        <pc:chgData name="Long B Nguyen" userId="f59fb8f3-a021-417a-8bc1-65c8d471c621" providerId="ADAL" clId="{7E551B6C-1E81-B548-A72C-C51786C7D0CC}" dt="2021-06-10T13:17:07.851" v="807" actId="2696"/>
        <pc:sldMkLst>
          <pc:docMk/>
          <pc:sldMk cId="1710208723" sldId="333"/>
        </pc:sldMkLst>
      </pc:sldChg>
      <pc:sldChg chg="modSp add del mod">
        <pc:chgData name="Long B Nguyen" userId="f59fb8f3-a021-417a-8bc1-65c8d471c621" providerId="ADAL" clId="{7E551B6C-1E81-B548-A72C-C51786C7D0CC}" dt="2021-06-10T17:03:59.471" v="1116" actId="2696"/>
        <pc:sldMkLst>
          <pc:docMk/>
          <pc:sldMk cId="323835452" sldId="334"/>
        </pc:sldMkLst>
        <pc:spChg chg="mod">
          <ac:chgData name="Long B Nguyen" userId="f59fb8f3-a021-417a-8bc1-65c8d471c621" providerId="ADAL" clId="{7E551B6C-1E81-B548-A72C-C51786C7D0CC}" dt="2021-06-10T13:29:18.763" v="1095" actId="14100"/>
          <ac:spMkLst>
            <pc:docMk/>
            <pc:sldMk cId="323835452" sldId="334"/>
            <ac:spMk id="3" creationId="{EB9566AF-2FAA-1C47-B9B8-7EA0473DC635}"/>
          </ac:spMkLst>
        </pc:spChg>
        <pc:spChg chg="mod">
          <ac:chgData name="Long B Nguyen" userId="f59fb8f3-a021-417a-8bc1-65c8d471c621" providerId="ADAL" clId="{7E551B6C-1E81-B548-A72C-C51786C7D0CC}" dt="2021-06-10T13:29:13.254" v="1093" actId="1076"/>
          <ac:spMkLst>
            <pc:docMk/>
            <pc:sldMk cId="323835452" sldId="334"/>
            <ac:spMk id="43009" creationId="{3649281C-BA5A-FA43-B3FE-20F4E7A74FE2}"/>
          </ac:spMkLst>
        </pc:spChg>
        <pc:picChg chg="mod">
          <ac:chgData name="Long B Nguyen" userId="f59fb8f3-a021-417a-8bc1-65c8d471c621" providerId="ADAL" clId="{7E551B6C-1E81-B548-A72C-C51786C7D0CC}" dt="2021-06-10T13:29:21.110" v="1096" actId="1076"/>
          <ac:picMkLst>
            <pc:docMk/>
            <pc:sldMk cId="323835452" sldId="334"/>
            <ac:picMk id="43012" creationId="{380655BC-1837-ED42-8428-F449A3301456}"/>
          </ac:picMkLst>
        </pc:picChg>
      </pc:sldChg>
      <pc:sldChg chg="del">
        <pc:chgData name="Long B Nguyen" userId="f59fb8f3-a021-417a-8bc1-65c8d471c621" providerId="ADAL" clId="{7E551B6C-1E81-B548-A72C-C51786C7D0CC}" dt="2021-06-10T13:17:07.813" v="805" actId="2696"/>
        <pc:sldMkLst>
          <pc:docMk/>
          <pc:sldMk cId="3404583044" sldId="334"/>
        </pc:sldMkLst>
      </pc:sldChg>
      <pc:sldChg chg="modSp add del mod modAnim">
        <pc:chgData name="Long B Nguyen" userId="f59fb8f3-a021-417a-8bc1-65c8d471c621" providerId="ADAL" clId="{7E551B6C-1E81-B548-A72C-C51786C7D0CC}" dt="2021-06-10T17:16:19.100" v="1741" actId="2696"/>
        <pc:sldMkLst>
          <pc:docMk/>
          <pc:sldMk cId="1198473218" sldId="335"/>
        </pc:sldMkLst>
        <pc:spChg chg="mod">
          <ac:chgData name="Long B Nguyen" userId="f59fb8f3-a021-417a-8bc1-65c8d471c621" providerId="ADAL" clId="{7E551B6C-1E81-B548-A72C-C51786C7D0CC}" dt="2021-06-10T17:14:58.328" v="1634" actId="21"/>
          <ac:spMkLst>
            <pc:docMk/>
            <pc:sldMk cId="1198473218" sldId="335"/>
            <ac:spMk id="3" creationId="{4F1EC0A4-9C99-4C4C-8EB1-0CF10BF35EF6}"/>
          </ac:spMkLst>
        </pc:spChg>
        <pc:spChg chg="mod">
          <ac:chgData name="Long B Nguyen" userId="f59fb8f3-a021-417a-8bc1-65c8d471c621" providerId="ADAL" clId="{7E551B6C-1E81-B548-A72C-C51786C7D0CC}" dt="2021-06-10T17:04:05.462" v="1118" actId="1076"/>
          <ac:spMkLst>
            <pc:docMk/>
            <pc:sldMk cId="1198473218" sldId="335"/>
            <ac:spMk id="46081" creationId="{757C5CE4-E449-0B4E-873C-236EF71BBBF0}"/>
          </ac:spMkLst>
        </pc:spChg>
      </pc:sldChg>
      <pc:sldChg chg="del">
        <pc:chgData name="Long B Nguyen" userId="f59fb8f3-a021-417a-8bc1-65c8d471c621" providerId="ADAL" clId="{7E551B6C-1E81-B548-A72C-C51786C7D0CC}" dt="2021-06-10T13:17:07.871" v="808" actId="2696"/>
        <pc:sldMkLst>
          <pc:docMk/>
          <pc:sldMk cId="3866550465" sldId="335"/>
        </pc:sldMkLst>
      </pc:sldChg>
      <pc:sldChg chg="modSp add del mod">
        <pc:chgData name="Long B Nguyen" userId="f59fb8f3-a021-417a-8bc1-65c8d471c621" providerId="ADAL" clId="{7E551B6C-1E81-B548-A72C-C51786C7D0CC}" dt="2021-06-10T17:05:52.176" v="1254" actId="2696"/>
        <pc:sldMkLst>
          <pc:docMk/>
          <pc:sldMk cId="2376304450" sldId="336"/>
        </pc:sldMkLst>
        <pc:spChg chg="mod">
          <ac:chgData name="Long B Nguyen" userId="f59fb8f3-a021-417a-8bc1-65c8d471c621" providerId="ADAL" clId="{7E551B6C-1E81-B548-A72C-C51786C7D0CC}" dt="2021-06-10T17:04:30.364" v="1122" actId="21"/>
          <ac:spMkLst>
            <pc:docMk/>
            <pc:sldMk cId="2376304450" sldId="336"/>
            <ac:spMk id="3" creationId="{02BD6BC0-0DF6-1C41-B2F6-DF171A4BD0C7}"/>
          </ac:spMkLst>
        </pc:spChg>
      </pc:sldChg>
      <pc:sldChg chg="del">
        <pc:chgData name="Long B Nguyen" userId="f59fb8f3-a021-417a-8bc1-65c8d471c621" providerId="ADAL" clId="{7E551B6C-1E81-B548-A72C-C51786C7D0CC}" dt="2021-06-10T13:17:07.893" v="809" actId="2696"/>
        <pc:sldMkLst>
          <pc:docMk/>
          <pc:sldMk cId="3749436800" sldId="336"/>
        </pc:sldMkLst>
      </pc:sldChg>
      <pc:sldChg chg="del">
        <pc:chgData name="Long B Nguyen" userId="f59fb8f3-a021-417a-8bc1-65c8d471c621" providerId="ADAL" clId="{7E551B6C-1E81-B548-A72C-C51786C7D0CC}" dt="2021-06-10T13:17:07.914" v="810" actId="2696"/>
        <pc:sldMkLst>
          <pc:docMk/>
          <pc:sldMk cId="461704868" sldId="337"/>
        </pc:sldMkLst>
      </pc:sldChg>
      <pc:sldChg chg="modSp add del mod modAnim">
        <pc:chgData name="Long B Nguyen" userId="f59fb8f3-a021-417a-8bc1-65c8d471c621" providerId="ADAL" clId="{7E551B6C-1E81-B548-A72C-C51786C7D0CC}" dt="2021-06-10T17:16:19.844" v="1742" actId="2696"/>
        <pc:sldMkLst>
          <pc:docMk/>
          <pc:sldMk cId="2550687832" sldId="337"/>
        </pc:sldMkLst>
        <pc:spChg chg="mod">
          <ac:chgData name="Long B Nguyen" userId="f59fb8f3-a021-417a-8bc1-65c8d471c621" providerId="ADAL" clId="{7E551B6C-1E81-B548-A72C-C51786C7D0CC}" dt="2021-06-10T17:15:23.699" v="1657" actId="21"/>
          <ac:spMkLst>
            <pc:docMk/>
            <pc:sldMk cId="2550687832" sldId="337"/>
            <ac:spMk id="3" creationId="{EDD173A5-7515-4344-96F1-DFBABC544ED0}"/>
          </ac:spMkLst>
        </pc:spChg>
        <pc:spChg chg="mod">
          <ac:chgData name="Long B Nguyen" userId="f59fb8f3-a021-417a-8bc1-65c8d471c621" providerId="ADAL" clId="{7E551B6C-1E81-B548-A72C-C51786C7D0CC}" dt="2021-06-10T17:06:52.900" v="1296" actId="20577"/>
          <ac:spMkLst>
            <pc:docMk/>
            <pc:sldMk cId="2550687832" sldId="337"/>
            <ac:spMk id="48129" creationId="{328FB4D7-49E6-9E40-B559-A0D74E019365}"/>
          </ac:spMkLst>
        </pc:spChg>
      </pc:sldChg>
      <pc:sldChg chg="del">
        <pc:chgData name="Long B Nguyen" userId="f59fb8f3-a021-417a-8bc1-65c8d471c621" providerId="ADAL" clId="{7E551B6C-1E81-B548-A72C-C51786C7D0CC}" dt="2021-06-10T13:17:07.933" v="811" actId="2696"/>
        <pc:sldMkLst>
          <pc:docMk/>
          <pc:sldMk cId="545386500" sldId="338"/>
        </pc:sldMkLst>
      </pc:sldChg>
      <pc:sldChg chg="add del">
        <pc:chgData name="Long B Nguyen" userId="f59fb8f3-a021-417a-8bc1-65c8d471c621" providerId="ADAL" clId="{7E551B6C-1E81-B548-A72C-C51786C7D0CC}" dt="2021-06-10T17:16:20.569" v="1743" actId="2696"/>
        <pc:sldMkLst>
          <pc:docMk/>
          <pc:sldMk cId="4192049539" sldId="338"/>
        </pc:sldMkLst>
      </pc:sldChg>
      <pc:sldChg chg="del">
        <pc:chgData name="Long B Nguyen" userId="f59fb8f3-a021-417a-8bc1-65c8d471c621" providerId="ADAL" clId="{7E551B6C-1E81-B548-A72C-C51786C7D0CC}" dt="2021-06-10T13:17:07.975" v="813" actId="2696"/>
        <pc:sldMkLst>
          <pc:docMk/>
          <pc:sldMk cId="1791361008" sldId="339"/>
        </pc:sldMkLst>
      </pc:sldChg>
      <pc:sldChg chg="add del">
        <pc:chgData name="Long B Nguyen" userId="f59fb8f3-a021-417a-8bc1-65c8d471c621" providerId="ADAL" clId="{7E551B6C-1E81-B548-A72C-C51786C7D0CC}" dt="2021-06-10T17:06:33.035" v="1262" actId="2696"/>
        <pc:sldMkLst>
          <pc:docMk/>
          <pc:sldMk cId="2215557265" sldId="339"/>
        </pc:sldMkLst>
      </pc:sldChg>
      <pc:sldChg chg="del">
        <pc:chgData name="Long B Nguyen" userId="f59fb8f3-a021-417a-8bc1-65c8d471c621" providerId="ADAL" clId="{7E551B6C-1E81-B548-A72C-C51786C7D0CC}" dt="2021-06-10T13:17:07.954" v="812" actId="2696"/>
        <pc:sldMkLst>
          <pc:docMk/>
          <pc:sldMk cId="678299524" sldId="340"/>
        </pc:sldMkLst>
      </pc:sldChg>
      <pc:sldChg chg="add del">
        <pc:chgData name="Long B Nguyen" userId="f59fb8f3-a021-417a-8bc1-65c8d471c621" providerId="ADAL" clId="{7E551B6C-1E81-B548-A72C-C51786C7D0CC}" dt="2021-06-10T17:06:31.687" v="1261" actId="2696"/>
        <pc:sldMkLst>
          <pc:docMk/>
          <pc:sldMk cId="3245902555" sldId="340"/>
        </pc:sldMkLst>
      </pc:sldChg>
      <pc:sldChg chg="del">
        <pc:chgData name="Long B Nguyen" userId="f59fb8f3-a021-417a-8bc1-65c8d471c621" providerId="ADAL" clId="{7E551B6C-1E81-B548-A72C-C51786C7D0CC}" dt="2021-06-10T13:17:08.002" v="814" actId="2696"/>
        <pc:sldMkLst>
          <pc:docMk/>
          <pc:sldMk cId="225127645" sldId="341"/>
        </pc:sldMkLst>
      </pc:sldChg>
      <pc:sldChg chg="modSp add del mod">
        <pc:chgData name="Long B Nguyen" userId="f59fb8f3-a021-417a-8bc1-65c8d471c621" providerId="ADAL" clId="{7E551B6C-1E81-B548-A72C-C51786C7D0CC}" dt="2021-06-10T17:07:49.800" v="1368" actId="2696"/>
        <pc:sldMkLst>
          <pc:docMk/>
          <pc:sldMk cId="3326640392" sldId="341"/>
        </pc:sldMkLst>
        <pc:spChg chg="mod">
          <ac:chgData name="Long B Nguyen" userId="f59fb8f3-a021-417a-8bc1-65c8d471c621" providerId="ADAL" clId="{7E551B6C-1E81-B548-A72C-C51786C7D0CC}" dt="2021-06-10T17:07:07.822" v="1352" actId="21"/>
          <ac:spMkLst>
            <pc:docMk/>
            <pc:sldMk cId="3326640392" sldId="341"/>
            <ac:spMk id="3" creationId="{C4B2C292-CF9B-CF4B-95A6-2A1828F1B32F}"/>
          </ac:spMkLst>
        </pc:spChg>
      </pc:sldChg>
      <pc:sldChg chg="modSp add mod">
        <pc:chgData name="Long B Nguyen" userId="f59fb8f3-a021-417a-8bc1-65c8d471c621" providerId="ADAL" clId="{7E551B6C-1E81-B548-A72C-C51786C7D0CC}" dt="2021-06-11T12:21:04.695" v="2199" actId="1076"/>
        <pc:sldMkLst>
          <pc:docMk/>
          <pc:sldMk cId="1830555247" sldId="342"/>
        </pc:sldMkLst>
        <pc:spChg chg="mod">
          <ac:chgData name="Long B Nguyen" userId="f59fb8f3-a021-417a-8bc1-65c8d471c621" providerId="ADAL" clId="{7E551B6C-1E81-B548-A72C-C51786C7D0CC}" dt="2021-06-11T12:20:25.422" v="2187" actId="14100"/>
          <ac:spMkLst>
            <pc:docMk/>
            <pc:sldMk cId="1830555247" sldId="342"/>
            <ac:spMk id="3" creationId="{E82DB29A-E2B2-8646-BD98-C234E64E220A}"/>
          </ac:spMkLst>
        </pc:spChg>
        <pc:spChg chg="mod">
          <ac:chgData name="Long B Nguyen" userId="f59fb8f3-a021-417a-8bc1-65c8d471c621" providerId="ADAL" clId="{7E551B6C-1E81-B548-A72C-C51786C7D0CC}" dt="2021-06-11T12:20:20.014" v="2185" actId="1076"/>
          <ac:spMkLst>
            <pc:docMk/>
            <pc:sldMk cId="1830555247" sldId="342"/>
            <ac:spMk id="34817" creationId="{DE07AFA2-897D-1246-9C8B-446B67E7BFE4}"/>
          </ac:spMkLst>
        </pc:spChg>
        <pc:picChg chg="mod">
          <ac:chgData name="Long B Nguyen" userId="f59fb8f3-a021-417a-8bc1-65c8d471c621" providerId="ADAL" clId="{7E551B6C-1E81-B548-A72C-C51786C7D0CC}" dt="2021-06-11T12:21:03.206" v="2198" actId="1076"/>
          <ac:picMkLst>
            <pc:docMk/>
            <pc:sldMk cId="1830555247" sldId="342"/>
            <ac:picMk id="4" creationId="{FDC9B311-9DA7-9948-8004-00E508A39ED6}"/>
          </ac:picMkLst>
        </pc:picChg>
        <pc:picChg chg="mod">
          <ac:chgData name="Long B Nguyen" userId="f59fb8f3-a021-417a-8bc1-65c8d471c621" providerId="ADAL" clId="{7E551B6C-1E81-B548-A72C-C51786C7D0CC}" dt="2021-06-11T12:21:04.695" v="2199" actId="1076"/>
          <ac:picMkLst>
            <pc:docMk/>
            <pc:sldMk cId="1830555247" sldId="342"/>
            <ac:picMk id="5" creationId="{4DCFC96C-D965-244F-9EDF-23EC6C1A18B7}"/>
          </ac:picMkLst>
        </pc:picChg>
        <pc:picChg chg="mod">
          <ac:chgData name="Long B Nguyen" userId="f59fb8f3-a021-417a-8bc1-65c8d471c621" providerId="ADAL" clId="{7E551B6C-1E81-B548-A72C-C51786C7D0CC}" dt="2021-06-11T12:20:49.972" v="2193" actId="1076"/>
          <ac:picMkLst>
            <pc:docMk/>
            <pc:sldMk cId="1830555247" sldId="342"/>
            <ac:picMk id="6" creationId="{CDC6C3C4-C8B3-4048-984B-B2480C8C3191}"/>
          </ac:picMkLst>
        </pc:picChg>
        <pc:picChg chg="mod">
          <ac:chgData name="Long B Nguyen" userId="f59fb8f3-a021-417a-8bc1-65c8d471c621" providerId="ADAL" clId="{7E551B6C-1E81-B548-A72C-C51786C7D0CC}" dt="2021-06-11T12:20:51.345" v="2194" actId="1076"/>
          <ac:picMkLst>
            <pc:docMk/>
            <pc:sldMk cId="1830555247" sldId="342"/>
            <ac:picMk id="7" creationId="{6E44BAB4-410B-0B4B-BDAF-22047930EE62}"/>
          </ac:picMkLst>
        </pc:picChg>
        <pc:picChg chg="mod">
          <ac:chgData name="Long B Nguyen" userId="f59fb8f3-a021-417a-8bc1-65c8d471c621" providerId="ADAL" clId="{7E551B6C-1E81-B548-A72C-C51786C7D0CC}" dt="2021-06-11T12:21:01.225" v="2197" actId="1076"/>
          <ac:picMkLst>
            <pc:docMk/>
            <pc:sldMk cId="1830555247" sldId="342"/>
            <ac:picMk id="8" creationId="{3699A654-DBFF-8E42-9025-0BD47A3552A3}"/>
          </ac:picMkLst>
        </pc:picChg>
        <pc:picChg chg="mod">
          <ac:chgData name="Long B Nguyen" userId="f59fb8f3-a021-417a-8bc1-65c8d471c621" providerId="ADAL" clId="{7E551B6C-1E81-B548-A72C-C51786C7D0CC}" dt="2021-06-11T12:20:58.217" v="2196" actId="1076"/>
          <ac:picMkLst>
            <pc:docMk/>
            <pc:sldMk cId="1830555247" sldId="342"/>
            <ac:picMk id="9" creationId="{3581F40A-57CF-324D-91E0-064EA307AAAF}"/>
          </ac:picMkLst>
        </pc:picChg>
      </pc:sldChg>
      <pc:sldChg chg="del">
        <pc:chgData name="Long B Nguyen" userId="f59fb8f3-a021-417a-8bc1-65c8d471c621" providerId="ADAL" clId="{7E551B6C-1E81-B548-A72C-C51786C7D0CC}" dt="2021-06-10T17:02:54.078" v="1114" actId="2696"/>
        <pc:sldMkLst>
          <pc:docMk/>
          <pc:sldMk cId="2214326257" sldId="342"/>
        </pc:sldMkLst>
      </pc:sldChg>
      <pc:sldChg chg="del">
        <pc:chgData name="Long B Nguyen" userId="f59fb8f3-a021-417a-8bc1-65c8d471c621" providerId="ADAL" clId="{7E551B6C-1E81-B548-A72C-C51786C7D0CC}" dt="2021-06-10T17:02:54.055" v="1113" actId="2696"/>
        <pc:sldMkLst>
          <pc:docMk/>
          <pc:sldMk cId="1356056044" sldId="343"/>
        </pc:sldMkLst>
      </pc:sldChg>
      <pc:sldChg chg="modSp add mod">
        <pc:chgData name="Long B Nguyen" userId="f59fb8f3-a021-417a-8bc1-65c8d471c621" providerId="ADAL" clId="{7E551B6C-1E81-B548-A72C-C51786C7D0CC}" dt="2021-06-11T12:20:13.671" v="2183" actId="14100"/>
        <pc:sldMkLst>
          <pc:docMk/>
          <pc:sldMk cId="2861772922" sldId="343"/>
        </pc:sldMkLst>
        <pc:spChg chg="mod">
          <ac:chgData name="Long B Nguyen" userId="f59fb8f3-a021-417a-8bc1-65c8d471c621" providerId="ADAL" clId="{7E551B6C-1E81-B548-A72C-C51786C7D0CC}" dt="2021-06-11T12:20:13.671" v="2183" actId="14100"/>
          <ac:spMkLst>
            <pc:docMk/>
            <pc:sldMk cId="2861772922" sldId="343"/>
            <ac:spMk id="3" creationId="{BB84A3DF-3845-E44E-BE23-31EA988FAEBB}"/>
          </ac:spMkLst>
        </pc:spChg>
        <pc:spChg chg="mod">
          <ac:chgData name="Long B Nguyen" userId="f59fb8f3-a021-417a-8bc1-65c8d471c621" providerId="ADAL" clId="{7E551B6C-1E81-B548-A72C-C51786C7D0CC}" dt="2021-06-11T12:20:08.739" v="2181" actId="1076"/>
          <ac:spMkLst>
            <pc:docMk/>
            <pc:sldMk cId="2861772922" sldId="343"/>
            <ac:spMk id="33793" creationId="{EF6B3B38-3472-E741-B04E-BCDB92C17E95}"/>
          </ac:spMkLst>
        </pc:spChg>
      </pc:sldChg>
      <pc:sldChg chg="modSp mod">
        <pc:chgData name="Long B Nguyen" userId="f59fb8f3-a021-417a-8bc1-65c8d471c621" providerId="ADAL" clId="{7E551B6C-1E81-B548-A72C-C51786C7D0CC}" dt="2021-06-11T15:53:57.641" v="3218" actId="20577"/>
        <pc:sldMkLst>
          <pc:docMk/>
          <pc:sldMk cId="1270247652" sldId="344"/>
        </pc:sldMkLst>
        <pc:spChg chg="mod">
          <ac:chgData name="Long B Nguyen" userId="f59fb8f3-a021-417a-8bc1-65c8d471c621" providerId="ADAL" clId="{7E551B6C-1E81-B548-A72C-C51786C7D0CC}" dt="2021-06-11T15:53:57.641" v="3218" actId="20577"/>
          <ac:spMkLst>
            <pc:docMk/>
            <pc:sldMk cId="1270247652" sldId="344"/>
            <ac:spMk id="55298" creationId="{4AA38F8C-E2AA-EA4D-A486-FA2F457B38F7}"/>
          </ac:spMkLst>
        </pc:spChg>
      </pc:sldChg>
      <pc:sldChg chg="del">
        <pc:chgData name="Long B Nguyen" userId="f59fb8f3-a021-417a-8bc1-65c8d471c621" providerId="ADAL" clId="{7E551B6C-1E81-B548-A72C-C51786C7D0CC}" dt="2021-06-10T17:02:53.825" v="1107" actId="2696"/>
        <pc:sldMkLst>
          <pc:docMk/>
          <pc:sldMk cId="902308803" sldId="345"/>
        </pc:sldMkLst>
      </pc:sldChg>
      <pc:sldChg chg="modSp add mod">
        <pc:chgData name="Long B Nguyen" userId="f59fb8f3-a021-417a-8bc1-65c8d471c621" providerId="ADAL" clId="{7E551B6C-1E81-B548-A72C-C51786C7D0CC}" dt="2021-06-11T12:18:57.762" v="2161" actId="1036"/>
        <pc:sldMkLst>
          <pc:docMk/>
          <pc:sldMk cId="2130219534" sldId="345"/>
        </pc:sldMkLst>
        <pc:spChg chg="mod">
          <ac:chgData name="Long B Nguyen" userId="f59fb8f3-a021-417a-8bc1-65c8d471c621" providerId="ADAL" clId="{7E551B6C-1E81-B548-A72C-C51786C7D0CC}" dt="2021-06-11T12:18:49.317" v="2149" actId="1076"/>
          <ac:spMkLst>
            <pc:docMk/>
            <pc:sldMk cId="2130219534" sldId="345"/>
            <ac:spMk id="26625" creationId="{EEE37393-73E7-7A42-A21D-4773DC200BF6}"/>
          </ac:spMkLst>
        </pc:spChg>
        <pc:spChg chg="mod">
          <ac:chgData name="Long B Nguyen" userId="f59fb8f3-a021-417a-8bc1-65c8d471c621" providerId="ADAL" clId="{7E551B6C-1E81-B548-A72C-C51786C7D0CC}" dt="2021-06-11T12:18:55.117" v="2151" actId="14100"/>
          <ac:spMkLst>
            <pc:docMk/>
            <pc:sldMk cId="2130219534" sldId="345"/>
            <ac:spMk id="26626" creationId="{EBDCF6EE-E392-F04F-9B69-A1B47BE13E5F}"/>
          </ac:spMkLst>
        </pc:spChg>
        <pc:picChg chg="mod">
          <ac:chgData name="Long B Nguyen" userId="f59fb8f3-a021-417a-8bc1-65c8d471c621" providerId="ADAL" clId="{7E551B6C-1E81-B548-A72C-C51786C7D0CC}" dt="2021-06-11T12:18:57.762" v="2161" actId="1036"/>
          <ac:picMkLst>
            <pc:docMk/>
            <pc:sldMk cId="2130219534" sldId="345"/>
            <ac:picMk id="26627" creationId="{4CB819D5-BF58-EF49-ADC3-C5DAC8299BED}"/>
          </ac:picMkLst>
        </pc:picChg>
      </pc:sldChg>
      <pc:sldChg chg="add del">
        <pc:chgData name="Long B Nguyen" userId="f59fb8f3-a021-417a-8bc1-65c8d471c621" providerId="ADAL" clId="{7E551B6C-1E81-B548-A72C-C51786C7D0CC}" dt="2021-06-10T13:28:50.891" v="1091" actId="2696"/>
        <pc:sldMkLst>
          <pc:docMk/>
          <pc:sldMk cId="1198027455" sldId="346"/>
        </pc:sldMkLst>
      </pc:sldChg>
      <pc:sldChg chg="del">
        <pc:chgData name="Long B Nguyen" userId="f59fb8f3-a021-417a-8bc1-65c8d471c621" providerId="ADAL" clId="{7E551B6C-1E81-B548-A72C-C51786C7D0CC}" dt="2021-06-10T13:17:07.792" v="804" actId="2696"/>
        <pc:sldMkLst>
          <pc:docMk/>
          <pc:sldMk cId="2271372051" sldId="346"/>
        </pc:sldMkLst>
      </pc:sldChg>
      <pc:sldChg chg="modSp add mod">
        <pc:chgData name="Long B Nguyen" userId="f59fb8f3-a021-417a-8bc1-65c8d471c621" providerId="ADAL" clId="{7E551B6C-1E81-B548-A72C-C51786C7D0CC}" dt="2021-06-11T12:17:58.259" v="2135" actId="1076"/>
        <pc:sldMkLst>
          <pc:docMk/>
          <pc:sldMk cId="2921473555" sldId="348"/>
        </pc:sldMkLst>
        <pc:spChg chg="mod">
          <ac:chgData name="Long B Nguyen" userId="f59fb8f3-a021-417a-8bc1-65c8d471c621" providerId="ADAL" clId="{7E551B6C-1E81-B548-A72C-C51786C7D0CC}" dt="2021-06-11T12:17:58.259" v="2135" actId="1076"/>
          <ac:spMkLst>
            <pc:docMk/>
            <pc:sldMk cId="2921473555" sldId="348"/>
            <ac:spMk id="23553" creationId="{5E6C904F-B0D2-8542-BF56-4B43E4386E3D}"/>
          </ac:spMkLst>
        </pc:spChg>
      </pc:sldChg>
      <pc:sldChg chg="del">
        <pc:chgData name="Long B Nguyen" userId="f59fb8f3-a021-417a-8bc1-65c8d471c621" providerId="ADAL" clId="{7E551B6C-1E81-B548-A72C-C51786C7D0CC}" dt="2021-06-10T17:02:53.758" v="1104" actId="2696"/>
        <pc:sldMkLst>
          <pc:docMk/>
          <pc:sldMk cId="3512088914" sldId="348"/>
        </pc:sldMkLst>
      </pc:sldChg>
      <pc:sldChg chg="modSp mod">
        <pc:chgData name="Long B Nguyen" userId="f59fb8f3-a021-417a-8bc1-65c8d471c621" providerId="ADAL" clId="{7E551B6C-1E81-B548-A72C-C51786C7D0CC}" dt="2021-06-10T12:21:09.053" v="37" actId="20577"/>
        <pc:sldMkLst>
          <pc:docMk/>
          <pc:sldMk cId="1685712336" sldId="349"/>
        </pc:sldMkLst>
        <pc:spChg chg="mod">
          <ac:chgData name="Long B Nguyen" userId="f59fb8f3-a021-417a-8bc1-65c8d471c621" providerId="ADAL" clId="{7E551B6C-1E81-B548-A72C-C51786C7D0CC}" dt="2021-06-10T12:21:09.053" v="37" actId="20577"/>
          <ac:spMkLst>
            <pc:docMk/>
            <pc:sldMk cId="1685712336" sldId="349"/>
            <ac:spMk id="3" creationId="{1BDC47C8-6776-7B44-9CD4-95FC91452D62}"/>
          </ac:spMkLst>
        </pc:spChg>
      </pc:sldChg>
      <pc:sldChg chg="modSp add">
        <pc:chgData name="Long B Nguyen" userId="f59fb8f3-a021-417a-8bc1-65c8d471c621" providerId="ADAL" clId="{7E551B6C-1E81-B548-A72C-C51786C7D0CC}" dt="2021-06-11T12:01:35.808" v="1748" actId="20577"/>
        <pc:sldMkLst>
          <pc:docMk/>
          <pc:sldMk cId="1173183267" sldId="350"/>
        </pc:sldMkLst>
        <pc:spChg chg="mod">
          <ac:chgData name="Long B Nguyen" userId="f59fb8f3-a021-417a-8bc1-65c8d471c621" providerId="ADAL" clId="{7E551B6C-1E81-B548-A72C-C51786C7D0CC}" dt="2021-06-11T12:01:35.808" v="1748" actId="20577"/>
          <ac:spMkLst>
            <pc:docMk/>
            <pc:sldMk cId="1173183267" sldId="350"/>
            <ac:spMk id="3" creationId="{44A58473-3189-0C44-8A5E-E353CDFB3E5C}"/>
          </ac:spMkLst>
        </pc:spChg>
      </pc:sldChg>
      <pc:sldChg chg="modSp add del mod modAnim">
        <pc:chgData name="Long B Nguyen" userId="f59fb8f3-a021-417a-8bc1-65c8d471c621" providerId="ADAL" clId="{7E551B6C-1E81-B548-A72C-C51786C7D0CC}" dt="2021-06-10T13:03:10.803" v="496" actId="2696"/>
        <pc:sldMkLst>
          <pc:docMk/>
          <pc:sldMk cId="1718290988" sldId="350"/>
        </pc:sldMkLst>
        <pc:spChg chg="mod">
          <ac:chgData name="Long B Nguyen" userId="f59fb8f3-a021-417a-8bc1-65c8d471c621" providerId="ADAL" clId="{7E551B6C-1E81-B548-A72C-C51786C7D0CC}" dt="2021-06-10T13:02:13.226" v="495" actId="20577"/>
          <ac:spMkLst>
            <pc:docMk/>
            <pc:sldMk cId="1718290988" sldId="350"/>
            <ac:spMk id="3" creationId="{44A58473-3189-0C44-8A5E-E353CDFB3E5C}"/>
          </ac:spMkLst>
        </pc:spChg>
        <pc:spChg chg="mod">
          <ac:chgData name="Long B Nguyen" userId="f59fb8f3-a021-417a-8bc1-65c8d471c621" providerId="ADAL" clId="{7E551B6C-1E81-B548-A72C-C51786C7D0CC}" dt="2021-06-10T12:53:16.344" v="47" actId="20577"/>
          <ac:spMkLst>
            <pc:docMk/>
            <pc:sldMk cId="1718290988" sldId="350"/>
            <ac:spMk id="21505" creationId="{BCBA125C-ACA7-FB47-96FC-9420F821AD81}"/>
          </ac:spMkLst>
        </pc:spChg>
      </pc:sldChg>
      <pc:sldChg chg="modSp add mod modAnim">
        <pc:chgData name="Long B Nguyen" userId="f59fb8f3-a021-417a-8bc1-65c8d471c621" providerId="ADAL" clId="{7E551B6C-1E81-B548-A72C-C51786C7D0CC}" dt="2021-06-11T12:21:24.691" v="2200" actId="1076"/>
        <pc:sldMkLst>
          <pc:docMk/>
          <pc:sldMk cId="1166836157" sldId="351"/>
        </pc:sldMkLst>
        <pc:spChg chg="mod">
          <ac:chgData name="Long B Nguyen" userId="f59fb8f3-a021-417a-8bc1-65c8d471c621" providerId="ADAL" clId="{7E551B6C-1E81-B548-A72C-C51786C7D0CC}" dt="2021-06-10T13:06:10.319" v="551"/>
          <ac:spMkLst>
            <pc:docMk/>
            <pc:sldMk cId="1166836157" sldId="351"/>
            <ac:spMk id="3" creationId="{44A58473-3189-0C44-8A5E-E353CDFB3E5C}"/>
          </ac:spMkLst>
        </pc:spChg>
        <pc:spChg chg="mod">
          <ac:chgData name="Long B Nguyen" userId="f59fb8f3-a021-417a-8bc1-65c8d471c621" providerId="ADAL" clId="{7E551B6C-1E81-B548-A72C-C51786C7D0CC}" dt="2021-06-11T12:21:24.691" v="2200" actId="1076"/>
          <ac:spMkLst>
            <pc:docMk/>
            <pc:sldMk cId="1166836157" sldId="351"/>
            <ac:spMk id="21505" creationId="{BCBA125C-ACA7-FB47-96FC-9420F821AD81}"/>
          </ac:spMkLst>
        </pc:spChg>
      </pc:sldChg>
      <pc:sldChg chg="modSp add del modAnim">
        <pc:chgData name="Long B Nguyen" userId="f59fb8f3-a021-417a-8bc1-65c8d471c621" providerId="ADAL" clId="{7E551B6C-1E81-B548-A72C-C51786C7D0CC}" dt="2021-06-10T13:08:38.854" v="566" actId="2696"/>
        <pc:sldMkLst>
          <pc:docMk/>
          <pc:sldMk cId="486956964" sldId="352"/>
        </pc:sldMkLst>
        <pc:spChg chg="mod">
          <ac:chgData name="Long B Nguyen" userId="f59fb8f3-a021-417a-8bc1-65c8d471c621" providerId="ADAL" clId="{7E551B6C-1E81-B548-A72C-C51786C7D0CC}" dt="2021-06-10T13:06:23.912" v="564" actId="20577"/>
          <ac:spMkLst>
            <pc:docMk/>
            <pc:sldMk cId="486956964" sldId="352"/>
            <ac:spMk id="3" creationId="{44A58473-3189-0C44-8A5E-E353CDFB3E5C}"/>
          </ac:spMkLst>
        </pc:spChg>
      </pc:sldChg>
      <pc:sldChg chg="delSp modSp add mod modAnim">
        <pc:chgData name="Long B Nguyen" userId="f59fb8f3-a021-417a-8bc1-65c8d471c621" providerId="ADAL" clId="{7E551B6C-1E81-B548-A72C-C51786C7D0CC}" dt="2021-06-11T17:27:42.670" v="4039" actId="20577"/>
        <pc:sldMkLst>
          <pc:docMk/>
          <pc:sldMk cId="630408664" sldId="598"/>
        </pc:sldMkLst>
        <pc:spChg chg="mod">
          <ac:chgData name="Long B Nguyen" userId="f59fb8f3-a021-417a-8bc1-65c8d471c621" providerId="ADAL" clId="{7E551B6C-1E81-B548-A72C-C51786C7D0CC}" dt="2021-06-11T17:27:42.670" v="4039" actId="20577"/>
          <ac:spMkLst>
            <pc:docMk/>
            <pc:sldMk cId="630408664" sldId="598"/>
            <ac:spMk id="16386" creationId="{BDE71382-597F-7140-BB2A-61A70538093D}"/>
          </ac:spMkLst>
        </pc:spChg>
        <pc:spChg chg="mod">
          <ac:chgData name="Long B Nguyen" userId="f59fb8f3-a021-417a-8bc1-65c8d471c621" providerId="ADAL" clId="{7E551B6C-1E81-B548-A72C-C51786C7D0CC}" dt="2021-06-11T17:23:30.022" v="3808" actId="1076"/>
          <ac:spMkLst>
            <pc:docMk/>
            <pc:sldMk cId="630408664" sldId="598"/>
            <ac:spMk id="49153" creationId="{1680CCD0-15B9-9C43-A98A-AA8370C7D7D7}"/>
          </ac:spMkLst>
        </pc:spChg>
        <pc:picChg chg="del mod">
          <ac:chgData name="Long B Nguyen" userId="f59fb8f3-a021-417a-8bc1-65c8d471c621" providerId="ADAL" clId="{7E551B6C-1E81-B548-A72C-C51786C7D0CC}" dt="2021-06-11T17:27:02.105" v="4027" actId="478"/>
          <ac:picMkLst>
            <pc:docMk/>
            <pc:sldMk cId="630408664" sldId="598"/>
            <ac:picMk id="47107" creationId="{3DDFC360-56E5-D24E-96BC-A8AE220FFD5D}"/>
          </ac:picMkLst>
        </pc:picChg>
      </pc:sldChg>
      <pc:sldChg chg="add del">
        <pc:chgData name="Long B Nguyen" userId="f59fb8f3-a021-417a-8bc1-65c8d471c621" providerId="ADAL" clId="{7E551B6C-1E81-B548-A72C-C51786C7D0CC}" dt="2021-06-11T17:22:36.725" v="3805" actId="2696"/>
        <pc:sldMkLst>
          <pc:docMk/>
          <pc:sldMk cId="1612732867" sldId="598"/>
        </pc:sldMkLst>
      </pc:sldChg>
      <pc:sldChg chg="add del">
        <pc:chgData name="Long B Nguyen" userId="f59fb8f3-a021-417a-8bc1-65c8d471c621" providerId="ADAL" clId="{7E551B6C-1E81-B548-A72C-C51786C7D0CC}" dt="2021-06-11T17:30:54.363" v="4152" actId="2696"/>
        <pc:sldMkLst>
          <pc:docMk/>
          <pc:sldMk cId="1257292635" sldId="599"/>
        </pc:sldMkLst>
      </pc:sldChg>
      <pc:sldChg chg="addSp modSp add mod modAnim">
        <pc:chgData name="Long B Nguyen" userId="f59fb8f3-a021-417a-8bc1-65c8d471c621" providerId="ADAL" clId="{7E551B6C-1E81-B548-A72C-C51786C7D0CC}" dt="2021-06-11T12:02:43.847" v="1765" actId="207"/>
        <pc:sldMkLst>
          <pc:docMk/>
          <pc:sldMk cId="890660370" sldId="626"/>
        </pc:sldMkLst>
        <pc:spChg chg="mod">
          <ac:chgData name="Long B Nguyen" userId="f59fb8f3-a021-417a-8bc1-65c8d471c621" providerId="ADAL" clId="{7E551B6C-1E81-B548-A72C-C51786C7D0CC}" dt="2021-06-11T12:02:43.847" v="1765" actId="207"/>
          <ac:spMkLst>
            <pc:docMk/>
            <pc:sldMk cId="890660370" sldId="626"/>
            <ac:spMk id="6146" creationId="{EAA042DF-FAF2-DA4B-9FB9-A8E93FAB0389}"/>
          </ac:spMkLst>
        </pc:spChg>
        <pc:picChg chg="add mod">
          <ac:chgData name="Long B Nguyen" userId="f59fb8f3-a021-417a-8bc1-65c8d471c621" providerId="ADAL" clId="{7E551B6C-1E81-B548-A72C-C51786C7D0CC}" dt="2021-06-10T13:14:21.548" v="721" actId="1076"/>
          <ac:picMkLst>
            <pc:docMk/>
            <pc:sldMk cId="890660370" sldId="626"/>
            <ac:picMk id="3" creationId="{88E06D57-59AD-D342-BCB1-54EACBEAB164}"/>
          </ac:picMkLst>
        </pc:picChg>
      </pc:sldChg>
      <pc:sldChg chg="modSp add mod">
        <pc:chgData name="Long B Nguyen" userId="f59fb8f3-a021-417a-8bc1-65c8d471c621" providerId="ADAL" clId="{7E551B6C-1E81-B548-A72C-C51786C7D0CC}" dt="2021-06-10T17:01:49.146" v="1101" actId="20577"/>
        <pc:sldMkLst>
          <pc:docMk/>
          <pc:sldMk cId="3969006746" sldId="627"/>
        </pc:sldMkLst>
        <pc:spChg chg="mod">
          <ac:chgData name="Long B Nguyen" userId="f59fb8f3-a021-417a-8bc1-65c8d471c621" providerId="ADAL" clId="{7E551B6C-1E81-B548-A72C-C51786C7D0CC}" dt="2021-06-10T17:01:49.146" v="1101" actId="20577"/>
          <ac:spMkLst>
            <pc:docMk/>
            <pc:sldMk cId="3969006746" sldId="627"/>
            <ac:spMk id="3" creationId="{98EB71F4-DBF4-ED4C-9334-B829AAEF3E2C}"/>
          </ac:spMkLst>
        </pc:spChg>
        <pc:spChg chg="mod">
          <ac:chgData name="Long B Nguyen" userId="f59fb8f3-a021-417a-8bc1-65c8d471c621" providerId="ADAL" clId="{7E551B6C-1E81-B548-A72C-C51786C7D0CC}" dt="2021-06-10T13:15:47.488" v="794" actId="1076"/>
          <ac:spMkLst>
            <pc:docMk/>
            <pc:sldMk cId="3969006746" sldId="627"/>
            <ac:spMk id="36865" creationId="{80DCD7AD-00FD-2F40-91CE-625DA6FD1285}"/>
          </ac:spMkLst>
        </pc:spChg>
        <pc:picChg chg="mod">
          <ac:chgData name="Long B Nguyen" userId="f59fb8f3-a021-417a-8bc1-65c8d471c621" providerId="ADAL" clId="{7E551B6C-1E81-B548-A72C-C51786C7D0CC}" dt="2021-06-10T13:18:09.842" v="848" actId="1036"/>
          <ac:picMkLst>
            <pc:docMk/>
            <pc:sldMk cId="3969006746" sldId="627"/>
            <ac:picMk id="34820" creationId="{88DD05B8-5A7A-0F4F-AC0A-AB11673ED631}"/>
          </ac:picMkLst>
        </pc:picChg>
      </pc:sldChg>
      <pc:sldChg chg="modSp add mod modAnim">
        <pc:chgData name="Long B Nguyen" userId="f59fb8f3-a021-417a-8bc1-65c8d471c621" providerId="ADAL" clId="{7E551B6C-1E81-B548-A72C-C51786C7D0CC}" dt="2021-06-11T16:15:09.711" v="3219" actId="20577"/>
        <pc:sldMkLst>
          <pc:docMk/>
          <pc:sldMk cId="781734240" sldId="628"/>
        </pc:sldMkLst>
        <pc:spChg chg="mod">
          <ac:chgData name="Long B Nguyen" userId="f59fb8f3-a021-417a-8bc1-65c8d471c621" providerId="ADAL" clId="{7E551B6C-1E81-B548-A72C-C51786C7D0CC}" dt="2021-06-11T16:15:09.711" v="3219" actId="20577"/>
          <ac:spMkLst>
            <pc:docMk/>
            <pc:sldMk cId="781734240" sldId="628"/>
            <ac:spMk id="3" creationId="{D7CDD189-AC0E-DF4B-95CF-A617BFC2B7FC}"/>
          </ac:spMkLst>
        </pc:spChg>
        <pc:spChg chg="mod">
          <ac:chgData name="Long B Nguyen" userId="f59fb8f3-a021-417a-8bc1-65c8d471c621" providerId="ADAL" clId="{7E551B6C-1E81-B548-A72C-C51786C7D0CC}" dt="2021-06-11T12:25:44.185" v="2222" actId="20577"/>
          <ac:spMkLst>
            <pc:docMk/>
            <pc:sldMk cId="781734240" sldId="628"/>
            <ac:spMk id="37889" creationId="{AC3C8F6C-38DD-984D-AB5D-B5D4807018F9}"/>
          </ac:spMkLst>
        </pc:spChg>
      </pc:sldChg>
      <pc:sldChg chg="addSp modSp add mod modAnim">
        <pc:chgData name="Long B Nguyen" userId="f59fb8f3-a021-417a-8bc1-65c8d471c621" providerId="ADAL" clId="{7E551B6C-1E81-B548-A72C-C51786C7D0CC}" dt="2021-06-11T16:15:30.481" v="3246" actId="20577"/>
        <pc:sldMkLst>
          <pc:docMk/>
          <pc:sldMk cId="4189100123" sldId="629"/>
        </pc:sldMkLst>
        <pc:spChg chg="mod">
          <ac:chgData name="Long B Nguyen" userId="f59fb8f3-a021-417a-8bc1-65c8d471c621" providerId="ADAL" clId="{7E551B6C-1E81-B548-A72C-C51786C7D0CC}" dt="2021-06-11T15:50:10.117" v="3216" actId="20577"/>
          <ac:spMkLst>
            <pc:docMk/>
            <pc:sldMk cId="4189100123" sldId="629"/>
            <ac:spMk id="3" creationId="{D7CDD189-AC0E-DF4B-95CF-A617BFC2B7FC}"/>
          </ac:spMkLst>
        </pc:spChg>
        <pc:spChg chg="add mod">
          <ac:chgData name="Long B Nguyen" userId="f59fb8f3-a021-417a-8bc1-65c8d471c621" providerId="ADAL" clId="{7E551B6C-1E81-B548-A72C-C51786C7D0CC}" dt="2021-06-11T15:48:49.712" v="3088" actId="20577"/>
          <ac:spMkLst>
            <pc:docMk/>
            <pc:sldMk cId="4189100123" sldId="629"/>
            <ac:spMk id="4" creationId="{82244787-A2A1-4749-A8B7-E2FA026920E8}"/>
          </ac:spMkLst>
        </pc:spChg>
        <pc:spChg chg="mod">
          <ac:chgData name="Long B Nguyen" userId="f59fb8f3-a021-417a-8bc1-65c8d471c621" providerId="ADAL" clId="{7E551B6C-1E81-B548-A72C-C51786C7D0CC}" dt="2021-06-11T16:15:30.481" v="3246" actId="20577"/>
          <ac:spMkLst>
            <pc:docMk/>
            <pc:sldMk cId="4189100123" sldId="629"/>
            <ac:spMk id="37889" creationId="{AC3C8F6C-38DD-984D-AB5D-B5D4807018F9}"/>
          </ac:spMkLst>
        </pc:spChg>
        <pc:picChg chg="add mod">
          <ac:chgData name="Long B Nguyen" userId="f59fb8f3-a021-417a-8bc1-65c8d471c621" providerId="ADAL" clId="{7E551B6C-1E81-B548-A72C-C51786C7D0CC}" dt="2021-06-11T15:47:39.112" v="2972" actId="14100"/>
          <ac:picMkLst>
            <pc:docMk/>
            <pc:sldMk cId="4189100123" sldId="629"/>
            <ac:picMk id="2" creationId="{26261424-4D92-434A-9647-D9B174BCFE30}"/>
          </ac:picMkLst>
        </pc:picChg>
        <pc:cxnChg chg="add mod">
          <ac:chgData name="Long B Nguyen" userId="f59fb8f3-a021-417a-8bc1-65c8d471c621" providerId="ADAL" clId="{7E551B6C-1E81-B548-A72C-C51786C7D0CC}" dt="2021-06-11T15:48:38.223" v="3085" actId="14100"/>
          <ac:cxnSpMkLst>
            <pc:docMk/>
            <pc:sldMk cId="4189100123" sldId="629"/>
            <ac:cxnSpMk id="7" creationId="{30424A34-CC6B-CA47-AE5D-5E507CCCA0D2}"/>
          </ac:cxnSpMkLst>
        </pc:cxnChg>
      </pc:sldChg>
      <pc:sldChg chg="modSp add mod">
        <pc:chgData name="Long B Nguyen" userId="f59fb8f3-a021-417a-8bc1-65c8d471c621" providerId="ADAL" clId="{7E551B6C-1E81-B548-A72C-C51786C7D0CC}" dt="2021-06-11T17:21:15.863" v="3803" actId="20577"/>
        <pc:sldMkLst>
          <pc:docMk/>
          <pc:sldMk cId="3668115397" sldId="643"/>
        </pc:sldMkLst>
        <pc:spChg chg="mod">
          <ac:chgData name="Long B Nguyen" userId="f59fb8f3-a021-417a-8bc1-65c8d471c621" providerId="ADAL" clId="{7E551B6C-1E81-B548-A72C-C51786C7D0CC}" dt="2021-06-11T16:47:42.961" v="3262" actId="20577"/>
          <ac:spMkLst>
            <pc:docMk/>
            <pc:sldMk cId="3668115397" sldId="643"/>
            <ac:spMk id="2" creationId="{893AF10F-C12D-6B4A-84C5-206A244BF7C6}"/>
          </ac:spMkLst>
        </pc:spChg>
        <pc:spChg chg="mod">
          <ac:chgData name="Long B Nguyen" userId="f59fb8f3-a021-417a-8bc1-65c8d471c621" providerId="ADAL" clId="{7E551B6C-1E81-B548-A72C-C51786C7D0CC}" dt="2021-06-11T17:21:15.863" v="3803" actId="20577"/>
          <ac:spMkLst>
            <pc:docMk/>
            <pc:sldMk cId="3668115397" sldId="643"/>
            <ac:spMk id="3" creationId="{8EE44610-8AB0-B84C-9003-2B8BA850F328}"/>
          </ac:spMkLst>
        </pc:spChg>
      </pc:sldChg>
      <pc:sldChg chg="delSp modSp add mod">
        <pc:chgData name="Long B Nguyen" userId="f59fb8f3-a021-417a-8bc1-65c8d471c621" providerId="ADAL" clId="{7E551B6C-1E81-B548-A72C-C51786C7D0CC}" dt="2021-06-11T16:51:13.848" v="3411" actId="20577"/>
        <pc:sldMkLst>
          <pc:docMk/>
          <pc:sldMk cId="3323891907" sldId="647"/>
        </pc:sldMkLst>
        <pc:spChg chg="mod">
          <ac:chgData name="Long B Nguyen" userId="f59fb8f3-a021-417a-8bc1-65c8d471c621" providerId="ADAL" clId="{7E551B6C-1E81-B548-A72C-C51786C7D0CC}" dt="2021-06-11T16:51:13.848" v="3411" actId="20577"/>
          <ac:spMkLst>
            <pc:docMk/>
            <pc:sldMk cId="3323891907" sldId="647"/>
            <ac:spMk id="2" creationId="{893AF10F-C12D-6B4A-84C5-206A244BF7C6}"/>
          </ac:spMkLst>
        </pc:spChg>
        <pc:spChg chg="mod">
          <ac:chgData name="Long B Nguyen" userId="f59fb8f3-a021-417a-8bc1-65c8d471c621" providerId="ADAL" clId="{7E551B6C-1E81-B548-A72C-C51786C7D0CC}" dt="2021-06-11T16:48:57.583" v="3397" actId="20577"/>
          <ac:spMkLst>
            <pc:docMk/>
            <pc:sldMk cId="3323891907" sldId="647"/>
            <ac:spMk id="3" creationId="{8EE44610-8AB0-B84C-9003-2B8BA850F328}"/>
          </ac:spMkLst>
        </pc:spChg>
        <pc:picChg chg="del">
          <ac:chgData name="Long B Nguyen" userId="f59fb8f3-a021-417a-8bc1-65c8d471c621" providerId="ADAL" clId="{7E551B6C-1E81-B548-A72C-C51786C7D0CC}" dt="2021-06-11T16:48:51.409" v="3393" actId="478"/>
          <ac:picMkLst>
            <pc:docMk/>
            <pc:sldMk cId="3323891907" sldId="647"/>
            <ac:picMk id="5" creationId="{7347089B-D462-CA4B-A5E9-0F42EB323F77}"/>
          </ac:picMkLst>
        </pc:picChg>
      </pc:sldChg>
      <pc:sldChg chg="modSp add mod">
        <pc:chgData name="Long B Nguyen" userId="f59fb8f3-a021-417a-8bc1-65c8d471c621" providerId="ADAL" clId="{7E551B6C-1E81-B548-A72C-C51786C7D0CC}" dt="2021-06-11T17:18:06.386" v="3802" actId="20577"/>
        <pc:sldMkLst>
          <pc:docMk/>
          <pc:sldMk cId="2605170431" sldId="648"/>
        </pc:sldMkLst>
        <pc:spChg chg="mod">
          <ac:chgData name="Long B Nguyen" userId="f59fb8f3-a021-417a-8bc1-65c8d471c621" providerId="ADAL" clId="{7E551B6C-1E81-B548-A72C-C51786C7D0CC}" dt="2021-06-11T17:18:06.386" v="3802" actId="20577"/>
          <ac:spMkLst>
            <pc:docMk/>
            <pc:sldMk cId="2605170431" sldId="648"/>
            <ac:spMk id="3" creationId="{9B071422-AD72-304B-9DED-839E5307DF2B}"/>
          </ac:spMkLst>
        </pc:spChg>
        <pc:spChg chg="mod">
          <ac:chgData name="Long B Nguyen" userId="f59fb8f3-a021-417a-8bc1-65c8d471c621" providerId="ADAL" clId="{7E551B6C-1E81-B548-A72C-C51786C7D0CC}" dt="2021-06-11T17:10:48.781" v="3428" actId="20577"/>
          <ac:spMkLst>
            <pc:docMk/>
            <pc:sldMk cId="2605170431" sldId="648"/>
            <ac:spMk id="5" creationId="{EFF5F4AD-D9C7-1040-B066-A50136540666}"/>
          </ac:spMkLst>
        </pc:spChg>
      </pc:sldChg>
      <pc:sldChg chg="addSp modSp add modAnim">
        <pc:chgData name="Long B Nguyen" userId="f59fb8f3-a021-417a-8bc1-65c8d471c621" providerId="ADAL" clId="{7E551B6C-1E81-B548-A72C-C51786C7D0CC}" dt="2021-06-11T17:34:26.776" v="4329" actId="1036"/>
        <pc:sldMkLst>
          <pc:docMk/>
          <pc:sldMk cId="1498021361" sldId="649"/>
        </pc:sldMkLst>
        <pc:spChg chg="mod">
          <ac:chgData name="Long B Nguyen" userId="f59fb8f3-a021-417a-8bc1-65c8d471c621" providerId="ADAL" clId="{7E551B6C-1E81-B548-A72C-C51786C7D0CC}" dt="2021-06-11T17:34:09.575" v="4320" actId="20577"/>
          <ac:spMkLst>
            <pc:docMk/>
            <pc:sldMk cId="1498021361" sldId="649"/>
            <ac:spMk id="16386" creationId="{BDE71382-597F-7140-BB2A-61A70538093D}"/>
          </ac:spMkLst>
        </pc:spChg>
        <pc:picChg chg="add mod">
          <ac:chgData name="Long B Nguyen" userId="f59fb8f3-a021-417a-8bc1-65c8d471c621" providerId="ADAL" clId="{7E551B6C-1E81-B548-A72C-C51786C7D0CC}" dt="2021-06-11T17:33:09.453" v="4262" actId="1076"/>
          <ac:picMkLst>
            <pc:docMk/>
            <pc:sldMk cId="1498021361" sldId="649"/>
            <ac:picMk id="5" creationId="{D8EE8A97-9242-D644-A186-3494C7C3D77B}"/>
          </ac:picMkLst>
        </pc:picChg>
        <pc:picChg chg="mod">
          <ac:chgData name="Long B Nguyen" userId="f59fb8f3-a021-417a-8bc1-65c8d471c621" providerId="ADAL" clId="{7E551B6C-1E81-B548-A72C-C51786C7D0CC}" dt="2021-06-11T17:34:26.776" v="4329" actId="1036"/>
          <ac:picMkLst>
            <pc:docMk/>
            <pc:sldMk cId="1498021361" sldId="649"/>
            <ac:picMk id="47107" creationId="{3DDFC360-56E5-D24E-96BC-A8AE220FFD5D}"/>
          </ac:picMkLst>
        </pc:picChg>
      </pc:sldChg>
    </pc:docChg>
  </pc:docChgLst>
  <pc:docChgLst>
    <pc:chgData name="Long B Nguyen" userId="f59fb8f3-a021-417a-8bc1-65c8d471c621" providerId="ADAL" clId="{6AC26564-89E3-E046-BFB4-F80582D7E17B}"/>
    <pc:docChg chg="custSel addSld delSld modSld">
      <pc:chgData name="Long B Nguyen" userId="f59fb8f3-a021-417a-8bc1-65c8d471c621" providerId="ADAL" clId="{6AC26564-89E3-E046-BFB4-F80582D7E17B}" dt="2020-01-16T12:56:30.213" v="1179"/>
      <pc:docMkLst>
        <pc:docMk/>
      </pc:docMkLst>
      <pc:sldChg chg="modSp">
        <pc:chgData name="Long B Nguyen" userId="f59fb8f3-a021-417a-8bc1-65c8d471c621" providerId="ADAL" clId="{6AC26564-89E3-E046-BFB4-F80582D7E17B}" dt="2020-01-13T13:44:20.464" v="85" actId="20577"/>
        <pc:sldMkLst>
          <pc:docMk/>
          <pc:sldMk cId="4247104139" sldId="256"/>
        </pc:sldMkLst>
        <pc:spChg chg="mod">
          <ac:chgData name="Long B Nguyen" userId="f59fb8f3-a021-417a-8bc1-65c8d471c621" providerId="ADAL" clId="{6AC26564-89E3-E046-BFB4-F80582D7E17B}" dt="2020-01-13T13:43:45.441" v="40" actId="20577"/>
          <ac:spMkLst>
            <pc:docMk/>
            <pc:sldMk cId="4247104139" sldId="256"/>
            <ac:spMk id="2" creationId="{6117A749-B1BA-E24B-8FB0-0604EF651FB3}"/>
          </ac:spMkLst>
        </pc:spChg>
        <pc:spChg chg="mod">
          <ac:chgData name="Long B Nguyen" userId="f59fb8f3-a021-417a-8bc1-65c8d471c621" providerId="ADAL" clId="{6AC26564-89E3-E046-BFB4-F80582D7E17B}" dt="2020-01-13T13:44:20.464" v="85" actId="20577"/>
          <ac:spMkLst>
            <pc:docMk/>
            <pc:sldMk cId="4247104139" sldId="256"/>
            <ac:spMk id="3" creationId="{1BDC47C8-6776-7B44-9CD4-95FC91452D62}"/>
          </ac:spMkLst>
        </pc:spChg>
      </pc:sldChg>
      <pc:sldChg chg="add del">
        <pc:chgData name="Long B Nguyen" userId="f59fb8f3-a021-417a-8bc1-65c8d471c621" providerId="ADAL" clId="{6AC26564-89E3-E046-BFB4-F80582D7E17B}" dt="2020-01-13T13:46:54.924" v="89" actId="2696"/>
        <pc:sldMkLst>
          <pc:docMk/>
          <pc:sldMk cId="2869331202" sldId="257"/>
        </pc:sldMkLst>
      </pc:sldChg>
      <pc:sldChg chg="modSp add">
        <pc:chgData name="Long B Nguyen" userId="f59fb8f3-a021-417a-8bc1-65c8d471c621" providerId="ADAL" clId="{6AC26564-89E3-E046-BFB4-F80582D7E17B}" dt="2020-01-13T13:52:43.079" v="100" actId="2711"/>
        <pc:sldMkLst>
          <pc:docMk/>
          <pc:sldMk cId="1758448129" sldId="309"/>
        </pc:sldMkLst>
        <pc:spChg chg="mod">
          <ac:chgData name="Long B Nguyen" userId="f59fb8f3-a021-417a-8bc1-65c8d471c621" providerId="ADAL" clId="{6AC26564-89E3-E046-BFB4-F80582D7E17B}" dt="2020-01-13T13:52:43.079" v="100" actId="2711"/>
          <ac:spMkLst>
            <pc:docMk/>
            <pc:sldMk cId="1758448129" sldId="309"/>
            <ac:spMk id="3" creationId="{4213F693-710A-A34B-8BA8-AF2EE315F4BD}"/>
          </ac:spMkLst>
        </pc:spChg>
      </pc:sldChg>
      <pc:sldChg chg="modSp add del">
        <pc:chgData name="Long B Nguyen" userId="f59fb8f3-a021-417a-8bc1-65c8d471c621" providerId="ADAL" clId="{6AC26564-89E3-E046-BFB4-F80582D7E17B}" dt="2020-01-13T13:46:55.484" v="90" actId="2696"/>
        <pc:sldMkLst>
          <pc:docMk/>
          <pc:sldMk cId="174202529" sldId="310"/>
        </pc:sldMkLst>
        <pc:spChg chg="mod">
          <ac:chgData name="Long B Nguyen" userId="f59fb8f3-a021-417a-8bc1-65c8d471c621" providerId="ADAL" clId="{6AC26564-89E3-E046-BFB4-F80582D7E17B}" dt="2020-01-13T13:44:35.816" v="86" actId="20577"/>
          <ac:spMkLst>
            <pc:docMk/>
            <pc:sldMk cId="174202529" sldId="310"/>
            <ac:spMk id="18434" creationId="{72F3E48A-CDFA-CE46-B991-D35BF55EC8E6}"/>
          </ac:spMkLst>
        </pc:spChg>
      </pc:sldChg>
      <pc:sldChg chg="add del">
        <pc:chgData name="Long B Nguyen" userId="f59fb8f3-a021-417a-8bc1-65c8d471c621" providerId="ADAL" clId="{6AC26564-89E3-E046-BFB4-F80582D7E17B}" dt="2020-01-13T13:46:56.092" v="91" actId="2696"/>
        <pc:sldMkLst>
          <pc:docMk/>
          <pc:sldMk cId="1098579697" sldId="311"/>
        </pc:sldMkLst>
      </pc:sldChg>
      <pc:sldChg chg="add del">
        <pc:chgData name="Long B Nguyen" userId="f59fb8f3-a021-417a-8bc1-65c8d471c621" providerId="ADAL" clId="{6AC26564-89E3-E046-BFB4-F80582D7E17B}" dt="2020-01-13T13:46:56.810" v="92" actId="2696"/>
        <pc:sldMkLst>
          <pc:docMk/>
          <pc:sldMk cId="585175195" sldId="312"/>
        </pc:sldMkLst>
      </pc:sldChg>
      <pc:sldChg chg="modSp add modAnim">
        <pc:chgData name="Long B Nguyen" userId="f59fb8f3-a021-417a-8bc1-65c8d471c621" providerId="ADAL" clId="{6AC26564-89E3-E046-BFB4-F80582D7E17B}" dt="2020-01-13T14:05:02.598" v="149" actId="20577"/>
        <pc:sldMkLst>
          <pc:docMk/>
          <pc:sldMk cId="3947558204" sldId="313"/>
        </pc:sldMkLst>
        <pc:spChg chg="mod">
          <ac:chgData name="Long B Nguyen" userId="f59fb8f3-a021-417a-8bc1-65c8d471c621" providerId="ADAL" clId="{6AC26564-89E3-E046-BFB4-F80582D7E17B}" dt="2020-01-13T14:05:02.598" v="149" actId="20577"/>
          <ac:spMkLst>
            <pc:docMk/>
            <pc:sldMk cId="3947558204" sldId="313"/>
            <ac:spMk id="3" creationId="{44A58473-3189-0C44-8A5E-E353CDFB3E5C}"/>
          </ac:spMkLst>
        </pc:spChg>
      </pc:sldChg>
      <pc:sldChg chg="modSp add modAnim">
        <pc:chgData name="Long B Nguyen" userId="f59fb8f3-a021-417a-8bc1-65c8d471c621" providerId="ADAL" clId="{6AC26564-89E3-E046-BFB4-F80582D7E17B}" dt="2020-01-16T12:46:51.559" v="758" actId="255"/>
        <pc:sldMkLst>
          <pc:docMk/>
          <pc:sldMk cId="2054265466" sldId="314"/>
        </pc:sldMkLst>
        <pc:spChg chg="mod">
          <ac:chgData name="Long B Nguyen" userId="f59fb8f3-a021-417a-8bc1-65c8d471c621" providerId="ADAL" clId="{6AC26564-89E3-E046-BFB4-F80582D7E17B}" dt="2020-01-16T12:46:51.559" v="758" actId="255"/>
          <ac:spMkLst>
            <pc:docMk/>
            <pc:sldMk cId="2054265466" sldId="314"/>
            <ac:spMk id="3" creationId="{A2015382-9B7F-FE46-8251-9DC1E84F44FE}"/>
          </ac:spMkLst>
        </pc:spChg>
      </pc:sldChg>
      <pc:sldChg chg="modSp add modAnim">
        <pc:chgData name="Long B Nguyen" userId="f59fb8f3-a021-417a-8bc1-65c8d471c621" providerId="ADAL" clId="{6AC26564-89E3-E046-BFB4-F80582D7E17B}" dt="2020-01-16T12:49:13.049" v="816" actId="255"/>
        <pc:sldMkLst>
          <pc:docMk/>
          <pc:sldMk cId="917461937" sldId="315"/>
        </pc:sldMkLst>
        <pc:spChg chg="mod">
          <ac:chgData name="Long B Nguyen" userId="f59fb8f3-a021-417a-8bc1-65c8d471c621" providerId="ADAL" clId="{6AC26564-89E3-E046-BFB4-F80582D7E17B}" dt="2020-01-16T12:49:13.049" v="816" actId="255"/>
          <ac:spMkLst>
            <pc:docMk/>
            <pc:sldMk cId="917461937" sldId="315"/>
            <ac:spMk id="3" creationId="{1749D47C-23C2-834A-9FE9-50A8E8BE40E7}"/>
          </ac:spMkLst>
        </pc:spChg>
      </pc:sldChg>
      <pc:sldChg chg="del">
        <pc:chgData name="Long B Nguyen" userId="f59fb8f3-a021-417a-8bc1-65c8d471c621" providerId="ADAL" clId="{6AC26564-89E3-E046-BFB4-F80582D7E17B}" dt="2020-01-13T13:43:17.195" v="13" actId="2696"/>
        <pc:sldMkLst>
          <pc:docMk/>
          <pc:sldMk cId="1452600724" sldId="316"/>
        </pc:sldMkLst>
      </pc:sldChg>
      <pc:sldChg chg="modSp add modAnim">
        <pc:chgData name="Long B Nguyen" userId="f59fb8f3-a021-417a-8bc1-65c8d471c621" providerId="ADAL" clId="{6AC26564-89E3-E046-BFB4-F80582D7E17B}" dt="2020-01-16T12:49:23.670" v="817" actId="255"/>
        <pc:sldMkLst>
          <pc:docMk/>
          <pc:sldMk cId="3266234076" sldId="316"/>
        </pc:sldMkLst>
        <pc:spChg chg="mod">
          <ac:chgData name="Long B Nguyen" userId="f59fb8f3-a021-417a-8bc1-65c8d471c621" providerId="ADAL" clId="{6AC26564-89E3-E046-BFB4-F80582D7E17B}" dt="2020-01-16T12:49:23.670" v="817" actId="255"/>
          <ac:spMkLst>
            <pc:docMk/>
            <pc:sldMk cId="3266234076" sldId="316"/>
            <ac:spMk id="3" creationId="{C1BB7D3F-3A2C-0E43-B723-6E892A40421F}"/>
          </ac:spMkLst>
        </pc:spChg>
      </pc:sldChg>
      <pc:sldChg chg="addSp delSp modSp add">
        <pc:chgData name="Long B Nguyen" userId="f59fb8f3-a021-417a-8bc1-65c8d471c621" providerId="ADAL" clId="{6AC26564-89E3-E046-BFB4-F80582D7E17B}" dt="2020-01-16T12:48:56.620" v="814" actId="20577"/>
        <pc:sldMkLst>
          <pc:docMk/>
          <pc:sldMk cId="2886319738" sldId="317"/>
        </pc:sldMkLst>
        <pc:spChg chg="mod">
          <ac:chgData name="Long B Nguyen" userId="f59fb8f3-a021-417a-8bc1-65c8d471c621" providerId="ADAL" clId="{6AC26564-89E3-E046-BFB4-F80582D7E17B}" dt="2020-01-16T12:48:56.620" v="814" actId="20577"/>
          <ac:spMkLst>
            <pc:docMk/>
            <pc:sldMk cId="2886319738" sldId="317"/>
            <ac:spMk id="23553" creationId="{5E6C904F-B0D2-8542-BF56-4B43E4386E3D}"/>
          </ac:spMkLst>
        </pc:spChg>
        <pc:picChg chg="add mod">
          <ac:chgData name="Long B Nguyen" userId="f59fb8f3-a021-417a-8bc1-65c8d471c621" providerId="ADAL" clId="{6AC26564-89E3-E046-BFB4-F80582D7E17B}" dt="2020-01-16T12:47:30.817" v="764" actId="1076"/>
          <ac:picMkLst>
            <pc:docMk/>
            <pc:sldMk cId="2886319738" sldId="317"/>
            <ac:picMk id="2" creationId="{D5FC4C3C-5059-9845-989F-6DA2B906114F}"/>
          </ac:picMkLst>
        </pc:picChg>
        <pc:picChg chg="del">
          <ac:chgData name="Long B Nguyen" userId="f59fb8f3-a021-417a-8bc1-65c8d471c621" providerId="ADAL" clId="{6AC26564-89E3-E046-BFB4-F80582D7E17B}" dt="2020-01-16T12:47:24.975" v="761" actId="478"/>
          <ac:picMkLst>
            <pc:docMk/>
            <pc:sldMk cId="2886319738" sldId="317"/>
            <ac:picMk id="23555" creationId="{03C56796-055B-E94B-ACE3-C4CD06B2EB8A}"/>
          </ac:picMkLst>
        </pc:picChg>
      </pc:sldChg>
      <pc:sldChg chg="del">
        <pc:chgData name="Long B Nguyen" userId="f59fb8f3-a021-417a-8bc1-65c8d471c621" providerId="ADAL" clId="{6AC26564-89E3-E046-BFB4-F80582D7E17B}" dt="2020-01-13T13:43:16.993" v="0" actId="2696"/>
        <pc:sldMkLst>
          <pc:docMk/>
          <pc:sldMk cId="924617162" sldId="319"/>
        </pc:sldMkLst>
      </pc:sldChg>
      <pc:sldChg chg="modSp add modAnim">
        <pc:chgData name="Long B Nguyen" userId="f59fb8f3-a021-417a-8bc1-65c8d471c621" providerId="ADAL" clId="{6AC26564-89E3-E046-BFB4-F80582D7E17B}" dt="2020-01-16T12:52:51.863" v="1123"/>
        <pc:sldMkLst>
          <pc:docMk/>
          <pc:sldMk cId="3906700287" sldId="319"/>
        </pc:sldMkLst>
        <pc:spChg chg="mod">
          <ac:chgData name="Long B Nguyen" userId="f59fb8f3-a021-417a-8bc1-65c8d471c621" providerId="ADAL" clId="{6AC26564-89E3-E046-BFB4-F80582D7E17B}" dt="2020-01-16T12:52:41.941" v="1121" actId="20577"/>
          <ac:spMkLst>
            <pc:docMk/>
            <pc:sldMk cId="3906700287" sldId="319"/>
            <ac:spMk id="3" creationId="{6BAAF3A1-8774-5448-8A90-E12045B4D3F2}"/>
          </ac:spMkLst>
        </pc:spChg>
        <pc:picChg chg="mod">
          <ac:chgData name="Long B Nguyen" userId="f59fb8f3-a021-417a-8bc1-65c8d471c621" providerId="ADAL" clId="{6AC26564-89E3-E046-BFB4-F80582D7E17B}" dt="2020-01-16T12:52:39.412" v="1113" actId="1076"/>
          <ac:picMkLst>
            <pc:docMk/>
            <pc:sldMk cId="3906700287" sldId="319"/>
            <ac:picMk id="27653" creationId="{75F4E284-8B62-804D-956D-6A4F07E681AD}"/>
          </ac:picMkLst>
        </pc:picChg>
      </pc:sldChg>
      <pc:sldChg chg="modSp add modAnim">
        <pc:chgData name="Long B Nguyen" userId="f59fb8f3-a021-417a-8bc1-65c8d471c621" providerId="ADAL" clId="{6AC26564-89E3-E046-BFB4-F80582D7E17B}" dt="2020-01-16T12:53:13.597" v="1127"/>
        <pc:sldMkLst>
          <pc:docMk/>
          <pc:sldMk cId="1810541734" sldId="320"/>
        </pc:sldMkLst>
        <pc:spChg chg="mod">
          <ac:chgData name="Long B Nguyen" userId="f59fb8f3-a021-417a-8bc1-65c8d471c621" providerId="ADAL" clId="{6AC26564-89E3-E046-BFB4-F80582D7E17B}" dt="2020-01-14T14:42:38.364" v="596" actId="20577"/>
          <ac:spMkLst>
            <pc:docMk/>
            <pc:sldMk cId="1810541734" sldId="320"/>
            <ac:spMk id="3" creationId="{D1CC84C1-64E3-8C44-A271-6413B01F1B9F}"/>
          </ac:spMkLst>
        </pc:spChg>
      </pc:sldChg>
      <pc:sldChg chg="del">
        <pc:chgData name="Long B Nguyen" userId="f59fb8f3-a021-417a-8bc1-65c8d471c621" providerId="ADAL" clId="{6AC26564-89E3-E046-BFB4-F80582D7E17B}" dt="2020-01-13T13:43:17.009" v="1" actId="2696"/>
        <pc:sldMkLst>
          <pc:docMk/>
          <pc:sldMk cId="3758830494" sldId="320"/>
        </pc:sldMkLst>
      </pc:sldChg>
      <pc:sldChg chg="del">
        <pc:chgData name="Long B Nguyen" userId="f59fb8f3-a021-417a-8bc1-65c8d471c621" providerId="ADAL" clId="{6AC26564-89E3-E046-BFB4-F80582D7E17B}" dt="2020-01-13T13:43:17.029" v="2" actId="2696"/>
        <pc:sldMkLst>
          <pc:docMk/>
          <pc:sldMk cId="1022945305" sldId="321"/>
        </pc:sldMkLst>
      </pc:sldChg>
      <pc:sldChg chg="add">
        <pc:chgData name="Long B Nguyen" userId="f59fb8f3-a021-417a-8bc1-65c8d471c621" providerId="ADAL" clId="{6AC26564-89E3-E046-BFB4-F80582D7E17B}" dt="2020-01-13T13:43:29.420" v="22"/>
        <pc:sldMkLst>
          <pc:docMk/>
          <pc:sldMk cId="1359731776" sldId="321"/>
        </pc:sldMkLst>
      </pc:sldChg>
      <pc:sldChg chg="del">
        <pc:chgData name="Long B Nguyen" userId="f59fb8f3-a021-417a-8bc1-65c8d471c621" providerId="ADAL" clId="{6AC26564-89E3-E046-BFB4-F80582D7E17B}" dt="2020-01-13T13:43:17.080" v="5" actId="2696"/>
        <pc:sldMkLst>
          <pc:docMk/>
          <pc:sldMk cId="3456840474" sldId="322"/>
        </pc:sldMkLst>
      </pc:sldChg>
      <pc:sldChg chg="add">
        <pc:chgData name="Long B Nguyen" userId="f59fb8f3-a021-417a-8bc1-65c8d471c621" providerId="ADAL" clId="{6AC26564-89E3-E046-BFB4-F80582D7E17B}" dt="2020-01-13T13:43:29.420" v="22"/>
        <pc:sldMkLst>
          <pc:docMk/>
          <pc:sldMk cId="3651577480" sldId="322"/>
        </pc:sldMkLst>
      </pc:sldChg>
      <pc:sldChg chg="del">
        <pc:chgData name="Long B Nguyen" userId="f59fb8f3-a021-417a-8bc1-65c8d471c621" providerId="ADAL" clId="{6AC26564-89E3-E046-BFB4-F80582D7E17B}" dt="2020-01-13T13:43:17.097" v="6" actId="2696"/>
        <pc:sldMkLst>
          <pc:docMk/>
          <pc:sldMk cId="1062075874" sldId="323"/>
        </pc:sldMkLst>
      </pc:sldChg>
      <pc:sldChg chg="add">
        <pc:chgData name="Long B Nguyen" userId="f59fb8f3-a021-417a-8bc1-65c8d471c621" providerId="ADAL" clId="{6AC26564-89E3-E046-BFB4-F80582D7E17B}" dt="2020-01-13T13:43:29.420" v="22"/>
        <pc:sldMkLst>
          <pc:docMk/>
          <pc:sldMk cId="1496564367" sldId="323"/>
        </pc:sldMkLst>
      </pc:sldChg>
      <pc:sldChg chg="add del">
        <pc:chgData name="Long B Nguyen" userId="f59fb8f3-a021-417a-8bc1-65c8d471c621" providerId="ADAL" clId="{6AC26564-89E3-E046-BFB4-F80582D7E17B}" dt="2020-01-13T13:49:58.463" v="94" actId="2696"/>
        <pc:sldMkLst>
          <pc:docMk/>
          <pc:sldMk cId="771866096" sldId="324"/>
        </pc:sldMkLst>
      </pc:sldChg>
      <pc:sldChg chg="del">
        <pc:chgData name="Long B Nguyen" userId="f59fb8f3-a021-417a-8bc1-65c8d471c621" providerId="ADAL" clId="{6AC26564-89E3-E046-BFB4-F80582D7E17B}" dt="2020-01-13T13:43:17.152" v="9" actId="2696"/>
        <pc:sldMkLst>
          <pc:docMk/>
          <pc:sldMk cId="1310010799" sldId="324"/>
        </pc:sldMkLst>
      </pc:sldChg>
      <pc:sldChg chg="add del">
        <pc:chgData name="Long B Nguyen" userId="f59fb8f3-a021-417a-8bc1-65c8d471c621" providerId="ADAL" clId="{6AC26564-89E3-E046-BFB4-F80582D7E17B}" dt="2020-01-13T13:46:07.690" v="87" actId="2696"/>
        <pc:sldMkLst>
          <pc:docMk/>
          <pc:sldMk cId="3999804732" sldId="324"/>
        </pc:sldMkLst>
      </pc:sldChg>
      <pc:sldChg chg="add">
        <pc:chgData name="Long B Nguyen" userId="f59fb8f3-a021-417a-8bc1-65c8d471c621" providerId="ADAL" clId="{6AC26564-89E3-E046-BFB4-F80582D7E17B}" dt="2020-01-13T13:43:29.420" v="22"/>
        <pc:sldMkLst>
          <pc:docMk/>
          <pc:sldMk cId="1025355635" sldId="325"/>
        </pc:sldMkLst>
      </pc:sldChg>
      <pc:sldChg chg="del">
        <pc:chgData name="Long B Nguyen" userId="f59fb8f3-a021-417a-8bc1-65c8d471c621" providerId="ADAL" clId="{6AC26564-89E3-E046-BFB4-F80582D7E17B}" dt="2020-01-13T13:43:17.177" v="11" actId="2696"/>
        <pc:sldMkLst>
          <pc:docMk/>
          <pc:sldMk cId="3314372952" sldId="325"/>
        </pc:sldMkLst>
      </pc:sldChg>
      <pc:sldChg chg="del">
        <pc:chgData name="Long B Nguyen" userId="f59fb8f3-a021-417a-8bc1-65c8d471c621" providerId="ADAL" clId="{6AC26564-89E3-E046-BFB4-F80582D7E17B}" dt="2020-01-13T13:43:17.116" v="7" actId="2696"/>
        <pc:sldMkLst>
          <pc:docMk/>
          <pc:sldMk cId="1724104636" sldId="327"/>
        </pc:sldMkLst>
      </pc:sldChg>
      <pc:sldChg chg="modSp add">
        <pc:chgData name="Long B Nguyen" userId="f59fb8f3-a021-417a-8bc1-65c8d471c621" providerId="ADAL" clId="{6AC26564-89E3-E046-BFB4-F80582D7E17B}" dt="2020-01-16T12:53:51.150" v="1128" actId="1076"/>
        <pc:sldMkLst>
          <pc:docMk/>
          <pc:sldMk cId="4174920299" sldId="327"/>
        </pc:sldMkLst>
        <pc:spChg chg="mod">
          <ac:chgData name="Long B Nguyen" userId="f59fb8f3-a021-417a-8bc1-65c8d471c621" providerId="ADAL" clId="{6AC26564-89E3-E046-BFB4-F80582D7E17B}" dt="2020-01-16T12:53:51.150" v="1128" actId="1076"/>
          <ac:spMkLst>
            <pc:docMk/>
            <pc:sldMk cId="4174920299" sldId="327"/>
            <ac:spMk id="35842" creationId="{0B0C4E89-D419-8343-A309-ADA122397E36}"/>
          </ac:spMkLst>
        </pc:spChg>
      </pc:sldChg>
      <pc:sldChg chg="add">
        <pc:chgData name="Long B Nguyen" userId="f59fb8f3-a021-417a-8bc1-65c8d471c621" providerId="ADAL" clId="{6AC26564-89E3-E046-BFB4-F80582D7E17B}" dt="2020-01-13T13:43:29.420" v="22"/>
        <pc:sldMkLst>
          <pc:docMk/>
          <pc:sldMk cId="2756462650" sldId="328"/>
        </pc:sldMkLst>
      </pc:sldChg>
      <pc:sldChg chg="del">
        <pc:chgData name="Long B Nguyen" userId="f59fb8f3-a021-417a-8bc1-65c8d471c621" providerId="ADAL" clId="{6AC26564-89E3-E046-BFB4-F80582D7E17B}" dt="2020-01-13T13:43:17.045" v="3" actId="2696"/>
        <pc:sldMkLst>
          <pc:docMk/>
          <pc:sldMk cId="3894299887" sldId="328"/>
        </pc:sldMkLst>
      </pc:sldChg>
      <pc:sldChg chg="addSp modSp add modAnim">
        <pc:chgData name="Long B Nguyen" userId="f59fb8f3-a021-417a-8bc1-65c8d471c621" providerId="ADAL" clId="{6AC26564-89E3-E046-BFB4-F80582D7E17B}" dt="2020-01-16T12:55:13.445" v="1133"/>
        <pc:sldMkLst>
          <pc:docMk/>
          <pc:sldMk cId="3080714931" sldId="329"/>
        </pc:sldMkLst>
        <pc:spChg chg="mod">
          <ac:chgData name="Long B Nguyen" userId="f59fb8f3-a021-417a-8bc1-65c8d471c621" providerId="ADAL" clId="{6AC26564-89E3-E046-BFB4-F80582D7E17B}" dt="2020-01-13T14:12:06.301" v="356" actId="14100"/>
          <ac:spMkLst>
            <pc:docMk/>
            <pc:sldMk cId="3080714931" sldId="329"/>
            <ac:spMk id="3" creationId="{BB8CCA41-667F-A84D-B02D-127C2C6A9C6F}"/>
          </ac:spMkLst>
        </pc:spChg>
        <pc:spChg chg="add mod">
          <ac:chgData name="Long B Nguyen" userId="f59fb8f3-a021-417a-8bc1-65c8d471c621" providerId="ADAL" clId="{6AC26564-89E3-E046-BFB4-F80582D7E17B}" dt="2020-01-13T14:12:01.184" v="353" actId="1076"/>
          <ac:spMkLst>
            <pc:docMk/>
            <pc:sldMk cId="3080714931" sldId="329"/>
            <ac:spMk id="6" creationId="{0C12779A-B12E-0448-BF0F-7347D8303363}"/>
          </ac:spMkLst>
        </pc:spChg>
        <pc:spChg chg="add mod">
          <ac:chgData name="Long B Nguyen" userId="f59fb8f3-a021-417a-8bc1-65c8d471c621" providerId="ADAL" clId="{6AC26564-89E3-E046-BFB4-F80582D7E17B}" dt="2020-01-13T14:12:14.884" v="363" actId="20577"/>
          <ac:spMkLst>
            <pc:docMk/>
            <pc:sldMk cId="3080714931" sldId="329"/>
            <ac:spMk id="11" creationId="{9C89A8C8-352A-8644-A4A5-084EFF78A7D2}"/>
          </ac:spMkLst>
        </pc:spChg>
        <pc:cxnChg chg="add mod">
          <ac:chgData name="Long B Nguyen" userId="f59fb8f3-a021-417a-8bc1-65c8d471c621" providerId="ADAL" clId="{6AC26564-89E3-E046-BFB4-F80582D7E17B}" dt="2020-01-13T14:11:39.483" v="341" actId="692"/>
          <ac:cxnSpMkLst>
            <pc:docMk/>
            <pc:sldMk cId="3080714931" sldId="329"/>
            <ac:cxnSpMk id="4" creationId="{F95E1657-42A9-DC49-AFC7-6462A6CBC043}"/>
          </ac:cxnSpMkLst>
        </pc:cxnChg>
        <pc:cxnChg chg="add mod">
          <ac:chgData name="Long B Nguyen" userId="f59fb8f3-a021-417a-8bc1-65c8d471c621" providerId="ADAL" clId="{6AC26564-89E3-E046-BFB4-F80582D7E17B}" dt="2020-01-13T14:12:22.399" v="366" actId="1076"/>
          <ac:cxnSpMkLst>
            <pc:docMk/>
            <pc:sldMk cId="3080714931" sldId="329"/>
            <ac:cxnSpMk id="10" creationId="{ABDF95F1-7709-2B48-B322-0972E58D26B3}"/>
          </ac:cxnSpMkLst>
        </pc:cxnChg>
      </pc:sldChg>
      <pc:sldChg chg="del">
        <pc:chgData name="Long B Nguyen" userId="f59fb8f3-a021-417a-8bc1-65c8d471c621" providerId="ADAL" clId="{6AC26564-89E3-E046-BFB4-F80582D7E17B}" dt="2020-01-13T13:43:17.064" v="4" actId="2696"/>
        <pc:sldMkLst>
          <pc:docMk/>
          <pc:sldMk cId="4294143140" sldId="329"/>
        </pc:sldMkLst>
      </pc:sldChg>
      <pc:sldChg chg="modSp add">
        <pc:chgData name="Long B Nguyen" userId="f59fb8f3-a021-417a-8bc1-65c8d471c621" providerId="ADAL" clId="{6AC26564-89E3-E046-BFB4-F80582D7E17B}" dt="2020-01-16T12:55:29.239" v="1161" actId="20577"/>
        <pc:sldMkLst>
          <pc:docMk/>
          <pc:sldMk cId="532184546" sldId="330"/>
        </pc:sldMkLst>
        <pc:spChg chg="mod">
          <ac:chgData name="Long B Nguyen" userId="f59fb8f3-a021-417a-8bc1-65c8d471c621" providerId="ADAL" clId="{6AC26564-89E3-E046-BFB4-F80582D7E17B}" dt="2020-01-16T12:55:29.239" v="1161" actId="20577"/>
          <ac:spMkLst>
            <pc:docMk/>
            <pc:sldMk cId="532184546" sldId="330"/>
            <ac:spMk id="39937" creationId="{8C524C6D-7080-AE45-B989-CF5B895D67C8}"/>
          </ac:spMkLst>
        </pc:spChg>
      </pc:sldChg>
      <pc:sldChg chg="del">
        <pc:chgData name="Long B Nguyen" userId="f59fb8f3-a021-417a-8bc1-65c8d471c621" providerId="ADAL" clId="{6AC26564-89E3-E046-BFB4-F80582D7E17B}" dt="2020-01-13T13:43:17.136" v="8" actId="2696"/>
        <pc:sldMkLst>
          <pc:docMk/>
          <pc:sldMk cId="3594730708" sldId="330"/>
        </pc:sldMkLst>
      </pc:sldChg>
      <pc:sldChg chg="modSp add">
        <pc:chgData name="Long B Nguyen" userId="f59fb8f3-a021-417a-8bc1-65c8d471c621" providerId="ADAL" clId="{6AC26564-89E3-E046-BFB4-F80582D7E17B}" dt="2020-01-16T12:55:34.788" v="1174" actId="20577"/>
        <pc:sldMkLst>
          <pc:docMk/>
          <pc:sldMk cId="3264629021" sldId="331"/>
        </pc:sldMkLst>
        <pc:spChg chg="mod">
          <ac:chgData name="Long B Nguyen" userId="f59fb8f3-a021-417a-8bc1-65c8d471c621" providerId="ADAL" clId="{6AC26564-89E3-E046-BFB4-F80582D7E17B}" dt="2020-01-16T12:55:34.788" v="1174" actId="20577"/>
          <ac:spMkLst>
            <pc:docMk/>
            <pc:sldMk cId="3264629021" sldId="331"/>
            <ac:spMk id="40961" creationId="{296F68FC-4103-DB4E-A72A-65C1FF52FEE9}"/>
          </ac:spMkLst>
        </pc:spChg>
      </pc:sldChg>
      <pc:sldChg chg="del">
        <pc:chgData name="Long B Nguyen" userId="f59fb8f3-a021-417a-8bc1-65c8d471c621" providerId="ADAL" clId="{6AC26564-89E3-E046-BFB4-F80582D7E17B}" dt="2020-01-13T13:43:17.188" v="12" actId="2696"/>
        <pc:sldMkLst>
          <pc:docMk/>
          <pc:sldMk cId="3870816631" sldId="331"/>
        </pc:sldMkLst>
      </pc:sldChg>
      <pc:sldChg chg="del">
        <pc:chgData name="Long B Nguyen" userId="f59fb8f3-a021-417a-8bc1-65c8d471c621" providerId="ADAL" clId="{6AC26564-89E3-E046-BFB4-F80582D7E17B}" dt="2020-01-13T13:43:17.163" v="10" actId="2696"/>
        <pc:sldMkLst>
          <pc:docMk/>
          <pc:sldMk cId="3124353102" sldId="332"/>
        </pc:sldMkLst>
      </pc:sldChg>
      <pc:sldChg chg="modSp add">
        <pc:chgData name="Long B Nguyen" userId="f59fb8f3-a021-417a-8bc1-65c8d471c621" providerId="ADAL" clId="{6AC26564-89E3-E046-BFB4-F80582D7E17B}" dt="2020-01-13T14:18:10.052" v="509" actId="20577"/>
        <pc:sldMkLst>
          <pc:docMk/>
          <pc:sldMk cId="4022722016" sldId="332"/>
        </pc:sldMkLst>
        <pc:spChg chg="mod">
          <ac:chgData name="Long B Nguyen" userId="f59fb8f3-a021-417a-8bc1-65c8d471c621" providerId="ADAL" clId="{6AC26564-89E3-E046-BFB4-F80582D7E17B}" dt="2020-01-13T14:18:10.052" v="509" actId="20577"/>
          <ac:spMkLst>
            <pc:docMk/>
            <pc:sldMk cId="4022722016" sldId="332"/>
            <ac:spMk id="44034" creationId="{0EF23BEA-EF32-984F-8450-57FC941452FE}"/>
          </ac:spMkLst>
        </pc:spChg>
      </pc:sldChg>
      <pc:sldChg chg="add">
        <pc:chgData name="Long B Nguyen" userId="f59fb8f3-a021-417a-8bc1-65c8d471c621" providerId="ADAL" clId="{6AC26564-89E3-E046-BFB4-F80582D7E17B}" dt="2020-01-13T13:43:29.420" v="22"/>
        <pc:sldMkLst>
          <pc:docMk/>
          <pc:sldMk cId="1710208723" sldId="333"/>
        </pc:sldMkLst>
      </pc:sldChg>
      <pc:sldChg chg="add">
        <pc:chgData name="Long B Nguyen" userId="f59fb8f3-a021-417a-8bc1-65c8d471c621" providerId="ADAL" clId="{6AC26564-89E3-E046-BFB4-F80582D7E17B}" dt="2020-01-13T13:43:29.420" v="22"/>
        <pc:sldMkLst>
          <pc:docMk/>
          <pc:sldMk cId="3404583044" sldId="334"/>
        </pc:sldMkLst>
      </pc:sldChg>
      <pc:sldChg chg="add">
        <pc:chgData name="Long B Nguyen" userId="f59fb8f3-a021-417a-8bc1-65c8d471c621" providerId="ADAL" clId="{6AC26564-89E3-E046-BFB4-F80582D7E17B}" dt="2020-01-13T13:43:29.420" v="22"/>
        <pc:sldMkLst>
          <pc:docMk/>
          <pc:sldMk cId="3866550465" sldId="335"/>
        </pc:sldMkLst>
      </pc:sldChg>
      <pc:sldChg chg="add">
        <pc:chgData name="Long B Nguyen" userId="f59fb8f3-a021-417a-8bc1-65c8d471c621" providerId="ADAL" clId="{6AC26564-89E3-E046-BFB4-F80582D7E17B}" dt="2020-01-13T13:43:29.420" v="22"/>
        <pc:sldMkLst>
          <pc:docMk/>
          <pc:sldMk cId="3749436800" sldId="336"/>
        </pc:sldMkLst>
      </pc:sldChg>
      <pc:sldChg chg="add">
        <pc:chgData name="Long B Nguyen" userId="f59fb8f3-a021-417a-8bc1-65c8d471c621" providerId="ADAL" clId="{6AC26564-89E3-E046-BFB4-F80582D7E17B}" dt="2020-01-13T13:43:29.420" v="22"/>
        <pc:sldMkLst>
          <pc:docMk/>
          <pc:sldMk cId="461704868" sldId="337"/>
        </pc:sldMkLst>
      </pc:sldChg>
      <pc:sldChg chg="add modAnim">
        <pc:chgData name="Long B Nguyen" userId="f59fb8f3-a021-417a-8bc1-65c8d471c621" providerId="ADAL" clId="{6AC26564-89E3-E046-BFB4-F80582D7E17B}" dt="2020-01-16T12:56:30.213" v="1179"/>
        <pc:sldMkLst>
          <pc:docMk/>
          <pc:sldMk cId="545386500" sldId="338"/>
        </pc:sldMkLst>
      </pc:sldChg>
      <pc:sldChg chg="add">
        <pc:chgData name="Long B Nguyen" userId="f59fb8f3-a021-417a-8bc1-65c8d471c621" providerId="ADAL" clId="{6AC26564-89E3-E046-BFB4-F80582D7E17B}" dt="2020-01-13T13:43:29.420" v="22"/>
        <pc:sldMkLst>
          <pc:docMk/>
          <pc:sldMk cId="1791361008" sldId="339"/>
        </pc:sldMkLst>
      </pc:sldChg>
      <pc:sldChg chg="modSp add modAnim">
        <pc:chgData name="Long B Nguyen" userId="f59fb8f3-a021-417a-8bc1-65c8d471c621" providerId="ADAL" clId="{6AC26564-89E3-E046-BFB4-F80582D7E17B}" dt="2020-01-16T12:56:22.622" v="1178"/>
        <pc:sldMkLst>
          <pc:docMk/>
          <pc:sldMk cId="678299524" sldId="340"/>
        </pc:sldMkLst>
        <pc:spChg chg="mod">
          <ac:chgData name="Long B Nguyen" userId="f59fb8f3-a021-417a-8bc1-65c8d471c621" providerId="ADAL" clId="{6AC26564-89E3-E046-BFB4-F80582D7E17B}" dt="2020-01-16T12:56:12.663" v="1177" actId="20577"/>
          <ac:spMkLst>
            <pc:docMk/>
            <pc:sldMk cId="678299524" sldId="340"/>
            <ac:spMk id="50178" creationId="{67FBFF4E-84BD-104A-B697-66B57B261691}"/>
          </ac:spMkLst>
        </pc:spChg>
      </pc:sldChg>
      <pc:sldChg chg="modSp add modAnim">
        <pc:chgData name="Long B Nguyen" userId="f59fb8f3-a021-417a-8bc1-65c8d471c621" providerId="ADAL" clId="{6AC26564-89E3-E046-BFB4-F80582D7E17B}" dt="2020-01-13T14:19:32.433" v="590" actId="20577"/>
        <pc:sldMkLst>
          <pc:docMk/>
          <pc:sldMk cId="225127645" sldId="341"/>
        </pc:sldMkLst>
        <pc:spChg chg="mod">
          <ac:chgData name="Long B Nguyen" userId="f59fb8f3-a021-417a-8bc1-65c8d471c621" providerId="ADAL" clId="{6AC26564-89E3-E046-BFB4-F80582D7E17B}" dt="2020-01-13T14:19:32.433" v="590" actId="20577"/>
          <ac:spMkLst>
            <pc:docMk/>
            <pc:sldMk cId="225127645" sldId="341"/>
            <ac:spMk id="3" creationId="{C4B2C292-CF9B-CF4B-95A6-2A1828F1B32F}"/>
          </ac:spMkLst>
        </pc:spChg>
      </pc:sldChg>
      <pc:sldChg chg="add">
        <pc:chgData name="Long B Nguyen" userId="f59fb8f3-a021-417a-8bc1-65c8d471c621" providerId="ADAL" clId="{6AC26564-89E3-E046-BFB4-F80582D7E17B}" dt="2020-01-13T13:43:29.420" v="22"/>
        <pc:sldMkLst>
          <pc:docMk/>
          <pc:sldMk cId="2214326257" sldId="342"/>
        </pc:sldMkLst>
      </pc:sldChg>
      <pc:sldChg chg="modSp add">
        <pc:chgData name="Long B Nguyen" userId="f59fb8f3-a021-417a-8bc1-65c8d471c621" providerId="ADAL" clId="{6AC26564-89E3-E046-BFB4-F80582D7E17B}" dt="2020-01-14T14:43:22.774" v="624" actId="20577"/>
        <pc:sldMkLst>
          <pc:docMk/>
          <pc:sldMk cId="1356056044" sldId="343"/>
        </pc:sldMkLst>
        <pc:spChg chg="mod">
          <ac:chgData name="Long B Nguyen" userId="f59fb8f3-a021-417a-8bc1-65c8d471c621" providerId="ADAL" clId="{6AC26564-89E3-E046-BFB4-F80582D7E17B}" dt="2020-01-14T14:43:22.774" v="624" actId="20577"/>
          <ac:spMkLst>
            <pc:docMk/>
            <pc:sldMk cId="1356056044" sldId="343"/>
            <ac:spMk id="3" creationId="{BB84A3DF-3845-E44E-BE23-31EA988FAEBB}"/>
          </ac:spMkLst>
        </pc:spChg>
      </pc:sldChg>
      <pc:sldChg chg="modSp add">
        <pc:chgData name="Long B Nguyen" userId="f59fb8f3-a021-417a-8bc1-65c8d471c621" providerId="ADAL" clId="{6AC26564-89E3-E046-BFB4-F80582D7E17B}" dt="2020-01-13T13:52:32.924" v="99" actId="2711"/>
        <pc:sldMkLst>
          <pc:docMk/>
          <pc:sldMk cId="1270247652" sldId="344"/>
        </pc:sldMkLst>
        <pc:spChg chg="mod">
          <ac:chgData name="Long B Nguyen" userId="f59fb8f3-a021-417a-8bc1-65c8d471c621" providerId="ADAL" clId="{6AC26564-89E3-E046-BFB4-F80582D7E17B}" dt="2020-01-13T13:52:32.924" v="99" actId="2711"/>
          <ac:spMkLst>
            <pc:docMk/>
            <pc:sldMk cId="1270247652" sldId="344"/>
            <ac:spMk id="55298" creationId="{4AA38F8C-E2AA-EA4D-A486-FA2F457B38F7}"/>
          </ac:spMkLst>
        </pc:spChg>
      </pc:sldChg>
      <pc:sldChg chg="modSp add modAnim">
        <pc:chgData name="Long B Nguyen" userId="f59fb8f3-a021-417a-8bc1-65c8d471c621" providerId="ADAL" clId="{6AC26564-89E3-E046-BFB4-F80582D7E17B}" dt="2020-01-16T12:52:56.169" v="1124"/>
        <pc:sldMkLst>
          <pc:docMk/>
          <pc:sldMk cId="902308803" sldId="345"/>
        </pc:sldMkLst>
        <pc:spChg chg="mod">
          <ac:chgData name="Long B Nguyen" userId="f59fb8f3-a021-417a-8bc1-65c8d471c621" providerId="ADAL" clId="{6AC26564-89E3-E046-BFB4-F80582D7E17B}" dt="2020-01-16T12:51:09.080" v="992" actId="1076"/>
          <ac:spMkLst>
            <pc:docMk/>
            <pc:sldMk cId="902308803" sldId="345"/>
            <ac:spMk id="26625" creationId="{EEE37393-73E7-7A42-A21D-4773DC200BF6}"/>
          </ac:spMkLst>
        </pc:spChg>
        <pc:spChg chg="mod">
          <ac:chgData name="Long B Nguyen" userId="f59fb8f3-a021-417a-8bc1-65c8d471c621" providerId="ADAL" clId="{6AC26564-89E3-E046-BFB4-F80582D7E17B}" dt="2020-01-16T12:51:14.786" v="994" actId="255"/>
          <ac:spMkLst>
            <pc:docMk/>
            <pc:sldMk cId="902308803" sldId="345"/>
            <ac:spMk id="26626" creationId="{EBDCF6EE-E392-F04F-9B69-A1B47BE13E5F}"/>
          </ac:spMkLst>
        </pc:spChg>
        <pc:picChg chg="mod">
          <ac:chgData name="Long B Nguyen" userId="f59fb8f3-a021-417a-8bc1-65c8d471c621" providerId="ADAL" clId="{6AC26564-89E3-E046-BFB4-F80582D7E17B}" dt="2020-01-16T12:51:17.248" v="995" actId="1076"/>
          <ac:picMkLst>
            <pc:docMk/>
            <pc:sldMk cId="902308803" sldId="345"/>
            <ac:picMk id="26627" creationId="{4CB819D5-BF58-EF49-ADC3-C5DAC8299BED}"/>
          </ac:picMkLst>
        </pc:picChg>
      </pc:sldChg>
      <pc:sldChg chg="add">
        <pc:chgData name="Long B Nguyen" userId="f59fb8f3-a021-417a-8bc1-65c8d471c621" providerId="ADAL" clId="{6AC26564-89E3-E046-BFB4-F80582D7E17B}" dt="2020-01-13T13:43:29.420" v="22"/>
        <pc:sldMkLst>
          <pc:docMk/>
          <pc:sldMk cId="2271372051" sldId="346"/>
        </pc:sldMkLst>
      </pc:sldChg>
      <pc:sldChg chg="add del">
        <pc:chgData name="Long B Nguyen" userId="f59fb8f3-a021-417a-8bc1-65c8d471c621" providerId="ADAL" clId="{6AC26564-89E3-E046-BFB4-F80582D7E17B}" dt="2020-01-13T13:49:58.453" v="93" actId="2696"/>
        <pc:sldMkLst>
          <pc:docMk/>
          <pc:sldMk cId="198078322" sldId="347"/>
        </pc:sldMkLst>
      </pc:sldChg>
      <pc:sldChg chg="modSp add">
        <pc:chgData name="Long B Nguyen" userId="f59fb8f3-a021-417a-8bc1-65c8d471c621" providerId="ADAL" clId="{6AC26564-89E3-E046-BFB4-F80582D7E17B}" dt="2020-01-14T14:41:50.033" v="591" actId="1076"/>
        <pc:sldMkLst>
          <pc:docMk/>
          <pc:sldMk cId="3556500226" sldId="347"/>
        </pc:sldMkLst>
        <pc:spChg chg="mod">
          <ac:chgData name="Long B Nguyen" userId="f59fb8f3-a021-417a-8bc1-65c8d471c621" providerId="ADAL" clId="{6AC26564-89E3-E046-BFB4-F80582D7E17B}" dt="2020-01-14T14:41:50.033" v="591" actId="1076"/>
          <ac:spMkLst>
            <pc:docMk/>
            <pc:sldMk cId="3556500226" sldId="347"/>
            <ac:spMk id="35842" creationId="{0B0C4E89-D419-8343-A309-ADA122397E36}"/>
          </ac:spMkLst>
        </pc:spChg>
      </pc:sldChg>
      <pc:sldChg chg="addSp delSp modSp add">
        <pc:chgData name="Long B Nguyen" userId="f59fb8f3-a021-417a-8bc1-65c8d471c621" providerId="ADAL" clId="{6AC26564-89E3-E046-BFB4-F80582D7E17B}" dt="2020-01-16T12:48:48.788" v="791" actId="20577"/>
        <pc:sldMkLst>
          <pc:docMk/>
          <pc:sldMk cId="3512088914" sldId="348"/>
        </pc:sldMkLst>
        <pc:spChg chg="mod">
          <ac:chgData name="Long B Nguyen" userId="f59fb8f3-a021-417a-8bc1-65c8d471c621" providerId="ADAL" clId="{6AC26564-89E3-E046-BFB4-F80582D7E17B}" dt="2020-01-16T12:48:48.788" v="791" actId="20577"/>
          <ac:spMkLst>
            <pc:docMk/>
            <pc:sldMk cId="3512088914" sldId="348"/>
            <ac:spMk id="23553" creationId="{5E6C904F-B0D2-8542-BF56-4B43E4386E3D}"/>
          </ac:spMkLst>
        </pc:spChg>
        <pc:picChg chg="del">
          <ac:chgData name="Long B Nguyen" userId="f59fb8f3-a021-417a-8bc1-65c8d471c621" providerId="ADAL" clId="{6AC26564-89E3-E046-BFB4-F80582D7E17B}" dt="2020-01-16T12:47:37.467" v="765" actId="478"/>
          <ac:picMkLst>
            <pc:docMk/>
            <pc:sldMk cId="3512088914" sldId="348"/>
            <ac:picMk id="2" creationId="{D5FC4C3C-5059-9845-989F-6DA2B906114F}"/>
          </ac:picMkLst>
        </pc:picChg>
        <pc:picChg chg="add mod">
          <ac:chgData name="Long B Nguyen" userId="f59fb8f3-a021-417a-8bc1-65c8d471c621" providerId="ADAL" clId="{6AC26564-89E3-E046-BFB4-F80582D7E17B}" dt="2020-01-16T12:47:50.861" v="770" actId="1076"/>
          <ac:picMkLst>
            <pc:docMk/>
            <pc:sldMk cId="3512088914" sldId="348"/>
            <ac:picMk id="3" creationId="{CB795113-FB6C-E648-85D0-183CDD5AF882}"/>
          </ac:picMkLst>
        </pc:picChg>
        <pc:picChg chg="del">
          <ac:chgData name="Long B Nguyen" userId="f59fb8f3-a021-417a-8bc1-65c8d471c621" providerId="ADAL" clId="{6AC26564-89E3-E046-BFB4-F80582D7E17B}" dt="2020-01-16T12:47:46.031" v="767" actId="478"/>
          <ac:picMkLst>
            <pc:docMk/>
            <pc:sldMk cId="3512088914" sldId="348"/>
            <ac:picMk id="23555" creationId="{03C56796-055B-E94B-ACE3-C4CD06B2EB8A}"/>
          </ac:picMkLst>
        </pc:picChg>
      </pc:sldChg>
    </pc:docChg>
  </pc:docChgLst>
  <pc:docChgLst>
    <pc:chgData name="Long B Nguyen" userId="f59fb8f3-a021-417a-8bc1-65c8d471c621" providerId="ADAL" clId="{B1BC82AE-0B84-6345-94DD-50FF764891EB}"/>
    <pc:docChg chg="undo custSel addSld delSld modSld">
      <pc:chgData name="Long B Nguyen" userId="f59fb8f3-a021-417a-8bc1-65c8d471c621" providerId="ADAL" clId="{B1BC82AE-0B84-6345-94DD-50FF764891EB}" dt="2021-06-14T12:47:14.326" v="1149"/>
      <pc:docMkLst>
        <pc:docMk/>
      </pc:docMkLst>
      <pc:sldChg chg="del">
        <pc:chgData name="Long B Nguyen" userId="f59fb8f3-a021-417a-8bc1-65c8d471c621" providerId="ADAL" clId="{B1BC82AE-0B84-6345-94DD-50FF764891EB}" dt="2021-06-11T17:38:43.853" v="12" actId="2696"/>
        <pc:sldMkLst>
          <pc:docMk/>
          <pc:sldMk cId="833801237" sldId="313"/>
        </pc:sldMkLst>
      </pc:sldChg>
      <pc:sldChg chg="del">
        <pc:chgData name="Long B Nguyen" userId="f59fb8f3-a021-417a-8bc1-65c8d471c621" providerId="ADAL" clId="{B1BC82AE-0B84-6345-94DD-50FF764891EB}" dt="2021-06-11T17:38:43.853" v="12" actId="2696"/>
        <pc:sldMkLst>
          <pc:docMk/>
          <pc:sldMk cId="4199940570" sldId="314"/>
        </pc:sldMkLst>
      </pc:sldChg>
      <pc:sldChg chg="del">
        <pc:chgData name="Long B Nguyen" userId="f59fb8f3-a021-417a-8bc1-65c8d471c621" providerId="ADAL" clId="{B1BC82AE-0B84-6345-94DD-50FF764891EB}" dt="2021-06-11T17:38:43.853" v="12" actId="2696"/>
        <pc:sldMkLst>
          <pc:docMk/>
          <pc:sldMk cId="1902012464" sldId="315"/>
        </pc:sldMkLst>
      </pc:sldChg>
      <pc:sldChg chg="del">
        <pc:chgData name="Long B Nguyen" userId="f59fb8f3-a021-417a-8bc1-65c8d471c621" providerId="ADAL" clId="{B1BC82AE-0B84-6345-94DD-50FF764891EB}" dt="2021-06-11T17:38:43.853" v="12" actId="2696"/>
        <pc:sldMkLst>
          <pc:docMk/>
          <pc:sldMk cId="1824894821" sldId="316"/>
        </pc:sldMkLst>
      </pc:sldChg>
      <pc:sldChg chg="del">
        <pc:chgData name="Long B Nguyen" userId="f59fb8f3-a021-417a-8bc1-65c8d471c621" providerId="ADAL" clId="{B1BC82AE-0B84-6345-94DD-50FF764891EB}" dt="2021-06-11T17:38:43.853" v="12" actId="2696"/>
        <pc:sldMkLst>
          <pc:docMk/>
          <pc:sldMk cId="1105327036" sldId="317"/>
        </pc:sldMkLst>
      </pc:sldChg>
      <pc:sldChg chg="del">
        <pc:chgData name="Long B Nguyen" userId="f59fb8f3-a021-417a-8bc1-65c8d471c621" providerId="ADAL" clId="{B1BC82AE-0B84-6345-94DD-50FF764891EB}" dt="2021-06-11T17:38:43.853" v="12" actId="2696"/>
        <pc:sldMkLst>
          <pc:docMk/>
          <pc:sldMk cId="1694859685" sldId="319"/>
        </pc:sldMkLst>
      </pc:sldChg>
      <pc:sldChg chg="del">
        <pc:chgData name="Long B Nguyen" userId="f59fb8f3-a021-417a-8bc1-65c8d471c621" providerId="ADAL" clId="{B1BC82AE-0B84-6345-94DD-50FF764891EB}" dt="2021-06-11T17:38:43.853" v="12" actId="2696"/>
        <pc:sldMkLst>
          <pc:docMk/>
          <pc:sldMk cId="3981954340" sldId="320"/>
        </pc:sldMkLst>
      </pc:sldChg>
      <pc:sldChg chg="del">
        <pc:chgData name="Long B Nguyen" userId="f59fb8f3-a021-417a-8bc1-65c8d471c621" providerId="ADAL" clId="{B1BC82AE-0B84-6345-94DD-50FF764891EB}" dt="2021-06-11T17:38:43.853" v="12" actId="2696"/>
        <pc:sldMkLst>
          <pc:docMk/>
          <pc:sldMk cId="3869412028" sldId="321"/>
        </pc:sldMkLst>
      </pc:sldChg>
      <pc:sldChg chg="del">
        <pc:chgData name="Long B Nguyen" userId="f59fb8f3-a021-417a-8bc1-65c8d471c621" providerId="ADAL" clId="{B1BC82AE-0B84-6345-94DD-50FF764891EB}" dt="2021-06-11T17:38:43.853" v="12" actId="2696"/>
        <pc:sldMkLst>
          <pc:docMk/>
          <pc:sldMk cId="545779161" sldId="322"/>
        </pc:sldMkLst>
      </pc:sldChg>
      <pc:sldChg chg="del">
        <pc:chgData name="Long B Nguyen" userId="f59fb8f3-a021-417a-8bc1-65c8d471c621" providerId="ADAL" clId="{B1BC82AE-0B84-6345-94DD-50FF764891EB}" dt="2021-06-11T17:38:43.853" v="12" actId="2696"/>
        <pc:sldMkLst>
          <pc:docMk/>
          <pc:sldMk cId="3176068915" sldId="323"/>
        </pc:sldMkLst>
      </pc:sldChg>
      <pc:sldChg chg="del">
        <pc:chgData name="Long B Nguyen" userId="f59fb8f3-a021-417a-8bc1-65c8d471c621" providerId="ADAL" clId="{B1BC82AE-0B84-6345-94DD-50FF764891EB}" dt="2021-06-11T17:38:43.853" v="12" actId="2696"/>
        <pc:sldMkLst>
          <pc:docMk/>
          <pc:sldMk cId="2087798247" sldId="328"/>
        </pc:sldMkLst>
      </pc:sldChg>
      <pc:sldChg chg="del">
        <pc:chgData name="Long B Nguyen" userId="f59fb8f3-a021-417a-8bc1-65c8d471c621" providerId="ADAL" clId="{B1BC82AE-0B84-6345-94DD-50FF764891EB}" dt="2021-06-11T17:38:43.853" v="12" actId="2696"/>
        <pc:sldMkLst>
          <pc:docMk/>
          <pc:sldMk cId="1447299358" sldId="329"/>
        </pc:sldMkLst>
      </pc:sldChg>
      <pc:sldChg chg="del">
        <pc:chgData name="Long B Nguyen" userId="f59fb8f3-a021-417a-8bc1-65c8d471c621" providerId="ADAL" clId="{B1BC82AE-0B84-6345-94DD-50FF764891EB}" dt="2021-06-11T17:38:43.853" v="12" actId="2696"/>
        <pc:sldMkLst>
          <pc:docMk/>
          <pc:sldMk cId="1830555247" sldId="342"/>
        </pc:sldMkLst>
      </pc:sldChg>
      <pc:sldChg chg="del">
        <pc:chgData name="Long B Nguyen" userId="f59fb8f3-a021-417a-8bc1-65c8d471c621" providerId="ADAL" clId="{B1BC82AE-0B84-6345-94DD-50FF764891EB}" dt="2021-06-11T17:38:43.853" v="12" actId="2696"/>
        <pc:sldMkLst>
          <pc:docMk/>
          <pc:sldMk cId="2861772922" sldId="343"/>
        </pc:sldMkLst>
      </pc:sldChg>
      <pc:sldChg chg="del">
        <pc:chgData name="Long B Nguyen" userId="f59fb8f3-a021-417a-8bc1-65c8d471c621" providerId="ADAL" clId="{B1BC82AE-0B84-6345-94DD-50FF764891EB}" dt="2021-06-11T17:40:01.820" v="41" actId="2696"/>
        <pc:sldMkLst>
          <pc:docMk/>
          <pc:sldMk cId="1270247652" sldId="344"/>
        </pc:sldMkLst>
      </pc:sldChg>
      <pc:sldChg chg="del">
        <pc:chgData name="Long B Nguyen" userId="f59fb8f3-a021-417a-8bc1-65c8d471c621" providerId="ADAL" clId="{B1BC82AE-0B84-6345-94DD-50FF764891EB}" dt="2021-06-11T17:38:43.853" v="12" actId="2696"/>
        <pc:sldMkLst>
          <pc:docMk/>
          <pc:sldMk cId="2130219534" sldId="345"/>
        </pc:sldMkLst>
      </pc:sldChg>
      <pc:sldChg chg="del">
        <pc:chgData name="Long B Nguyen" userId="f59fb8f3-a021-417a-8bc1-65c8d471c621" providerId="ADAL" clId="{B1BC82AE-0B84-6345-94DD-50FF764891EB}" dt="2021-06-11T17:38:43.853" v="12" actId="2696"/>
        <pc:sldMkLst>
          <pc:docMk/>
          <pc:sldMk cId="2921473555" sldId="348"/>
        </pc:sldMkLst>
      </pc:sldChg>
      <pc:sldChg chg="modSp mod">
        <pc:chgData name="Long B Nguyen" userId="f59fb8f3-a021-417a-8bc1-65c8d471c621" providerId="ADAL" clId="{B1BC82AE-0B84-6345-94DD-50FF764891EB}" dt="2021-06-11T17:39:03.006" v="38" actId="20577"/>
        <pc:sldMkLst>
          <pc:docMk/>
          <pc:sldMk cId="1685712336" sldId="349"/>
        </pc:sldMkLst>
        <pc:spChg chg="mod">
          <ac:chgData name="Long B Nguyen" userId="f59fb8f3-a021-417a-8bc1-65c8d471c621" providerId="ADAL" clId="{B1BC82AE-0B84-6345-94DD-50FF764891EB}" dt="2021-06-11T17:39:03.006" v="38" actId="20577"/>
          <ac:spMkLst>
            <pc:docMk/>
            <pc:sldMk cId="1685712336" sldId="349"/>
            <ac:spMk id="3" creationId="{1BDC47C8-6776-7B44-9CD4-95FC91452D62}"/>
          </ac:spMkLst>
        </pc:spChg>
      </pc:sldChg>
      <pc:sldChg chg="del">
        <pc:chgData name="Long B Nguyen" userId="f59fb8f3-a021-417a-8bc1-65c8d471c621" providerId="ADAL" clId="{B1BC82AE-0B84-6345-94DD-50FF764891EB}" dt="2021-06-11T17:39:59.740" v="40" actId="2696"/>
        <pc:sldMkLst>
          <pc:docMk/>
          <pc:sldMk cId="1173183267" sldId="350"/>
        </pc:sldMkLst>
      </pc:sldChg>
      <pc:sldChg chg="del">
        <pc:chgData name="Long B Nguyen" userId="f59fb8f3-a021-417a-8bc1-65c8d471c621" providerId="ADAL" clId="{B1BC82AE-0B84-6345-94DD-50FF764891EB}" dt="2021-06-11T17:38:43.853" v="12" actId="2696"/>
        <pc:sldMkLst>
          <pc:docMk/>
          <pc:sldMk cId="1166836157" sldId="351"/>
        </pc:sldMkLst>
      </pc:sldChg>
      <pc:sldChg chg="addSp modSp add mod modAnim">
        <pc:chgData name="Long B Nguyen" userId="f59fb8f3-a021-417a-8bc1-65c8d471c621" providerId="ADAL" clId="{B1BC82AE-0B84-6345-94DD-50FF764891EB}" dt="2021-06-14T12:29:16.347" v="1023" actId="20577"/>
        <pc:sldMkLst>
          <pc:docMk/>
          <pc:sldMk cId="136760411" sldId="584"/>
        </pc:sldMkLst>
        <pc:spChg chg="mod">
          <ac:chgData name="Long B Nguyen" userId="f59fb8f3-a021-417a-8bc1-65c8d471c621" providerId="ADAL" clId="{B1BC82AE-0B84-6345-94DD-50FF764891EB}" dt="2021-06-14T12:29:16.347" v="1023" actId="20577"/>
          <ac:spMkLst>
            <pc:docMk/>
            <pc:sldMk cId="136760411" sldId="584"/>
            <ac:spMk id="16386" creationId="{FDE21009-F167-294A-90DA-D3129AD4DEB7}"/>
          </ac:spMkLst>
        </pc:spChg>
        <pc:spChg chg="mod">
          <ac:chgData name="Long B Nguyen" userId="f59fb8f3-a021-417a-8bc1-65c8d471c621" providerId="ADAL" clId="{B1BC82AE-0B84-6345-94DD-50FF764891EB}" dt="2021-06-11T18:09:25.684" v="896" actId="1076"/>
          <ac:spMkLst>
            <pc:docMk/>
            <pc:sldMk cId="136760411" sldId="584"/>
            <ac:spMk id="22529" creationId="{62D2E821-4DA7-1A4C-90AB-7D29E754B92B}"/>
          </ac:spMkLst>
        </pc:spChg>
        <pc:picChg chg="add mod">
          <ac:chgData name="Long B Nguyen" userId="f59fb8f3-a021-417a-8bc1-65c8d471c621" providerId="ADAL" clId="{B1BC82AE-0B84-6345-94DD-50FF764891EB}" dt="2021-06-11T17:43:27.132" v="109" actId="1035"/>
          <ac:picMkLst>
            <pc:docMk/>
            <pc:sldMk cId="136760411" sldId="584"/>
            <ac:picMk id="5" creationId="{6A537AAE-EC0D-054E-82AD-A976564A812F}"/>
          </ac:picMkLst>
        </pc:picChg>
        <pc:picChg chg="mod">
          <ac:chgData name="Long B Nguyen" userId="f59fb8f3-a021-417a-8bc1-65c8d471c621" providerId="ADAL" clId="{B1BC82AE-0B84-6345-94DD-50FF764891EB}" dt="2021-06-11T17:43:35.651" v="112" actId="14100"/>
          <ac:picMkLst>
            <pc:docMk/>
            <pc:sldMk cId="136760411" sldId="584"/>
            <ac:picMk id="22531" creationId="{AA6402AE-27BA-C94A-8CDB-C660D25DCDAB}"/>
          </ac:picMkLst>
        </pc:picChg>
      </pc:sldChg>
      <pc:sldChg chg="modSp add del mod">
        <pc:chgData name="Long B Nguyen" userId="f59fb8f3-a021-417a-8bc1-65c8d471c621" providerId="ADAL" clId="{B1BC82AE-0B84-6345-94DD-50FF764891EB}" dt="2021-06-11T17:43:49.292" v="113" actId="2696"/>
        <pc:sldMkLst>
          <pc:docMk/>
          <pc:sldMk cId="3648112237" sldId="585"/>
        </pc:sldMkLst>
        <pc:spChg chg="mod">
          <ac:chgData name="Long B Nguyen" userId="f59fb8f3-a021-417a-8bc1-65c8d471c621" providerId="ADAL" clId="{B1BC82AE-0B84-6345-94DD-50FF764891EB}" dt="2021-06-11T17:41:35.646" v="63" actId="14100"/>
          <ac:spMkLst>
            <pc:docMk/>
            <pc:sldMk cId="3648112237" sldId="585"/>
            <ac:spMk id="16386" creationId="{C0D80EE7-29AE-AE4C-8195-4D59F658F41D}"/>
          </ac:spMkLst>
        </pc:spChg>
        <pc:spChg chg="mod">
          <ac:chgData name="Long B Nguyen" userId="f59fb8f3-a021-417a-8bc1-65c8d471c621" providerId="ADAL" clId="{B1BC82AE-0B84-6345-94DD-50FF764891EB}" dt="2021-06-11T17:41:33.559" v="62" actId="1076"/>
          <ac:spMkLst>
            <pc:docMk/>
            <pc:sldMk cId="3648112237" sldId="585"/>
            <ac:spMk id="24577" creationId="{CC789D21-6605-6A4F-8E82-FA1784227983}"/>
          </ac:spMkLst>
        </pc:spChg>
      </pc:sldChg>
      <pc:sldChg chg="modSp add mod">
        <pc:chgData name="Long B Nguyen" userId="f59fb8f3-a021-417a-8bc1-65c8d471c621" providerId="ADAL" clId="{B1BC82AE-0B84-6345-94DD-50FF764891EB}" dt="2021-06-11T18:02:30.563" v="523" actId="1076"/>
        <pc:sldMkLst>
          <pc:docMk/>
          <pc:sldMk cId="125234064" sldId="586"/>
        </pc:sldMkLst>
        <pc:spChg chg="mod">
          <ac:chgData name="Long B Nguyen" userId="f59fb8f3-a021-417a-8bc1-65c8d471c621" providerId="ADAL" clId="{B1BC82AE-0B84-6345-94DD-50FF764891EB}" dt="2021-06-11T18:02:27.319" v="522" actId="14100"/>
          <ac:spMkLst>
            <pc:docMk/>
            <pc:sldMk cId="125234064" sldId="586"/>
            <ac:spMk id="16386" creationId="{B7D23A51-CC23-2D46-9966-5D2C05DBBA80}"/>
          </ac:spMkLst>
        </pc:spChg>
        <pc:spChg chg="mod">
          <ac:chgData name="Long B Nguyen" userId="f59fb8f3-a021-417a-8bc1-65c8d471c621" providerId="ADAL" clId="{B1BC82AE-0B84-6345-94DD-50FF764891EB}" dt="2021-06-11T18:02:24.875" v="521" actId="1076"/>
          <ac:spMkLst>
            <pc:docMk/>
            <pc:sldMk cId="125234064" sldId="586"/>
            <ac:spMk id="26625" creationId="{34F107FE-33DC-4D41-BCD4-F69C922D4462}"/>
          </ac:spMkLst>
        </pc:spChg>
        <pc:picChg chg="mod">
          <ac:chgData name="Long B Nguyen" userId="f59fb8f3-a021-417a-8bc1-65c8d471c621" providerId="ADAL" clId="{B1BC82AE-0B84-6345-94DD-50FF764891EB}" dt="2021-06-11T18:02:30.563" v="523" actId="1076"/>
          <ac:picMkLst>
            <pc:docMk/>
            <pc:sldMk cId="125234064" sldId="586"/>
            <ac:picMk id="26627" creationId="{A446CD24-D602-8541-8180-3194E673D149}"/>
          </ac:picMkLst>
        </pc:picChg>
      </pc:sldChg>
      <pc:sldChg chg="modSp add mod modAnim">
        <pc:chgData name="Long B Nguyen" userId="f59fb8f3-a021-417a-8bc1-65c8d471c621" providerId="ADAL" clId="{B1BC82AE-0B84-6345-94DD-50FF764891EB}" dt="2021-06-14T12:40:36.087" v="1147" actId="14100"/>
        <pc:sldMkLst>
          <pc:docMk/>
          <pc:sldMk cId="3486834731" sldId="587"/>
        </pc:sldMkLst>
        <pc:spChg chg="mod">
          <ac:chgData name="Long B Nguyen" userId="f59fb8f3-a021-417a-8bc1-65c8d471c621" providerId="ADAL" clId="{B1BC82AE-0B84-6345-94DD-50FF764891EB}" dt="2021-06-14T12:40:36.087" v="1147" actId="14100"/>
          <ac:spMkLst>
            <pc:docMk/>
            <pc:sldMk cId="3486834731" sldId="587"/>
            <ac:spMk id="16386" creationId="{511EFDDD-BDA3-DC45-A705-DF99D46F5242}"/>
          </ac:spMkLst>
        </pc:spChg>
        <pc:spChg chg="mod">
          <ac:chgData name="Long B Nguyen" userId="f59fb8f3-a021-417a-8bc1-65c8d471c621" providerId="ADAL" clId="{B1BC82AE-0B84-6345-94DD-50FF764891EB}" dt="2021-06-11T18:07:09.910" v="836" actId="1076"/>
          <ac:spMkLst>
            <pc:docMk/>
            <pc:sldMk cId="3486834731" sldId="587"/>
            <ac:spMk id="28673" creationId="{5132E559-1A3E-C34F-A562-E3FCB5A26E6B}"/>
          </ac:spMkLst>
        </pc:spChg>
        <pc:picChg chg="mod">
          <ac:chgData name="Long B Nguyen" userId="f59fb8f3-a021-417a-8bc1-65c8d471c621" providerId="ADAL" clId="{B1BC82AE-0B84-6345-94DD-50FF764891EB}" dt="2021-06-14T12:39:57.467" v="1083" actId="1076"/>
          <ac:picMkLst>
            <pc:docMk/>
            <pc:sldMk cId="3486834731" sldId="587"/>
            <ac:picMk id="28675" creationId="{BCF5C1D4-BD7B-A74D-B5D7-82EC9CAD7759}"/>
          </ac:picMkLst>
        </pc:picChg>
      </pc:sldChg>
      <pc:sldChg chg="modSp add mod modAnim">
        <pc:chgData name="Long B Nguyen" userId="f59fb8f3-a021-417a-8bc1-65c8d471c621" providerId="ADAL" clId="{B1BC82AE-0B84-6345-94DD-50FF764891EB}" dt="2021-06-14T12:32:35.492" v="1039" actId="255"/>
        <pc:sldMkLst>
          <pc:docMk/>
          <pc:sldMk cId="415119594" sldId="589"/>
        </pc:sldMkLst>
        <pc:spChg chg="mod">
          <ac:chgData name="Long B Nguyen" userId="f59fb8f3-a021-417a-8bc1-65c8d471c621" providerId="ADAL" clId="{B1BC82AE-0B84-6345-94DD-50FF764891EB}" dt="2021-06-14T12:32:35.492" v="1039" actId="255"/>
          <ac:spMkLst>
            <pc:docMk/>
            <pc:sldMk cId="415119594" sldId="589"/>
            <ac:spMk id="16386" creationId="{89B15976-ACD8-4742-B244-3AB3D026215A}"/>
          </ac:spMkLst>
        </pc:spChg>
        <pc:spChg chg="mod">
          <ac:chgData name="Long B Nguyen" userId="f59fb8f3-a021-417a-8bc1-65c8d471c621" providerId="ADAL" clId="{B1BC82AE-0B84-6345-94DD-50FF764891EB}" dt="2021-06-11T18:12:14.636" v="1019" actId="1076"/>
          <ac:spMkLst>
            <pc:docMk/>
            <pc:sldMk cId="415119594" sldId="589"/>
            <ac:spMk id="30721" creationId="{7E7F59BF-58A2-1549-8579-E6A7412FA5AB}"/>
          </ac:spMkLst>
        </pc:spChg>
      </pc:sldChg>
      <pc:sldChg chg="modSp add mod">
        <pc:chgData name="Long B Nguyen" userId="f59fb8f3-a021-417a-8bc1-65c8d471c621" providerId="ADAL" clId="{B1BC82AE-0B84-6345-94DD-50FF764891EB}" dt="2021-06-14T12:33:38.554" v="1059" actId="20577"/>
        <pc:sldMkLst>
          <pc:docMk/>
          <pc:sldMk cId="3691232827" sldId="590"/>
        </pc:sldMkLst>
        <pc:spChg chg="mod">
          <ac:chgData name="Long B Nguyen" userId="f59fb8f3-a021-417a-8bc1-65c8d471c621" providerId="ADAL" clId="{B1BC82AE-0B84-6345-94DD-50FF764891EB}" dt="2021-06-14T12:33:38.554" v="1059" actId="20577"/>
          <ac:spMkLst>
            <pc:docMk/>
            <pc:sldMk cId="3691232827" sldId="590"/>
            <ac:spMk id="32769" creationId="{1B088F74-50C6-5E46-9298-7B7197F07081}"/>
          </ac:spMkLst>
        </pc:spChg>
      </pc:sldChg>
      <pc:sldChg chg="modSp add mod">
        <pc:chgData name="Long B Nguyen" userId="f59fb8f3-a021-417a-8bc1-65c8d471c621" providerId="ADAL" clId="{B1BC82AE-0B84-6345-94DD-50FF764891EB}" dt="2021-06-14T12:33:20.785" v="1049" actId="20577"/>
        <pc:sldMkLst>
          <pc:docMk/>
          <pc:sldMk cId="120224996" sldId="591"/>
        </pc:sldMkLst>
        <pc:spChg chg="mod">
          <ac:chgData name="Long B Nguyen" userId="f59fb8f3-a021-417a-8bc1-65c8d471c621" providerId="ADAL" clId="{B1BC82AE-0B84-6345-94DD-50FF764891EB}" dt="2021-06-14T12:33:20.785" v="1049" actId="20577"/>
          <ac:spMkLst>
            <pc:docMk/>
            <pc:sldMk cId="120224996" sldId="591"/>
            <ac:spMk id="34817" creationId="{18DA8B69-B798-804C-973E-906C527C34EC}"/>
          </ac:spMkLst>
        </pc:spChg>
      </pc:sldChg>
      <pc:sldChg chg="add">
        <pc:chgData name="Long B Nguyen" userId="f59fb8f3-a021-417a-8bc1-65c8d471c621" providerId="ADAL" clId="{B1BC82AE-0B84-6345-94DD-50FF764891EB}" dt="2021-06-11T17:39:51.629" v="39"/>
        <pc:sldMkLst>
          <pc:docMk/>
          <pc:sldMk cId="3567235671" sldId="592"/>
        </pc:sldMkLst>
      </pc:sldChg>
      <pc:sldChg chg="add">
        <pc:chgData name="Long B Nguyen" userId="f59fb8f3-a021-417a-8bc1-65c8d471c621" providerId="ADAL" clId="{B1BC82AE-0B84-6345-94DD-50FF764891EB}" dt="2021-06-11T17:39:51.629" v="39"/>
        <pc:sldMkLst>
          <pc:docMk/>
          <pc:sldMk cId="2963124289" sldId="593"/>
        </pc:sldMkLst>
      </pc:sldChg>
      <pc:sldChg chg="add del">
        <pc:chgData name="Long B Nguyen" userId="f59fb8f3-a021-417a-8bc1-65c8d471c621" providerId="ADAL" clId="{B1BC82AE-0B84-6345-94DD-50FF764891EB}" dt="2021-06-11T17:40:26.900" v="42" actId="2696"/>
        <pc:sldMkLst>
          <pc:docMk/>
          <pc:sldMk cId="1969841755" sldId="594"/>
        </pc:sldMkLst>
      </pc:sldChg>
      <pc:sldChg chg="add del">
        <pc:chgData name="Long B Nguyen" userId="f59fb8f3-a021-417a-8bc1-65c8d471c621" providerId="ADAL" clId="{B1BC82AE-0B84-6345-94DD-50FF764891EB}" dt="2021-06-11T17:40:26.900" v="42" actId="2696"/>
        <pc:sldMkLst>
          <pc:docMk/>
          <pc:sldMk cId="2632639895" sldId="595"/>
        </pc:sldMkLst>
      </pc:sldChg>
      <pc:sldChg chg="add">
        <pc:chgData name="Long B Nguyen" userId="f59fb8f3-a021-417a-8bc1-65c8d471c621" providerId="ADAL" clId="{B1BC82AE-0B84-6345-94DD-50FF764891EB}" dt="2021-06-11T17:39:51.629" v="39"/>
        <pc:sldMkLst>
          <pc:docMk/>
          <pc:sldMk cId="4166247176" sldId="596"/>
        </pc:sldMkLst>
      </pc:sldChg>
      <pc:sldChg chg="del">
        <pc:chgData name="Long B Nguyen" userId="f59fb8f3-a021-417a-8bc1-65c8d471c621" providerId="ADAL" clId="{B1BC82AE-0B84-6345-94DD-50FF764891EB}" dt="2021-06-11T17:38:47.453" v="13" actId="2696"/>
        <pc:sldMkLst>
          <pc:docMk/>
          <pc:sldMk cId="630408664" sldId="598"/>
        </pc:sldMkLst>
      </pc:sldChg>
      <pc:sldChg chg="add">
        <pc:chgData name="Long B Nguyen" userId="f59fb8f3-a021-417a-8bc1-65c8d471c621" providerId="ADAL" clId="{B1BC82AE-0B84-6345-94DD-50FF764891EB}" dt="2021-06-11T17:39:51.629" v="39"/>
        <pc:sldMkLst>
          <pc:docMk/>
          <pc:sldMk cId="3623100011" sldId="598"/>
        </pc:sldMkLst>
      </pc:sldChg>
      <pc:sldChg chg="add">
        <pc:chgData name="Long B Nguyen" userId="f59fb8f3-a021-417a-8bc1-65c8d471c621" providerId="ADAL" clId="{B1BC82AE-0B84-6345-94DD-50FF764891EB}" dt="2021-06-11T17:39:51.629" v="39"/>
        <pc:sldMkLst>
          <pc:docMk/>
          <pc:sldMk cId="552104633" sldId="599"/>
        </pc:sldMkLst>
      </pc:sldChg>
      <pc:sldChg chg="add">
        <pc:chgData name="Long B Nguyen" userId="f59fb8f3-a021-417a-8bc1-65c8d471c621" providerId="ADAL" clId="{B1BC82AE-0B84-6345-94DD-50FF764891EB}" dt="2021-06-11T17:39:51.629" v="39"/>
        <pc:sldMkLst>
          <pc:docMk/>
          <pc:sldMk cId="293212044" sldId="600"/>
        </pc:sldMkLst>
      </pc:sldChg>
      <pc:sldChg chg="add">
        <pc:chgData name="Long B Nguyen" userId="f59fb8f3-a021-417a-8bc1-65c8d471c621" providerId="ADAL" clId="{B1BC82AE-0B84-6345-94DD-50FF764891EB}" dt="2021-06-11T17:39:51.629" v="39"/>
        <pc:sldMkLst>
          <pc:docMk/>
          <pc:sldMk cId="563346564" sldId="601"/>
        </pc:sldMkLst>
      </pc:sldChg>
      <pc:sldChg chg="add">
        <pc:chgData name="Long B Nguyen" userId="f59fb8f3-a021-417a-8bc1-65c8d471c621" providerId="ADAL" clId="{B1BC82AE-0B84-6345-94DD-50FF764891EB}" dt="2021-06-11T17:39:51.629" v="39"/>
        <pc:sldMkLst>
          <pc:docMk/>
          <pc:sldMk cId="2528953800" sldId="602"/>
        </pc:sldMkLst>
      </pc:sldChg>
      <pc:sldChg chg="add">
        <pc:chgData name="Long B Nguyen" userId="f59fb8f3-a021-417a-8bc1-65c8d471c621" providerId="ADAL" clId="{B1BC82AE-0B84-6345-94DD-50FF764891EB}" dt="2021-06-11T17:39:51.629" v="39"/>
        <pc:sldMkLst>
          <pc:docMk/>
          <pc:sldMk cId="1313664081" sldId="603"/>
        </pc:sldMkLst>
      </pc:sldChg>
      <pc:sldChg chg="add">
        <pc:chgData name="Long B Nguyen" userId="f59fb8f3-a021-417a-8bc1-65c8d471c621" providerId="ADAL" clId="{B1BC82AE-0B84-6345-94DD-50FF764891EB}" dt="2021-06-11T17:39:51.629" v="39"/>
        <pc:sldMkLst>
          <pc:docMk/>
          <pc:sldMk cId="4223295037" sldId="604"/>
        </pc:sldMkLst>
      </pc:sldChg>
      <pc:sldChg chg="add del">
        <pc:chgData name="Long B Nguyen" userId="f59fb8f3-a021-417a-8bc1-65c8d471c621" providerId="ADAL" clId="{B1BC82AE-0B84-6345-94DD-50FF764891EB}" dt="2021-06-11T17:41:28.363" v="61" actId="2696"/>
        <pc:sldMkLst>
          <pc:docMk/>
          <pc:sldMk cId="3830207338" sldId="605"/>
        </pc:sldMkLst>
      </pc:sldChg>
      <pc:sldChg chg="add">
        <pc:chgData name="Long B Nguyen" userId="f59fb8f3-a021-417a-8bc1-65c8d471c621" providerId="ADAL" clId="{B1BC82AE-0B84-6345-94DD-50FF764891EB}" dt="2021-06-11T17:39:51.629" v="39"/>
        <pc:sldMkLst>
          <pc:docMk/>
          <pc:sldMk cId="1230781990" sldId="606"/>
        </pc:sldMkLst>
      </pc:sldChg>
      <pc:sldChg chg="add">
        <pc:chgData name="Long B Nguyen" userId="f59fb8f3-a021-417a-8bc1-65c8d471c621" providerId="ADAL" clId="{B1BC82AE-0B84-6345-94DD-50FF764891EB}" dt="2021-06-11T17:39:51.629" v="39"/>
        <pc:sldMkLst>
          <pc:docMk/>
          <pc:sldMk cId="3489750888" sldId="607"/>
        </pc:sldMkLst>
      </pc:sldChg>
      <pc:sldChg chg="add">
        <pc:chgData name="Long B Nguyen" userId="f59fb8f3-a021-417a-8bc1-65c8d471c621" providerId="ADAL" clId="{B1BC82AE-0B84-6345-94DD-50FF764891EB}" dt="2021-06-11T17:39:51.629" v="39"/>
        <pc:sldMkLst>
          <pc:docMk/>
          <pc:sldMk cId="2098854286" sldId="609"/>
        </pc:sldMkLst>
      </pc:sldChg>
      <pc:sldChg chg="add">
        <pc:chgData name="Long B Nguyen" userId="f59fb8f3-a021-417a-8bc1-65c8d471c621" providerId="ADAL" clId="{B1BC82AE-0B84-6345-94DD-50FF764891EB}" dt="2021-06-11T17:39:51.629" v="39"/>
        <pc:sldMkLst>
          <pc:docMk/>
          <pc:sldMk cId="2983803253" sldId="610"/>
        </pc:sldMkLst>
      </pc:sldChg>
      <pc:sldChg chg="add">
        <pc:chgData name="Long B Nguyen" userId="f59fb8f3-a021-417a-8bc1-65c8d471c621" providerId="ADAL" clId="{B1BC82AE-0B84-6345-94DD-50FF764891EB}" dt="2021-06-11T17:39:51.629" v="39"/>
        <pc:sldMkLst>
          <pc:docMk/>
          <pc:sldMk cId="1300860084" sldId="611"/>
        </pc:sldMkLst>
      </pc:sldChg>
      <pc:sldChg chg="add">
        <pc:chgData name="Long B Nguyen" userId="f59fb8f3-a021-417a-8bc1-65c8d471c621" providerId="ADAL" clId="{B1BC82AE-0B84-6345-94DD-50FF764891EB}" dt="2021-06-11T17:39:51.629" v="39"/>
        <pc:sldMkLst>
          <pc:docMk/>
          <pc:sldMk cId="2367747530" sldId="613"/>
        </pc:sldMkLst>
      </pc:sldChg>
      <pc:sldChg chg="add">
        <pc:chgData name="Long B Nguyen" userId="f59fb8f3-a021-417a-8bc1-65c8d471c621" providerId="ADAL" clId="{B1BC82AE-0B84-6345-94DD-50FF764891EB}" dt="2021-06-11T17:39:51.629" v="39"/>
        <pc:sldMkLst>
          <pc:docMk/>
          <pc:sldMk cId="1482758976" sldId="614"/>
        </pc:sldMkLst>
      </pc:sldChg>
      <pc:sldChg chg="add del">
        <pc:chgData name="Long B Nguyen" userId="f59fb8f3-a021-417a-8bc1-65c8d471c621" providerId="ADAL" clId="{B1BC82AE-0B84-6345-94DD-50FF764891EB}" dt="2021-06-11T18:07:33.627" v="839" actId="2696"/>
        <pc:sldMkLst>
          <pc:docMk/>
          <pc:sldMk cId="218478499" sldId="615"/>
        </pc:sldMkLst>
      </pc:sldChg>
      <pc:sldChg chg="modSp add del modAnim">
        <pc:chgData name="Long B Nguyen" userId="f59fb8f3-a021-417a-8bc1-65c8d471c621" providerId="ADAL" clId="{B1BC82AE-0B84-6345-94DD-50FF764891EB}" dt="2021-06-11T18:08:12.827" v="876" actId="2696"/>
        <pc:sldMkLst>
          <pc:docMk/>
          <pc:sldMk cId="873559899" sldId="615"/>
        </pc:sldMkLst>
        <pc:spChg chg="mod">
          <ac:chgData name="Long B Nguyen" userId="f59fb8f3-a021-417a-8bc1-65c8d471c621" providerId="ADAL" clId="{B1BC82AE-0B84-6345-94DD-50FF764891EB}" dt="2021-06-11T18:07:59.145" v="875" actId="20577"/>
          <ac:spMkLst>
            <pc:docMk/>
            <pc:sldMk cId="873559899" sldId="615"/>
            <ac:spMk id="16386" creationId="{C0D80EE7-29AE-AE4C-8195-4D59F658F41D}"/>
          </ac:spMkLst>
        </pc:spChg>
      </pc:sldChg>
      <pc:sldChg chg="modSp add del mod modAnim">
        <pc:chgData name="Long B Nguyen" userId="f59fb8f3-a021-417a-8bc1-65c8d471c621" providerId="ADAL" clId="{B1BC82AE-0B84-6345-94DD-50FF764891EB}" dt="2021-06-11T18:09:48.158" v="909" actId="2696"/>
        <pc:sldMkLst>
          <pc:docMk/>
          <pc:sldMk cId="1639420940" sldId="615"/>
        </pc:sldMkLst>
        <pc:spChg chg="mod">
          <ac:chgData name="Long B Nguyen" userId="f59fb8f3-a021-417a-8bc1-65c8d471c621" providerId="ADAL" clId="{B1BC82AE-0B84-6345-94DD-50FF764891EB}" dt="2021-06-11T18:09:46.788" v="908" actId="21"/>
          <ac:spMkLst>
            <pc:docMk/>
            <pc:sldMk cId="1639420940" sldId="615"/>
            <ac:spMk id="16386" creationId="{C0D80EE7-29AE-AE4C-8195-4D59F658F41D}"/>
          </ac:spMkLst>
        </pc:spChg>
        <pc:spChg chg="mod">
          <ac:chgData name="Long B Nguyen" userId="f59fb8f3-a021-417a-8bc1-65c8d471c621" providerId="ADAL" clId="{B1BC82AE-0B84-6345-94DD-50FF764891EB}" dt="2021-06-11T18:08:37.400" v="882" actId="1076"/>
          <ac:spMkLst>
            <pc:docMk/>
            <pc:sldMk cId="1639420940" sldId="615"/>
            <ac:spMk id="24577" creationId="{CC789D21-6605-6A4F-8E82-FA1784227983}"/>
          </ac:spMkLst>
        </pc:spChg>
      </pc:sldChg>
      <pc:sldChg chg="add del">
        <pc:chgData name="Long B Nguyen" userId="f59fb8f3-a021-417a-8bc1-65c8d471c621" providerId="ADAL" clId="{B1BC82AE-0B84-6345-94DD-50FF764891EB}" dt="2021-06-11T18:08:28.968" v="878" actId="2696"/>
        <pc:sldMkLst>
          <pc:docMk/>
          <pc:sldMk cId="2254731236" sldId="615"/>
        </pc:sldMkLst>
      </pc:sldChg>
      <pc:sldChg chg="add del">
        <pc:chgData name="Long B Nguyen" userId="f59fb8f3-a021-417a-8bc1-65c8d471c621" providerId="ADAL" clId="{B1BC82AE-0B84-6345-94DD-50FF764891EB}" dt="2021-06-11T18:00:47.983" v="513" actId="2696"/>
        <pc:sldMkLst>
          <pc:docMk/>
          <pc:sldMk cId="1786708860" sldId="616"/>
        </pc:sldMkLst>
      </pc:sldChg>
      <pc:sldChg chg="add">
        <pc:chgData name="Long B Nguyen" userId="f59fb8f3-a021-417a-8bc1-65c8d471c621" providerId="ADAL" clId="{B1BC82AE-0B84-6345-94DD-50FF764891EB}" dt="2021-06-11T17:39:51.629" v="39"/>
        <pc:sldMkLst>
          <pc:docMk/>
          <pc:sldMk cId="3448653526" sldId="617"/>
        </pc:sldMkLst>
      </pc:sldChg>
      <pc:sldChg chg="add">
        <pc:chgData name="Long B Nguyen" userId="f59fb8f3-a021-417a-8bc1-65c8d471c621" providerId="ADAL" clId="{B1BC82AE-0B84-6345-94DD-50FF764891EB}" dt="2021-06-11T17:39:51.629" v="39"/>
        <pc:sldMkLst>
          <pc:docMk/>
          <pc:sldMk cId="4193751558" sldId="618"/>
        </pc:sldMkLst>
      </pc:sldChg>
      <pc:sldChg chg="del">
        <pc:chgData name="Long B Nguyen" userId="f59fb8f3-a021-417a-8bc1-65c8d471c621" providerId="ADAL" clId="{B1BC82AE-0B84-6345-94DD-50FF764891EB}" dt="2021-06-11T17:38:43.853" v="12" actId="2696"/>
        <pc:sldMkLst>
          <pc:docMk/>
          <pc:sldMk cId="890660370" sldId="626"/>
        </pc:sldMkLst>
      </pc:sldChg>
      <pc:sldChg chg="del">
        <pc:chgData name="Long B Nguyen" userId="f59fb8f3-a021-417a-8bc1-65c8d471c621" providerId="ADAL" clId="{B1BC82AE-0B84-6345-94DD-50FF764891EB}" dt="2021-06-11T17:38:43.853" v="12" actId="2696"/>
        <pc:sldMkLst>
          <pc:docMk/>
          <pc:sldMk cId="3969006746" sldId="627"/>
        </pc:sldMkLst>
      </pc:sldChg>
      <pc:sldChg chg="del">
        <pc:chgData name="Long B Nguyen" userId="f59fb8f3-a021-417a-8bc1-65c8d471c621" providerId="ADAL" clId="{B1BC82AE-0B84-6345-94DD-50FF764891EB}" dt="2021-06-11T17:39:59.740" v="40" actId="2696"/>
        <pc:sldMkLst>
          <pc:docMk/>
          <pc:sldMk cId="781734240" sldId="628"/>
        </pc:sldMkLst>
      </pc:sldChg>
      <pc:sldChg chg="del">
        <pc:chgData name="Long B Nguyen" userId="f59fb8f3-a021-417a-8bc1-65c8d471c621" providerId="ADAL" clId="{B1BC82AE-0B84-6345-94DD-50FF764891EB}" dt="2021-06-11T17:39:59.740" v="40" actId="2696"/>
        <pc:sldMkLst>
          <pc:docMk/>
          <pc:sldMk cId="4189100123" sldId="629"/>
        </pc:sldMkLst>
      </pc:sldChg>
      <pc:sldChg chg="addSp delSp modSp add mod">
        <pc:chgData name="Long B Nguyen" userId="f59fb8f3-a021-417a-8bc1-65c8d471c621" providerId="ADAL" clId="{B1BC82AE-0B84-6345-94DD-50FF764891EB}" dt="2021-06-11T18:02:03.507" v="519" actId="20577"/>
        <pc:sldMkLst>
          <pc:docMk/>
          <pc:sldMk cId="3673832115" sldId="630"/>
        </pc:sldMkLst>
        <pc:spChg chg="add mod">
          <ac:chgData name="Long B Nguyen" userId="f59fb8f3-a021-417a-8bc1-65c8d471c621" providerId="ADAL" clId="{B1BC82AE-0B84-6345-94DD-50FF764891EB}" dt="2021-06-11T18:02:03.507" v="519" actId="20577"/>
          <ac:spMkLst>
            <pc:docMk/>
            <pc:sldMk cId="3673832115" sldId="630"/>
            <ac:spMk id="3" creationId="{C6DF1D8F-8D46-4A48-A242-5A85A28AEE11}"/>
          </ac:spMkLst>
        </pc:spChg>
        <pc:spChg chg="mod">
          <ac:chgData name="Long B Nguyen" userId="f59fb8f3-a021-417a-8bc1-65c8d471c621" providerId="ADAL" clId="{B1BC82AE-0B84-6345-94DD-50FF764891EB}" dt="2021-06-11T17:43:59.404" v="115" actId="1076"/>
          <ac:spMkLst>
            <pc:docMk/>
            <pc:sldMk cId="3673832115" sldId="630"/>
            <ac:spMk id="32769" creationId="{F93EFB5A-2152-CA4E-8209-79AFCC889655}"/>
          </ac:spMkLst>
        </pc:spChg>
        <pc:picChg chg="del mod">
          <ac:chgData name="Long B Nguyen" userId="f59fb8f3-a021-417a-8bc1-65c8d471c621" providerId="ADAL" clId="{B1BC82AE-0B84-6345-94DD-50FF764891EB}" dt="2021-06-11T17:43:55.839" v="114" actId="478"/>
          <ac:picMkLst>
            <pc:docMk/>
            <pc:sldMk cId="3673832115" sldId="630"/>
            <ac:picMk id="2" creationId="{EDE4B9AF-3C62-2D48-9956-AA3566757C7D}"/>
          </ac:picMkLst>
        </pc:picChg>
        <pc:picChg chg="add mod">
          <ac:chgData name="Long B Nguyen" userId="f59fb8f3-a021-417a-8bc1-65c8d471c621" providerId="ADAL" clId="{B1BC82AE-0B84-6345-94DD-50FF764891EB}" dt="2021-06-11T17:52:02.954" v="116" actId="1076"/>
          <ac:picMkLst>
            <pc:docMk/>
            <pc:sldMk cId="3673832115" sldId="630"/>
            <ac:picMk id="7" creationId="{3CC77AF3-D007-5C44-97AB-706CC25BBBDB}"/>
          </ac:picMkLst>
        </pc:picChg>
      </pc:sldChg>
      <pc:sldChg chg="add">
        <pc:chgData name="Long B Nguyen" userId="f59fb8f3-a021-417a-8bc1-65c8d471c621" providerId="ADAL" clId="{B1BC82AE-0B84-6345-94DD-50FF764891EB}" dt="2021-06-11T17:39:51.629" v="39"/>
        <pc:sldMkLst>
          <pc:docMk/>
          <pc:sldMk cId="2310690584" sldId="631"/>
        </pc:sldMkLst>
      </pc:sldChg>
      <pc:sldChg chg="delSp modSp add mod modAnim">
        <pc:chgData name="Long B Nguyen" userId="f59fb8f3-a021-417a-8bc1-65c8d471c621" providerId="ADAL" clId="{B1BC82AE-0B84-6345-94DD-50FF764891EB}" dt="2021-06-14T12:47:14.326" v="1149"/>
        <pc:sldMkLst>
          <pc:docMk/>
          <pc:sldMk cId="298785684" sldId="632"/>
        </pc:sldMkLst>
        <pc:spChg chg="mod">
          <ac:chgData name="Long B Nguyen" userId="f59fb8f3-a021-417a-8bc1-65c8d471c621" providerId="ADAL" clId="{B1BC82AE-0B84-6345-94DD-50FF764891EB}" dt="2021-06-14T12:47:14.326" v="1149"/>
          <ac:spMkLst>
            <pc:docMk/>
            <pc:sldMk cId="298785684" sldId="632"/>
            <ac:spMk id="16386" creationId="{FDE21009-F167-294A-90DA-D3129AD4DEB7}"/>
          </ac:spMkLst>
        </pc:spChg>
        <pc:spChg chg="mod">
          <ac:chgData name="Long B Nguyen" userId="f59fb8f3-a021-417a-8bc1-65c8d471c621" providerId="ADAL" clId="{B1BC82AE-0B84-6345-94DD-50FF764891EB}" dt="2021-06-11T18:12:03.279" v="1017" actId="20577"/>
          <ac:spMkLst>
            <pc:docMk/>
            <pc:sldMk cId="298785684" sldId="632"/>
            <ac:spMk id="22529" creationId="{62D2E821-4DA7-1A4C-90AB-7D29E754B92B}"/>
          </ac:spMkLst>
        </pc:spChg>
        <pc:picChg chg="del">
          <ac:chgData name="Long B Nguyen" userId="f59fb8f3-a021-417a-8bc1-65c8d471c621" providerId="ADAL" clId="{B1BC82AE-0B84-6345-94DD-50FF764891EB}" dt="2021-06-11T18:09:58.098" v="913" actId="478"/>
          <ac:picMkLst>
            <pc:docMk/>
            <pc:sldMk cId="298785684" sldId="632"/>
            <ac:picMk id="5" creationId="{6A537AAE-EC0D-054E-82AD-A976564A812F}"/>
          </ac:picMkLst>
        </pc:picChg>
        <pc:picChg chg="del">
          <ac:chgData name="Long B Nguyen" userId="f59fb8f3-a021-417a-8bc1-65c8d471c621" providerId="ADAL" clId="{B1BC82AE-0B84-6345-94DD-50FF764891EB}" dt="2021-06-11T18:09:59.597" v="914" actId="478"/>
          <ac:picMkLst>
            <pc:docMk/>
            <pc:sldMk cId="298785684" sldId="632"/>
            <ac:picMk id="22531" creationId="{AA6402AE-27BA-C94A-8CDB-C660D25DCDAB}"/>
          </ac:picMkLst>
        </pc:picChg>
      </pc:sldChg>
      <pc:sldChg chg="modSp add mod modAnim">
        <pc:chgData name="Long B Nguyen" userId="f59fb8f3-a021-417a-8bc1-65c8d471c621" providerId="ADAL" clId="{B1BC82AE-0B84-6345-94DD-50FF764891EB}" dt="2021-06-14T12:39:19.721" v="1081"/>
        <pc:sldMkLst>
          <pc:docMk/>
          <pc:sldMk cId="871459493" sldId="633"/>
        </pc:sldMkLst>
        <pc:spChg chg="mod">
          <ac:chgData name="Long B Nguyen" userId="f59fb8f3-a021-417a-8bc1-65c8d471c621" providerId="ADAL" clId="{B1BC82AE-0B84-6345-94DD-50FF764891EB}" dt="2021-06-14T12:39:19.721" v="1081"/>
          <ac:spMkLst>
            <pc:docMk/>
            <pc:sldMk cId="871459493" sldId="633"/>
            <ac:spMk id="16386" creationId="{89B15976-ACD8-4742-B244-3AB3D026215A}"/>
          </ac:spMkLst>
        </pc:spChg>
        <pc:spChg chg="mod">
          <ac:chgData name="Long B Nguyen" userId="f59fb8f3-a021-417a-8bc1-65c8d471c621" providerId="ADAL" clId="{B1BC82AE-0B84-6345-94DD-50FF764891EB}" dt="2021-06-14T12:38:32.037" v="1074" actId="20577"/>
          <ac:spMkLst>
            <pc:docMk/>
            <pc:sldMk cId="871459493" sldId="633"/>
            <ac:spMk id="30721" creationId="{7E7F59BF-58A2-1549-8579-E6A7412FA5AB}"/>
          </ac:spMkLst>
        </pc:spChg>
      </pc:sldChg>
      <pc:sldChg chg="del">
        <pc:chgData name="Long B Nguyen" userId="f59fb8f3-a021-417a-8bc1-65c8d471c621" providerId="ADAL" clId="{B1BC82AE-0B84-6345-94DD-50FF764891EB}" dt="2021-06-11T17:38:43.853" v="12" actId="2696"/>
        <pc:sldMkLst>
          <pc:docMk/>
          <pc:sldMk cId="3668115397" sldId="643"/>
        </pc:sldMkLst>
      </pc:sldChg>
      <pc:sldChg chg="del">
        <pc:chgData name="Long B Nguyen" userId="f59fb8f3-a021-417a-8bc1-65c8d471c621" providerId="ADAL" clId="{B1BC82AE-0B84-6345-94DD-50FF764891EB}" dt="2021-06-11T17:38:43.853" v="12" actId="2696"/>
        <pc:sldMkLst>
          <pc:docMk/>
          <pc:sldMk cId="3323891907" sldId="647"/>
        </pc:sldMkLst>
      </pc:sldChg>
      <pc:sldChg chg="del">
        <pc:chgData name="Long B Nguyen" userId="f59fb8f3-a021-417a-8bc1-65c8d471c621" providerId="ADAL" clId="{B1BC82AE-0B84-6345-94DD-50FF764891EB}" dt="2021-06-11T17:38:43.853" v="12" actId="2696"/>
        <pc:sldMkLst>
          <pc:docMk/>
          <pc:sldMk cId="2605170431" sldId="648"/>
        </pc:sldMkLst>
      </pc:sldChg>
      <pc:sldChg chg="del">
        <pc:chgData name="Long B Nguyen" userId="f59fb8f3-a021-417a-8bc1-65c8d471c621" providerId="ADAL" clId="{B1BC82AE-0B84-6345-94DD-50FF764891EB}" dt="2021-06-11T17:38:48.799" v="14" actId="2696"/>
        <pc:sldMkLst>
          <pc:docMk/>
          <pc:sldMk cId="1498021361" sldId="649"/>
        </pc:sldMkLst>
      </pc:sldChg>
    </pc:docChg>
  </pc:docChgLst>
  <pc:docChgLst>
    <pc:chgData name="Long Nguyen" userId="f59fb8f3-a021-417a-8bc1-65c8d471c621" providerId="ADAL" clId="{A3070A74-80DC-644A-957D-5554923D71D9}"/>
    <pc:docChg chg="undo custSel addSld delSld modSld">
      <pc:chgData name="Long Nguyen" userId="f59fb8f3-a021-417a-8bc1-65c8d471c621" providerId="ADAL" clId="{A3070A74-80DC-644A-957D-5554923D71D9}" dt="2022-03-15T13:47:57.573" v="3699" actId="113"/>
      <pc:docMkLst>
        <pc:docMk/>
      </pc:docMkLst>
      <pc:sldChg chg="modSp mod modAnim">
        <pc:chgData name="Long Nguyen" userId="f59fb8f3-a021-417a-8bc1-65c8d471c621" providerId="ADAL" clId="{A3070A74-80DC-644A-957D-5554923D71D9}" dt="2022-03-15T13:47:57.573" v="3699" actId="113"/>
        <pc:sldMkLst>
          <pc:docMk/>
          <pc:sldMk cId="298785684" sldId="632"/>
        </pc:sldMkLst>
        <pc:spChg chg="mod">
          <ac:chgData name="Long Nguyen" userId="f59fb8f3-a021-417a-8bc1-65c8d471c621" providerId="ADAL" clId="{A3070A74-80DC-644A-957D-5554923D71D9}" dt="2022-03-15T13:47:57.573" v="3699" actId="113"/>
          <ac:spMkLst>
            <pc:docMk/>
            <pc:sldMk cId="298785684" sldId="632"/>
            <ac:spMk id="16386" creationId="{FDE21009-F167-294A-90DA-D3129AD4DEB7}"/>
          </ac:spMkLst>
        </pc:spChg>
      </pc:sldChg>
      <pc:sldChg chg="modSp mod modAnim">
        <pc:chgData name="Long Nguyen" userId="f59fb8f3-a021-417a-8bc1-65c8d471c621" providerId="ADAL" clId="{A3070A74-80DC-644A-957D-5554923D71D9}" dt="2022-03-02T12:30:11.400" v="2006"/>
        <pc:sldMkLst>
          <pc:docMk/>
          <pc:sldMk cId="2272105777" sldId="633"/>
        </pc:sldMkLst>
        <pc:spChg chg="mod">
          <ac:chgData name="Long Nguyen" userId="f59fb8f3-a021-417a-8bc1-65c8d471c621" providerId="ADAL" clId="{A3070A74-80DC-644A-957D-5554923D71D9}" dt="2022-03-01T04:08:40.899" v="272" actId="21"/>
          <ac:spMkLst>
            <pc:docMk/>
            <pc:sldMk cId="2272105777" sldId="633"/>
            <ac:spMk id="16386" creationId="{FDE21009-F167-294A-90DA-D3129AD4DEB7}"/>
          </ac:spMkLst>
        </pc:spChg>
      </pc:sldChg>
      <pc:sldChg chg="addSp delSp modSp mod delAnim modAnim">
        <pc:chgData name="Long Nguyen" userId="f59fb8f3-a021-417a-8bc1-65c8d471c621" providerId="ADAL" clId="{A3070A74-80DC-644A-957D-5554923D71D9}" dt="2022-03-02T12:30:40.139" v="2012"/>
        <pc:sldMkLst>
          <pc:docMk/>
          <pc:sldMk cId="3963522578" sldId="635"/>
        </pc:sldMkLst>
        <pc:spChg chg="del">
          <ac:chgData name="Long Nguyen" userId="f59fb8f3-a021-417a-8bc1-65c8d471c621" providerId="ADAL" clId="{A3070A74-80DC-644A-957D-5554923D71D9}" dt="2022-03-01T04:09:09.772" v="273" actId="478"/>
          <ac:spMkLst>
            <pc:docMk/>
            <pc:sldMk cId="3963522578" sldId="635"/>
            <ac:spMk id="11" creationId="{CB1A670B-2892-9F42-870B-02243EDBE8C6}"/>
          </ac:spMkLst>
        </pc:spChg>
        <pc:spChg chg="add del mod">
          <ac:chgData name="Long Nguyen" userId="f59fb8f3-a021-417a-8bc1-65c8d471c621" providerId="ADAL" clId="{A3070A74-80DC-644A-957D-5554923D71D9}" dt="2022-03-02T12:30:37.039" v="2010" actId="478"/>
          <ac:spMkLst>
            <pc:docMk/>
            <pc:sldMk cId="3963522578" sldId="635"/>
            <ac:spMk id="12" creationId="{5D6CC50B-0F45-4548-AF11-353157FD41A8}"/>
          </ac:spMkLst>
        </pc:spChg>
        <pc:spChg chg="mod">
          <ac:chgData name="Long Nguyen" userId="f59fb8f3-a021-417a-8bc1-65c8d471c621" providerId="ADAL" clId="{A3070A74-80DC-644A-957D-5554923D71D9}" dt="2022-03-01T18:44:55.233" v="445" actId="20577"/>
          <ac:spMkLst>
            <pc:docMk/>
            <pc:sldMk cId="3963522578" sldId="635"/>
            <ac:spMk id="16386" creationId="{FDE21009-F167-294A-90DA-D3129AD4DEB7}"/>
          </ac:spMkLst>
        </pc:spChg>
        <pc:picChg chg="add del mod">
          <ac:chgData name="Long Nguyen" userId="f59fb8f3-a021-417a-8bc1-65c8d471c621" providerId="ADAL" clId="{A3070A74-80DC-644A-957D-5554923D71D9}" dt="2022-03-01T18:45:44.192" v="452" actId="478"/>
          <ac:picMkLst>
            <pc:docMk/>
            <pc:sldMk cId="3963522578" sldId="635"/>
            <ac:picMk id="2" creationId="{BB7AF709-4B28-3943-8F6B-38F688C10CC6}"/>
          </ac:picMkLst>
        </pc:picChg>
        <pc:picChg chg="del">
          <ac:chgData name="Long Nguyen" userId="f59fb8f3-a021-417a-8bc1-65c8d471c621" providerId="ADAL" clId="{A3070A74-80DC-644A-957D-5554923D71D9}" dt="2022-03-01T18:44:19.970" v="329" actId="478"/>
          <ac:picMkLst>
            <pc:docMk/>
            <pc:sldMk cId="3963522578" sldId="635"/>
            <ac:picMk id="3" creationId="{E4394C7B-0EF7-EA4B-B0D9-DAB09745E108}"/>
          </ac:picMkLst>
        </pc:picChg>
        <pc:picChg chg="del">
          <ac:chgData name="Long Nguyen" userId="f59fb8f3-a021-417a-8bc1-65c8d471c621" providerId="ADAL" clId="{A3070A74-80DC-644A-957D-5554923D71D9}" dt="2022-03-01T18:44:19.305" v="328" actId="478"/>
          <ac:picMkLst>
            <pc:docMk/>
            <pc:sldMk cId="3963522578" sldId="635"/>
            <ac:picMk id="4" creationId="{8AD01FBB-033E-884D-87A8-C2135E331B0F}"/>
          </ac:picMkLst>
        </pc:picChg>
        <pc:picChg chg="add del mod">
          <ac:chgData name="Long Nguyen" userId="f59fb8f3-a021-417a-8bc1-65c8d471c621" providerId="ADAL" clId="{A3070A74-80DC-644A-957D-5554923D71D9}" dt="2022-03-02T12:30:34.756" v="2009" actId="21"/>
          <ac:picMkLst>
            <pc:docMk/>
            <pc:sldMk cId="3963522578" sldId="635"/>
            <ac:picMk id="5" creationId="{DCB3E6E1-125F-ED44-B341-F11DCBDBFAA4}"/>
          </ac:picMkLst>
        </pc:picChg>
        <pc:picChg chg="del">
          <ac:chgData name="Long Nguyen" userId="f59fb8f3-a021-417a-8bc1-65c8d471c621" providerId="ADAL" clId="{A3070A74-80DC-644A-957D-5554923D71D9}" dt="2022-03-01T18:44:21.041" v="331" actId="478"/>
          <ac:picMkLst>
            <pc:docMk/>
            <pc:sldMk cId="3963522578" sldId="635"/>
            <ac:picMk id="7" creationId="{662ADAE3-E0AC-D34C-920D-34F57A47B163}"/>
          </ac:picMkLst>
        </pc:picChg>
        <pc:picChg chg="add mod">
          <ac:chgData name="Long Nguyen" userId="f59fb8f3-a021-417a-8bc1-65c8d471c621" providerId="ADAL" clId="{A3070A74-80DC-644A-957D-5554923D71D9}" dt="2022-03-02T12:30:40.139" v="2012"/>
          <ac:picMkLst>
            <pc:docMk/>
            <pc:sldMk cId="3963522578" sldId="635"/>
            <ac:picMk id="7" creationId="{9000BAC7-3904-F94A-8D51-A7E512405E4C}"/>
          </ac:picMkLst>
        </pc:picChg>
        <pc:picChg chg="del">
          <ac:chgData name="Long Nguyen" userId="f59fb8f3-a021-417a-8bc1-65c8d471c621" providerId="ADAL" clId="{A3070A74-80DC-644A-957D-5554923D71D9}" dt="2022-03-01T18:44:20.498" v="330" actId="478"/>
          <ac:picMkLst>
            <pc:docMk/>
            <pc:sldMk cId="3963522578" sldId="635"/>
            <ac:picMk id="9" creationId="{DADAA5F3-BD33-A240-AAD1-936191FA1E17}"/>
          </ac:picMkLst>
        </pc:picChg>
        <pc:cxnChg chg="add del mod">
          <ac:chgData name="Long Nguyen" userId="f59fb8f3-a021-417a-8bc1-65c8d471c621" providerId="ADAL" clId="{A3070A74-80DC-644A-957D-5554923D71D9}" dt="2022-03-01T04:09:44.186" v="317" actId="478"/>
          <ac:cxnSpMkLst>
            <pc:docMk/>
            <pc:sldMk cId="3963522578" sldId="635"/>
            <ac:cxnSpMk id="10" creationId="{23488786-021F-A543-B6F5-8FF1BE2EE7F8}"/>
          </ac:cxnSpMkLst>
        </pc:cxnChg>
        <pc:cxnChg chg="add del mod">
          <ac:chgData name="Long Nguyen" userId="f59fb8f3-a021-417a-8bc1-65c8d471c621" providerId="ADAL" clId="{A3070A74-80DC-644A-957D-5554923D71D9}" dt="2022-03-02T12:30:38.384" v="2011" actId="478"/>
          <ac:cxnSpMkLst>
            <pc:docMk/>
            <pc:sldMk cId="3963522578" sldId="635"/>
            <ac:cxnSpMk id="13" creationId="{B91F653B-A18B-4F4A-A33C-4061DDB53178}"/>
          </ac:cxnSpMkLst>
        </pc:cxnChg>
      </pc:sldChg>
      <pc:sldChg chg="addSp modSp mod modAnim">
        <pc:chgData name="Long Nguyen" userId="f59fb8f3-a021-417a-8bc1-65c8d471c621" providerId="ADAL" clId="{A3070A74-80DC-644A-957D-5554923D71D9}" dt="2022-03-02T12:35:38.815" v="2054"/>
        <pc:sldMkLst>
          <pc:docMk/>
          <pc:sldMk cId="1031091417" sldId="636"/>
        </pc:sldMkLst>
        <pc:spChg chg="add mod">
          <ac:chgData name="Long Nguyen" userId="f59fb8f3-a021-417a-8bc1-65c8d471c621" providerId="ADAL" clId="{A3070A74-80DC-644A-957D-5554923D71D9}" dt="2022-03-02T12:28:27.308" v="1996" actId="20577"/>
          <ac:spMkLst>
            <pc:docMk/>
            <pc:sldMk cId="1031091417" sldId="636"/>
            <ac:spMk id="5" creationId="{407DF0F0-A21D-5445-B336-332A37F41FB1}"/>
          </ac:spMkLst>
        </pc:spChg>
        <pc:spChg chg="mod">
          <ac:chgData name="Long Nguyen" userId="f59fb8f3-a021-417a-8bc1-65c8d471c621" providerId="ADAL" clId="{A3070A74-80DC-644A-957D-5554923D71D9}" dt="2022-03-02T12:27:35.090" v="1897" actId="20577"/>
          <ac:spMkLst>
            <pc:docMk/>
            <pc:sldMk cId="1031091417" sldId="636"/>
            <ac:spMk id="16386" creationId="{FDE21009-F167-294A-90DA-D3129AD4DEB7}"/>
          </ac:spMkLst>
        </pc:spChg>
        <pc:picChg chg="mod">
          <ac:chgData name="Long Nguyen" userId="f59fb8f3-a021-417a-8bc1-65c8d471c621" providerId="ADAL" clId="{A3070A74-80DC-644A-957D-5554923D71D9}" dt="2022-03-02T12:27:40.211" v="1913" actId="1036"/>
          <ac:picMkLst>
            <pc:docMk/>
            <pc:sldMk cId="1031091417" sldId="636"/>
            <ac:picMk id="4" creationId="{184803F4-FC9B-1141-9D9E-74D33DA9B351}"/>
          </ac:picMkLst>
        </pc:picChg>
        <pc:cxnChg chg="add mod">
          <ac:chgData name="Long Nguyen" userId="f59fb8f3-a021-417a-8bc1-65c8d471c621" providerId="ADAL" clId="{A3070A74-80DC-644A-957D-5554923D71D9}" dt="2022-03-02T12:28:24.070" v="1994" actId="14100"/>
          <ac:cxnSpMkLst>
            <pc:docMk/>
            <pc:sldMk cId="1031091417" sldId="636"/>
            <ac:cxnSpMk id="6" creationId="{9E136A8E-C2F3-1946-8730-7D366A983C64}"/>
          </ac:cxnSpMkLst>
        </pc:cxnChg>
      </pc:sldChg>
      <pc:sldChg chg="modSp modAnim">
        <pc:chgData name="Long Nguyen" userId="f59fb8f3-a021-417a-8bc1-65c8d471c621" providerId="ADAL" clId="{A3070A74-80DC-644A-957D-5554923D71D9}" dt="2022-03-02T12:46:02.718" v="2200" actId="20577"/>
        <pc:sldMkLst>
          <pc:docMk/>
          <pc:sldMk cId="1420150306" sldId="637"/>
        </pc:sldMkLst>
        <pc:spChg chg="mod">
          <ac:chgData name="Long Nguyen" userId="f59fb8f3-a021-417a-8bc1-65c8d471c621" providerId="ADAL" clId="{A3070A74-80DC-644A-957D-5554923D71D9}" dt="2022-03-02T12:46:02.718" v="2200" actId="20577"/>
          <ac:spMkLst>
            <pc:docMk/>
            <pc:sldMk cId="1420150306" sldId="637"/>
            <ac:spMk id="22529" creationId="{62D2E821-4DA7-1A4C-90AB-7D29E754B92B}"/>
          </ac:spMkLst>
        </pc:spChg>
      </pc:sldChg>
      <pc:sldChg chg="modSp mod modAnim">
        <pc:chgData name="Long Nguyen" userId="f59fb8f3-a021-417a-8bc1-65c8d471c621" providerId="ADAL" clId="{A3070A74-80DC-644A-957D-5554923D71D9}" dt="2022-03-02T12:33:35.261" v="2035"/>
        <pc:sldMkLst>
          <pc:docMk/>
          <pc:sldMk cId="2040550915" sldId="638"/>
        </pc:sldMkLst>
        <pc:picChg chg="mod">
          <ac:chgData name="Long Nguyen" userId="f59fb8f3-a021-417a-8bc1-65c8d471c621" providerId="ADAL" clId="{A3070A74-80DC-644A-957D-5554923D71D9}" dt="2022-03-01T18:50:08.731" v="669" actId="14100"/>
          <ac:picMkLst>
            <pc:docMk/>
            <pc:sldMk cId="2040550915" sldId="638"/>
            <ac:picMk id="2" creationId="{60879D79-1543-334D-A7E3-25BEF80FEA88}"/>
          </ac:picMkLst>
        </pc:picChg>
      </pc:sldChg>
      <pc:sldChg chg="addSp delSp modSp mod modAnim">
        <pc:chgData name="Long Nguyen" userId="f59fb8f3-a021-417a-8bc1-65c8d471c621" providerId="ADAL" clId="{A3070A74-80DC-644A-957D-5554923D71D9}" dt="2022-03-03T12:35:13.842" v="2320" actId="113"/>
        <pc:sldMkLst>
          <pc:docMk/>
          <pc:sldMk cId="3842146042" sldId="639"/>
        </pc:sldMkLst>
        <pc:spChg chg="add mod">
          <ac:chgData name="Long Nguyen" userId="f59fb8f3-a021-417a-8bc1-65c8d471c621" providerId="ADAL" clId="{A3070A74-80DC-644A-957D-5554923D71D9}" dt="2022-03-01T03:51:22.172" v="195" actId="1076"/>
          <ac:spMkLst>
            <pc:docMk/>
            <pc:sldMk cId="3842146042" sldId="639"/>
            <ac:spMk id="7" creationId="{08AEB15C-B51B-714D-95E3-F22ED3978204}"/>
          </ac:spMkLst>
        </pc:spChg>
        <pc:spChg chg="mod">
          <ac:chgData name="Long Nguyen" userId="f59fb8f3-a021-417a-8bc1-65c8d471c621" providerId="ADAL" clId="{A3070A74-80DC-644A-957D-5554923D71D9}" dt="2022-03-01T03:50:30.958" v="176" actId="1035"/>
          <ac:spMkLst>
            <pc:docMk/>
            <pc:sldMk cId="3842146042" sldId="639"/>
            <ac:spMk id="10" creationId="{AA77D041-7A22-F346-97D2-354E742ECA1A}"/>
          </ac:spMkLst>
        </pc:spChg>
        <pc:spChg chg="add mod">
          <ac:chgData name="Long Nguyen" userId="f59fb8f3-a021-417a-8bc1-65c8d471c621" providerId="ADAL" clId="{A3070A74-80DC-644A-957D-5554923D71D9}" dt="2022-03-01T03:53:54.701" v="242" actId="1037"/>
          <ac:spMkLst>
            <pc:docMk/>
            <pc:sldMk cId="3842146042" sldId="639"/>
            <ac:spMk id="25" creationId="{DBF7AE78-9455-2C40-A005-C47C62B0B101}"/>
          </ac:spMkLst>
        </pc:spChg>
        <pc:spChg chg="add mod">
          <ac:chgData name="Long Nguyen" userId="f59fb8f3-a021-417a-8bc1-65c8d471c621" providerId="ADAL" clId="{A3070A74-80DC-644A-957D-5554923D71D9}" dt="2022-03-01T03:54:50.759" v="259" actId="1076"/>
          <ac:spMkLst>
            <pc:docMk/>
            <pc:sldMk cId="3842146042" sldId="639"/>
            <ac:spMk id="27" creationId="{090C20A4-AD26-E34A-BC8F-0C31FA26F1E5}"/>
          </ac:spMkLst>
        </pc:spChg>
        <pc:spChg chg="mod">
          <ac:chgData name="Long Nguyen" userId="f59fb8f3-a021-417a-8bc1-65c8d471c621" providerId="ADAL" clId="{A3070A74-80DC-644A-957D-5554923D71D9}" dt="2022-03-03T12:35:13.842" v="2320" actId="113"/>
          <ac:spMkLst>
            <pc:docMk/>
            <pc:sldMk cId="3842146042" sldId="639"/>
            <ac:spMk id="16386" creationId="{FDE21009-F167-294A-90DA-D3129AD4DEB7}"/>
          </ac:spMkLst>
        </pc:spChg>
        <pc:picChg chg="del">
          <ac:chgData name="Long Nguyen" userId="f59fb8f3-a021-417a-8bc1-65c8d471c621" providerId="ADAL" clId="{A3070A74-80DC-644A-957D-5554923D71D9}" dt="2022-03-01T03:47:42.143" v="2" actId="478"/>
          <ac:picMkLst>
            <pc:docMk/>
            <pc:sldMk cId="3842146042" sldId="639"/>
            <ac:picMk id="2" creationId="{566DAB1C-C98F-BC46-A0C3-741EDD508B50}"/>
          </ac:picMkLst>
        </pc:picChg>
        <pc:picChg chg="add mod">
          <ac:chgData name="Long Nguyen" userId="f59fb8f3-a021-417a-8bc1-65c8d471c621" providerId="ADAL" clId="{A3070A74-80DC-644A-957D-5554923D71D9}" dt="2022-03-01T03:53:26.711" v="225" actId="1076"/>
          <ac:picMkLst>
            <pc:docMk/>
            <pc:sldMk cId="3842146042" sldId="639"/>
            <ac:picMk id="3" creationId="{535F0213-B81D-E045-BF26-3D20C76C19BE}"/>
          </ac:picMkLst>
        </pc:picChg>
        <pc:picChg chg="add del mod">
          <ac:chgData name="Long Nguyen" userId="f59fb8f3-a021-417a-8bc1-65c8d471c621" providerId="ADAL" clId="{A3070A74-80DC-644A-957D-5554923D71D9}" dt="2022-03-01T03:49:26.750" v="143" actId="478"/>
          <ac:picMkLst>
            <pc:docMk/>
            <pc:sldMk cId="3842146042" sldId="639"/>
            <ac:picMk id="6" creationId="{ED3A8730-9740-A349-A5F5-EA156FD2D21C}"/>
          </ac:picMkLst>
        </pc:picChg>
        <pc:picChg chg="add mod">
          <ac:chgData name="Long Nguyen" userId="f59fb8f3-a021-417a-8bc1-65c8d471c621" providerId="ADAL" clId="{A3070A74-80DC-644A-957D-5554923D71D9}" dt="2022-03-02T12:32:37.639" v="2027" actId="1035"/>
          <ac:picMkLst>
            <pc:docMk/>
            <pc:sldMk cId="3842146042" sldId="639"/>
            <ac:picMk id="18" creationId="{86017C5E-72B4-8845-AD1A-75CB1935AA56}"/>
          </ac:picMkLst>
        </pc:picChg>
        <pc:cxnChg chg="add mod">
          <ac:chgData name="Long Nguyen" userId="f59fb8f3-a021-417a-8bc1-65c8d471c621" providerId="ADAL" clId="{A3070A74-80DC-644A-957D-5554923D71D9}" dt="2022-03-01T03:52:40.551" v="221" actId="14100"/>
          <ac:cxnSpMkLst>
            <pc:docMk/>
            <pc:sldMk cId="3842146042" sldId="639"/>
            <ac:cxnSpMk id="5" creationId="{1FC0AD09-10CE-074F-8189-1E02D5D46EF9}"/>
          </ac:cxnSpMkLst>
        </pc:cxnChg>
        <pc:cxnChg chg="add del mod">
          <ac:chgData name="Long Nguyen" userId="f59fb8f3-a021-417a-8bc1-65c8d471c621" providerId="ADAL" clId="{A3070A74-80DC-644A-957D-5554923D71D9}" dt="2022-03-01T03:51:23.970" v="196" actId="478"/>
          <ac:cxnSpMkLst>
            <pc:docMk/>
            <pc:sldMk cId="3842146042" sldId="639"/>
            <ac:cxnSpMk id="12" creationId="{AF92851F-C3B8-0D47-B3DF-3775F13E831B}"/>
          </ac:cxnSpMkLst>
        </pc:cxnChg>
        <pc:cxnChg chg="add mod">
          <ac:chgData name="Long Nguyen" userId="f59fb8f3-a021-417a-8bc1-65c8d471c621" providerId="ADAL" clId="{A3070A74-80DC-644A-957D-5554923D71D9}" dt="2022-03-01T03:51:29.586" v="198" actId="14100"/>
          <ac:cxnSpMkLst>
            <pc:docMk/>
            <pc:sldMk cId="3842146042" sldId="639"/>
            <ac:cxnSpMk id="15" creationId="{5983D76A-E6B0-0343-9D7F-592B64D5823C}"/>
          </ac:cxnSpMkLst>
        </pc:cxnChg>
        <pc:cxnChg chg="add mod">
          <ac:chgData name="Long Nguyen" userId="f59fb8f3-a021-417a-8bc1-65c8d471c621" providerId="ADAL" clId="{A3070A74-80DC-644A-957D-5554923D71D9}" dt="2022-03-01T03:53:33.705" v="228" actId="1076"/>
          <ac:cxnSpMkLst>
            <pc:docMk/>
            <pc:sldMk cId="3842146042" sldId="639"/>
            <ac:cxnSpMk id="22" creationId="{EA1AC810-2511-9042-8C34-FF404390C08A}"/>
          </ac:cxnSpMkLst>
        </pc:cxnChg>
        <pc:cxnChg chg="add mod">
          <ac:chgData name="Long Nguyen" userId="f59fb8f3-a021-417a-8bc1-65c8d471c621" providerId="ADAL" clId="{A3070A74-80DC-644A-957D-5554923D71D9}" dt="2022-03-01T03:54:47.486" v="258" actId="14100"/>
          <ac:cxnSpMkLst>
            <pc:docMk/>
            <pc:sldMk cId="3842146042" sldId="639"/>
            <ac:cxnSpMk id="26" creationId="{D6F60180-2343-594A-81F2-F0F25BC567DD}"/>
          </ac:cxnSpMkLst>
        </pc:cxnChg>
        <pc:cxnChg chg="add mod">
          <ac:chgData name="Long Nguyen" userId="f59fb8f3-a021-417a-8bc1-65c8d471c621" providerId="ADAL" clId="{A3070A74-80DC-644A-957D-5554923D71D9}" dt="2022-03-01T03:55:09.948" v="262" actId="14100"/>
          <ac:cxnSpMkLst>
            <pc:docMk/>
            <pc:sldMk cId="3842146042" sldId="639"/>
            <ac:cxnSpMk id="30" creationId="{45377D77-451D-2F4C-82E5-CB2F96BB6C30}"/>
          </ac:cxnSpMkLst>
        </pc:cxnChg>
      </pc:sldChg>
      <pc:sldChg chg="modAnim">
        <pc:chgData name="Long Nguyen" userId="f59fb8f3-a021-417a-8bc1-65c8d471c621" providerId="ADAL" clId="{A3070A74-80DC-644A-957D-5554923D71D9}" dt="2022-03-02T12:33:23.309" v="2032"/>
        <pc:sldMkLst>
          <pc:docMk/>
          <pc:sldMk cId="2914444823" sldId="640"/>
        </pc:sldMkLst>
      </pc:sldChg>
      <pc:sldChg chg="modSp mod modAnim">
        <pc:chgData name="Long Nguyen" userId="f59fb8f3-a021-417a-8bc1-65c8d471c621" providerId="ADAL" clId="{A3070A74-80DC-644A-957D-5554923D71D9}" dt="2022-03-12T13:37:23.663" v="2403"/>
        <pc:sldMkLst>
          <pc:docMk/>
          <pc:sldMk cId="2053114744" sldId="642"/>
        </pc:sldMkLst>
        <pc:spChg chg="mod">
          <ac:chgData name="Long Nguyen" userId="f59fb8f3-a021-417a-8bc1-65c8d471c621" providerId="ADAL" clId="{A3070A74-80DC-644A-957D-5554923D71D9}" dt="2022-03-12T13:37:23.663" v="2403"/>
          <ac:spMkLst>
            <pc:docMk/>
            <pc:sldMk cId="2053114744" sldId="642"/>
            <ac:spMk id="16386" creationId="{FDE21009-F167-294A-90DA-D3129AD4DEB7}"/>
          </ac:spMkLst>
        </pc:spChg>
      </pc:sldChg>
      <pc:sldChg chg="modSp add mod modAnim">
        <pc:chgData name="Long Nguyen" userId="f59fb8f3-a021-417a-8bc1-65c8d471c621" providerId="ADAL" clId="{A3070A74-80DC-644A-957D-5554923D71D9}" dt="2022-03-14T11:30:18.394" v="3508" actId="20577"/>
        <pc:sldMkLst>
          <pc:docMk/>
          <pc:sldMk cId="1739503442" sldId="643"/>
        </pc:sldMkLst>
        <pc:spChg chg="mod">
          <ac:chgData name="Long Nguyen" userId="f59fb8f3-a021-417a-8bc1-65c8d471c621" providerId="ADAL" clId="{A3070A74-80DC-644A-957D-5554923D71D9}" dt="2022-03-14T11:30:18.394" v="3508" actId="20577"/>
          <ac:spMkLst>
            <pc:docMk/>
            <pc:sldMk cId="1739503442" sldId="643"/>
            <ac:spMk id="16386" creationId="{FDE21009-F167-294A-90DA-D3129AD4DEB7}"/>
          </ac:spMkLst>
        </pc:spChg>
      </pc:sldChg>
      <pc:sldChg chg="modSp del mod modAnim">
        <pc:chgData name="Long Nguyen" userId="f59fb8f3-a021-417a-8bc1-65c8d471c621" providerId="ADAL" clId="{A3070A74-80DC-644A-957D-5554923D71D9}" dt="2022-03-12T13:35:38.438" v="2393" actId="2696"/>
        <pc:sldMkLst>
          <pc:docMk/>
          <pc:sldMk cId="3360808311" sldId="643"/>
        </pc:sldMkLst>
        <pc:spChg chg="mod">
          <ac:chgData name="Long Nguyen" userId="f59fb8f3-a021-417a-8bc1-65c8d471c621" providerId="ADAL" clId="{A3070A74-80DC-644A-957D-5554923D71D9}" dt="2022-03-12T13:27:32.083" v="2392" actId="20577"/>
          <ac:spMkLst>
            <pc:docMk/>
            <pc:sldMk cId="3360808311" sldId="643"/>
            <ac:spMk id="16386" creationId="{FDE21009-F167-294A-90DA-D3129AD4DEB7}"/>
          </ac:spMkLst>
        </pc:spChg>
      </pc:sldChg>
      <pc:sldChg chg="modAnim">
        <pc:chgData name="Long Nguyen" userId="f59fb8f3-a021-417a-8bc1-65c8d471c621" providerId="ADAL" clId="{A3070A74-80DC-644A-957D-5554923D71D9}" dt="2022-03-02T12:36:13.887" v="2062"/>
        <pc:sldMkLst>
          <pc:docMk/>
          <pc:sldMk cId="1173569227" sldId="644"/>
        </pc:sldMkLst>
      </pc:sldChg>
      <pc:sldChg chg="modAnim">
        <pc:chgData name="Long Nguyen" userId="f59fb8f3-a021-417a-8bc1-65c8d471c621" providerId="ADAL" clId="{A3070A74-80DC-644A-957D-5554923D71D9}" dt="2022-03-02T12:36:23.135" v="2064"/>
        <pc:sldMkLst>
          <pc:docMk/>
          <pc:sldMk cId="3779115494" sldId="645"/>
        </pc:sldMkLst>
      </pc:sldChg>
      <pc:sldChg chg="delSp modSp mod delAnim modAnim">
        <pc:chgData name="Long Nguyen" userId="f59fb8f3-a021-417a-8bc1-65c8d471c621" providerId="ADAL" clId="{A3070A74-80DC-644A-957D-5554923D71D9}" dt="2022-03-14T12:38:03.112" v="3617" actId="20577"/>
        <pc:sldMkLst>
          <pc:docMk/>
          <pc:sldMk cId="3872924252" sldId="646"/>
        </pc:sldMkLst>
        <pc:spChg chg="mod">
          <ac:chgData name="Long Nguyen" userId="f59fb8f3-a021-417a-8bc1-65c8d471c621" providerId="ADAL" clId="{A3070A74-80DC-644A-957D-5554923D71D9}" dt="2022-03-14T12:38:03.112" v="3617" actId="20577"/>
          <ac:spMkLst>
            <pc:docMk/>
            <pc:sldMk cId="3872924252" sldId="646"/>
            <ac:spMk id="16386" creationId="{FDE21009-F167-294A-90DA-D3129AD4DEB7}"/>
          </ac:spMkLst>
        </pc:spChg>
        <pc:picChg chg="del">
          <ac:chgData name="Long Nguyen" userId="f59fb8f3-a021-417a-8bc1-65c8d471c621" providerId="ADAL" clId="{A3070A74-80DC-644A-957D-5554923D71D9}" dt="2022-03-12T14:31:43.895" v="2767" actId="478"/>
          <ac:picMkLst>
            <pc:docMk/>
            <pc:sldMk cId="3872924252" sldId="646"/>
            <ac:picMk id="4" creationId="{19C59126-D389-AB45-8B0A-100ADDD978A4}"/>
          </ac:picMkLst>
        </pc:picChg>
      </pc:sldChg>
      <pc:sldChg chg="modAnim">
        <pc:chgData name="Long Nguyen" userId="f59fb8f3-a021-417a-8bc1-65c8d471c621" providerId="ADAL" clId="{A3070A74-80DC-644A-957D-5554923D71D9}" dt="2022-03-02T12:37:10.016" v="2076"/>
        <pc:sldMkLst>
          <pc:docMk/>
          <pc:sldMk cId="2588780036" sldId="647"/>
        </pc:sldMkLst>
      </pc:sldChg>
      <pc:sldChg chg="addSp delSp modSp add mod modAnim">
        <pc:chgData name="Long Nguyen" userId="f59fb8f3-a021-417a-8bc1-65c8d471c621" providerId="ADAL" clId="{A3070A74-80DC-644A-957D-5554923D71D9}" dt="2022-03-03T12:34:59.497" v="2319" actId="20577"/>
        <pc:sldMkLst>
          <pc:docMk/>
          <pc:sldMk cId="914442359" sldId="648"/>
        </pc:sldMkLst>
        <pc:spChg chg="mod">
          <ac:chgData name="Long Nguyen" userId="f59fb8f3-a021-417a-8bc1-65c8d471c621" providerId="ADAL" clId="{A3070A74-80DC-644A-957D-5554923D71D9}" dt="2022-03-03T12:34:59.497" v="2319" actId="20577"/>
          <ac:spMkLst>
            <pc:docMk/>
            <pc:sldMk cId="914442359" sldId="648"/>
            <ac:spMk id="16386" creationId="{FDE21009-F167-294A-90DA-D3129AD4DEB7}"/>
          </ac:spMkLst>
        </pc:spChg>
        <pc:spChg chg="mod">
          <ac:chgData name="Long Nguyen" userId="f59fb8f3-a021-417a-8bc1-65c8d471c621" providerId="ADAL" clId="{A3070A74-80DC-644A-957D-5554923D71D9}" dt="2022-03-01T18:51:53.315" v="701" actId="20577"/>
          <ac:spMkLst>
            <pc:docMk/>
            <pc:sldMk cId="914442359" sldId="648"/>
            <ac:spMk id="22529" creationId="{62D2E821-4DA7-1A4C-90AB-7D29E754B92B}"/>
          </ac:spMkLst>
        </pc:spChg>
        <pc:picChg chg="add del">
          <ac:chgData name="Long Nguyen" userId="f59fb8f3-a021-417a-8bc1-65c8d471c621" providerId="ADAL" clId="{A3070A74-80DC-644A-957D-5554923D71D9}" dt="2022-03-01T18:48:58.960" v="595" actId="478"/>
          <ac:picMkLst>
            <pc:docMk/>
            <pc:sldMk cId="914442359" sldId="648"/>
            <ac:picMk id="3" creationId="{43EB4859-6753-B34D-9636-94433061A6CA}"/>
          </ac:picMkLst>
        </pc:picChg>
      </pc:sldChg>
      <pc:sldChg chg="delSp modSp add mod modAnim">
        <pc:chgData name="Long Nguyen" userId="f59fb8f3-a021-417a-8bc1-65c8d471c621" providerId="ADAL" clId="{A3070A74-80DC-644A-957D-5554923D71D9}" dt="2022-03-02T12:32:04.651" v="2023"/>
        <pc:sldMkLst>
          <pc:docMk/>
          <pc:sldMk cId="1203591710" sldId="649"/>
        </pc:sldMkLst>
        <pc:spChg chg="mod">
          <ac:chgData name="Long Nguyen" userId="f59fb8f3-a021-417a-8bc1-65c8d471c621" providerId="ADAL" clId="{A3070A74-80DC-644A-957D-5554923D71D9}" dt="2022-03-01T18:47:21.054" v="585" actId="113"/>
          <ac:spMkLst>
            <pc:docMk/>
            <pc:sldMk cId="1203591710" sldId="649"/>
            <ac:spMk id="16386" creationId="{FDE21009-F167-294A-90DA-D3129AD4DEB7}"/>
          </ac:spMkLst>
        </pc:spChg>
        <pc:picChg chg="del">
          <ac:chgData name="Long Nguyen" userId="f59fb8f3-a021-417a-8bc1-65c8d471c621" providerId="ADAL" clId="{A3070A74-80DC-644A-957D-5554923D71D9}" dt="2022-03-01T18:44:16.962" v="327" actId="478"/>
          <ac:picMkLst>
            <pc:docMk/>
            <pc:sldMk cId="1203591710" sldId="649"/>
            <ac:picMk id="2" creationId="{BB7AF709-4B28-3943-8F6B-38F688C10CC6}"/>
          </ac:picMkLst>
        </pc:picChg>
      </pc:sldChg>
      <pc:sldChg chg="addSp delSp modSp add mod delAnim modAnim">
        <pc:chgData name="Long Nguyen" userId="f59fb8f3-a021-417a-8bc1-65c8d471c621" providerId="ADAL" clId="{A3070A74-80DC-644A-957D-5554923D71D9}" dt="2022-03-02T12:30:57.205" v="2017"/>
        <pc:sldMkLst>
          <pc:docMk/>
          <pc:sldMk cId="3040631837" sldId="650"/>
        </pc:sldMkLst>
        <pc:spChg chg="del">
          <ac:chgData name="Long Nguyen" userId="f59fb8f3-a021-417a-8bc1-65c8d471c621" providerId="ADAL" clId="{A3070A74-80DC-644A-957D-5554923D71D9}" dt="2022-03-02T12:30:55.533" v="2015" actId="478"/>
          <ac:spMkLst>
            <pc:docMk/>
            <pc:sldMk cId="3040631837" sldId="650"/>
            <ac:spMk id="12" creationId="{5D6CC50B-0F45-4548-AF11-353157FD41A8}"/>
          </ac:spMkLst>
        </pc:spChg>
        <pc:spChg chg="mod">
          <ac:chgData name="Long Nguyen" userId="f59fb8f3-a021-417a-8bc1-65c8d471c621" providerId="ADAL" clId="{A3070A74-80DC-644A-957D-5554923D71D9}" dt="2022-03-01T18:45:52.999" v="499" actId="20577"/>
          <ac:spMkLst>
            <pc:docMk/>
            <pc:sldMk cId="3040631837" sldId="650"/>
            <ac:spMk id="16386" creationId="{FDE21009-F167-294A-90DA-D3129AD4DEB7}"/>
          </ac:spMkLst>
        </pc:spChg>
        <pc:picChg chg="del mod">
          <ac:chgData name="Long Nguyen" userId="f59fb8f3-a021-417a-8bc1-65c8d471c621" providerId="ADAL" clId="{A3070A74-80DC-644A-957D-5554923D71D9}" dt="2022-03-02T12:30:50.525" v="2013" actId="21"/>
          <ac:picMkLst>
            <pc:docMk/>
            <pc:sldMk cId="3040631837" sldId="650"/>
            <ac:picMk id="2" creationId="{BB7AF709-4B28-3943-8F6B-38F688C10CC6}"/>
          </ac:picMkLst>
        </pc:picChg>
        <pc:picChg chg="del">
          <ac:chgData name="Long Nguyen" userId="f59fb8f3-a021-417a-8bc1-65c8d471c621" providerId="ADAL" clId="{A3070A74-80DC-644A-957D-5554923D71D9}" dt="2022-03-01T18:45:55.436" v="500" actId="478"/>
          <ac:picMkLst>
            <pc:docMk/>
            <pc:sldMk cId="3040631837" sldId="650"/>
            <ac:picMk id="5" creationId="{DCB3E6E1-125F-ED44-B341-F11DCBDBFAA4}"/>
          </ac:picMkLst>
        </pc:picChg>
        <pc:picChg chg="add mod">
          <ac:chgData name="Long Nguyen" userId="f59fb8f3-a021-417a-8bc1-65c8d471c621" providerId="ADAL" clId="{A3070A74-80DC-644A-957D-5554923D71D9}" dt="2022-03-02T12:30:57.205" v="2017"/>
          <ac:picMkLst>
            <pc:docMk/>
            <pc:sldMk cId="3040631837" sldId="650"/>
            <ac:picMk id="7" creationId="{59046B4A-589B-DD43-B7C6-29664A8E5EB0}"/>
          </ac:picMkLst>
        </pc:picChg>
        <pc:cxnChg chg="del">
          <ac:chgData name="Long Nguyen" userId="f59fb8f3-a021-417a-8bc1-65c8d471c621" providerId="ADAL" clId="{A3070A74-80DC-644A-957D-5554923D71D9}" dt="2022-03-02T12:30:56.560" v="2016" actId="478"/>
          <ac:cxnSpMkLst>
            <pc:docMk/>
            <pc:sldMk cId="3040631837" sldId="650"/>
            <ac:cxnSpMk id="13" creationId="{B91F653B-A18B-4F4A-A33C-4061DDB53178}"/>
          </ac:cxnSpMkLst>
        </pc:cxnChg>
      </pc:sldChg>
      <pc:sldChg chg="addSp delSp modSp add mod">
        <pc:chgData name="Long Nguyen" userId="f59fb8f3-a021-417a-8bc1-65c8d471c621" providerId="ADAL" clId="{A3070A74-80DC-644A-957D-5554923D71D9}" dt="2022-03-01T18:52:03.138" v="702"/>
        <pc:sldMkLst>
          <pc:docMk/>
          <pc:sldMk cId="386802724" sldId="651"/>
        </pc:sldMkLst>
        <pc:spChg chg="add mod">
          <ac:chgData name="Long Nguyen" userId="f59fb8f3-a021-417a-8bc1-65c8d471c621" providerId="ADAL" clId="{A3070A74-80DC-644A-957D-5554923D71D9}" dt="2022-03-01T18:49:34.955" v="663" actId="1076"/>
          <ac:spMkLst>
            <pc:docMk/>
            <pc:sldMk cId="386802724" sldId="651"/>
            <ac:spMk id="4" creationId="{CC12ED8D-AFD1-A148-BB5E-DC1B45B87F8E}"/>
          </ac:spMkLst>
        </pc:spChg>
        <pc:spChg chg="mod">
          <ac:chgData name="Long Nguyen" userId="f59fb8f3-a021-417a-8bc1-65c8d471c621" providerId="ADAL" clId="{A3070A74-80DC-644A-957D-5554923D71D9}" dt="2022-03-01T18:49:06.595" v="599" actId="20577"/>
          <ac:spMkLst>
            <pc:docMk/>
            <pc:sldMk cId="386802724" sldId="651"/>
            <ac:spMk id="16386" creationId="{FDE21009-F167-294A-90DA-D3129AD4DEB7}"/>
          </ac:spMkLst>
        </pc:spChg>
        <pc:spChg chg="mod">
          <ac:chgData name="Long Nguyen" userId="f59fb8f3-a021-417a-8bc1-65c8d471c621" providerId="ADAL" clId="{A3070A74-80DC-644A-957D-5554923D71D9}" dt="2022-03-01T18:52:03.138" v="702"/>
          <ac:spMkLst>
            <pc:docMk/>
            <pc:sldMk cId="386802724" sldId="651"/>
            <ac:spMk id="22529" creationId="{62D2E821-4DA7-1A4C-90AB-7D29E754B92B}"/>
          </ac:spMkLst>
        </pc:spChg>
        <pc:picChg chg="del">
          <ac:chgData name="Long Nguyen" userId="f59fb8f3-a021-417a-8bc1-65c8d471c621" providerId="ADAL" clId="{A3070A74-80DC-644A-957D-5554923D71D9}" dt="2022-03-01T18:49:00.991" v="596" actId="478"/>
          <ac:picMkLst>
            <pc:docMk/>
            <pc:sldMk cId="386802724" sldId="651"/>
            <ac:picMk id="2" creationId="{566DAB1C-C98F-BC46-A0C3-741EDD508B50}"/>
          </ac:picMkLst>
        </pc:picChg>
        <pc:picChg chg="mod">
          <ac:chgData name="Long Nguyen" userId="f59fb8f3-a021-417a-8bc1-65c8d471c621" providerId="ADAL" clId="{A3070A74-80DC-644A-957D-5554923D71D9}" dt="2022-03-01T18:49:04.063" v="597" actId="1076"/>
          <ac:picMkLst>
            <pc:docMk/>
            <pc:sldMk cId="386802724" sldId="651"/>
            <ac:picMk id="3" creationId="{43EB4859-6753-B34D-9636-94433061A6CA}"/>
          </ac:picMkLst>
        </pc:picChg>
      </pc:sldChg>
      <pc:sldChg chg="addSp delSp modSp add mod modAnim">
        <pc:chgData name="Long Nguyen" userId="f59fb8f3-a021-417a-8bc1-65c8d471c621" providerId="ADAL" clId="{A3070A74-80DC-644A-957D-5554923D71D9}" dt="2022-03-02T12:44:05.266" v="2140" actId="20577"/>
        <pc:sldMkLst>
          <pc:docMk/>
          <pc:sldMk cId="192798310" sldId="652"/>
        </pc:sldMkLst>
        <pc:spChg chg="mod">
          <ac:chgData name="Long Nguyen" userId="f59fb8f3-a021-417a-8bc1-65c8d471c621" providerId="ADAL" clId="{A3070A74-80DC-644A-957D-5554923D71D9}" dt="2022-03-01T18:54:29.589" v="847" actId="113"/>
          <ac:spMkLst>
            <pc:docMk/>
            <pc:sldMk cId="192798310" sldId="652"/>
            <ac:spMk id="4" creationId="{CC12ED8D-AFD1-A148-BB5E-DC1B45B87F8E}"/>
          </ac:spMkLst>
        </pc:spChg>
        <pc:spChg chg="add mod">
          <ac:chgData name="Long Nguyen" userId="f59fb8f3-a021-417a-8bc1-65c8d471c621" providerId="ADAL" clId="{A3070A74-80DC-644A-957D-5554923D71D9}" dt="2022-03-01T18:58:45.379" v="878" actId="14100"/>
          <ac:spMkLst>
            <pc:docMk/>
            <pc:sldMk cId="192798310" sldId="652"/>
            <ac:spMk id="9" creationId="{11DF7652-DED5-AE49-A363-7BA67A9251F3}"/>
          </ac:spMkLst>
        </pc:spChg>
        <pc:spChg chg="del">
          <ac:chgData name="Long Nguyen" userId="f59fb8f3-a021-417a-8bc1-65c8d471c621" providerId="ADAL" clId="{A3070A74-80DC-644A-957D-5554923D71D9}" dt="2022-03-01T18:54:35.052" v="849" actId="478"/>
          <ac:spMkLst>
            <pc:docMk/>
            <pc:sldMk cId="192798310" sldId="652"/>
            <ac:spMk id="10" creationId="{AA77D041-7A22-F346-97D2-354E742ECA1A}"/>
          </ac:spMkLst>
        </pc:spChg>
        <pc:spChg chg="mod">
          <ac:chgData name="Long Nguyen" userId="f59fb8f3-a021-417a-8bc1-65c8d471c621" providerId="ADAL" clId="{A3070A74-80DC-644A-957D-5554923D71D9}" dt="2022-03-02T12:44:05.266" v="2140" actId="20577"/>
          <ac:spMkLst>
            <pc:docMk/>
            <pc:sldMk cId="192798310" sldId="652"/>
            <ac:spMk id="22529" creationId="{62D2E821-4DA7-1A4C-90AB-7D29E754B92B}"/>
          </ac:spMkLst>
        </pc:spChg>
        <pc:picChg chg="del">
          <ac:chgData name="Long Nguyen" userId="f59fb8f3-a021-417a-8bc1-65c8d471c621" providerId="ADAL" clId="{A3070A74-80DC-644A-957D-5554923D71D9}" dt="2022-03-01T18:54:32.552" v="848" actId="478"/>
          <ac:picMkLst>
            <pc:docMk/>
            <pc:sldMk cId="192798310" sldId="652"/>
            <ac:picMk id="3" creationId="{43EB4859-6753-B34D-9636-94433061A6CA}"/>
          </ac:picMkLst>
        </pc:picChg>
        <pc:picChg chg="add mod">
          <ac:chgData name="Long Nguyen" userId="f59fb8f3-a021-417a-8bc1-65c8d471c621" providerId="ADAL" clId="{A3070A74-80DC-644A-957D-5554923D71D9}" dt="2022-03-01T18:58:24.266" v="856" actId="1076"/>
          <ac:picMkLst>
            <pc:docMk/>
            <pc:sldMk cId="192798310" sldId="652"/>
            <ac:picMk id="7" creationId="{43CC9EC1-47BE-8E41-AD58-6343D62039CF}"/>
          </ac:picMkLst>
        </pc:picChg>
        <pc:cxnChg chg="add mod">
          <ac:chgData name="Long Nguyen" userId="f59fb8f3-a021-417a-8bc1-65c8d471c621" providerId="ADAL" clId="{A3070A74-80DC-644A-957D-5554923D71D9}" dt="2022-03-01T18:58:54.427" v="880" actId="14100"/>
          <ac:cxnSpMkLst>
            <pc:docMk/>
            <pc:sldMk cId="192798310" sldId="652"/>
            <ac:cxnSpMk id="8" creationId="{8628B43E-75DD-1748-ADB1-B0913DD360BD}"/>
          </ac:cxnSpMkLst>
        </pc:cxnChg>
      </pc:sldChg>
      <pc:sldChg chg="addSp delSp modSp add mod delAnim modAnim">
        <pc:chgData name="Long Nguyen" userId="f59fb8f3-a021-417a-8bc1-65c8d471c621" providerId="ADAL" clId="{A3070A74-80DC-644A-957D-5554923D71D9}" dt="2022-03-02T12:44:17.005" v="2152" actId="20577"/>
        <pc:sldMkLst>
          <pc:docMk/>
          <pc:sldMk cId="928608380" sldId="653"/>
        </pc:sldMkLst>
        <pc:spChg chg="mod">
          <ac:chgData name="Long Nguyen" userId="f59fb8f3-a021-417a-8bc1-65c8d471c621" providerId="ADAL" clId="{A3070A74-80DC-644A-957D-5554923D71D9}" dt="2022-03-02T12:23:32.829" v="1640" actId="1035"/>
          <ac:spMkLst>
            <pc:docMk/>
            <pc:sldMk cId="928608380" sldId="653"/>
            <ac:spMk id="4" creationId="{CC12ED8D-AFD1-A148-BB5E-DC1B45B87F8E}"/>
          </ac:spMkLst>
        </pc:spChg>
        <pc:spChg chg="mod">
          <ac:chgData name="Long Nguyen" userId="f59fb8f3-a021-417a-8bc1-65c8d471c621" providerId="ADAL" clId="{A3070A74-80DC-644A-957D-5554923D71D9}" dt="2022-03-01T19:02:56.147" v="1081" actId="1076"/>
          <ac:spMkLst>
            <pc:docMk/>
            <pc:sldMk cId="928608380" sldId="653"/>
            <ac:spMk id="9" creationId="{11DF7652-DED5-AE49-A363-7BA67A9251F3}"/>
          </ac:spMkLst>
        </pc:spChg>
        <pc:spChg chg="add mod">
          <ac:chgData name="Long Nguyen" userId="f59fb8f3-a021-417a-8bc1-65c8d471c621" providerId="ADAL" clId="{A3070A74-80DC-644A-957D-5554923D71D9}" dt="2022-03-02T12:23:37.716" v="1653" actId="1035"/>
          <ac:spMkLst>
            <pc:docMk/>
            <pc:sldMk cId="928608380" sldId="653"/>
            <ac:spMk id="10" creationId="{8D8CE7EF-346F-554E-A03B-20EAF015962A}"/>
          </ac:spMkLst>
        </pc:spChg>
        <pc:spChg chg="mod">
          <ac:chgData name="Long Nguyen" userId="f59fb8f3-a021-417a-8bc1-65c8d471c621" providerId="ADAL" clId="{A3070A74-80DC-644A-957D-5554923D71D9}" dt="2022-03-02T12:44:17.005" v="2152" actId="20577"/>
          <ac:spMkLst>
            <pc:docMk/>
            <pc:sldMk cId="928608380" sldId="653"/>
            <ac:spMk id="22529" creationId="{62D2E821-4DA7-1A4C-90AB-7D29E754B92B}"/>
          </ac:spMkLst>
        </pc:spChg>
        <pc:picChg chg="add mod">
          <ac:chgData name="Long Nguyen" userId="f59fb8f3-a021-417a-8bc1-65c8d471c621" providerId="ADAL" clId="{A3070A74-80DC-644A-957D-5554923D71D9}" dt="2022-03-01T19:02:11.069" v="1070" actId="1037"/>
          <ac:picMkLst>
            <pc:docMk/>
            <pc:sldMk cId="928608380" sldId="653"/>
            <ac:picMk id="2" creationId="{0DF37385-E3CF-F541-B9C2-3410DCC163D6}"/>
          </ac:picMkLst>
        </pc:picChg>
        <pc:picChg chg="del">
          <ac:chgData name="Long Nguyen" userId="f59fb8f3-a021-417a-8bc1-65c8d471c621" providerId="ADAL" clId="{A3070A74-80DC-644A-957D-5554923D71D9}" dt="2022-03-01T19:01:53.977" v="1035" actId="478"/>
          <ac:picMkLst>
            <pc:docMk/>
            <pc:sldMk cId="928608380" sldId="653"/>
            <ac:picMk id="7" creationId="{43CC9EC1-47BE-8E41-AD58-6343D62039CF}"/>
          </ac:picMkLst>
        </pc:picChg>
        <pc:cxnChg chg="mod">
          <ac:chgData name="Long Nguyen" userId="f59fb8f3-a021-417a-8bc1-65c8d471c621" providerId="ADAL" clId="{A3070A74-80DC-644A-957D-5554923D71D9}" dt="2022-03-01T19:02:53.609" v="1080" actId="14100"/>
          <ac:cxnSpMkLst>
            <pc:docMk/>
            <pc:sldMk cId="928608380" sldId="653"/>
            <ac:cxnSpMk id="8" creationId="{8628B43E-75DD-1748-ADB1-B0913DD360BD}"/>
          </ac:cxnSpMkLst>
        </pc:cxnChg>
        <pc:cxnChg chg="add mod">
          <ac:chgData name="Long Nguyen" userId="f59fb8f3-a021-417a-8bc1-65c8d471c621" providerId="ADAL" clId="{A3070A74-80DC-644A-957D-5554923D71D9}" dt="2022-03-02T12:23:57.227" v="1657" actId="14100"/>
          <ac:cxnSpMkLst>
            <pc:docMk/>
            <pc:sldMk cId="928608380" sldId="653"/>
            <ac:cxnSpMk id="11" creationId="{C44966EA-EA0D-2840-BBB8-FEB4C3352B96}"/>
          </ac:cxnSpMkLst>
        </pc:cxnChg>
      </pc:sldChg>
      <pc:sldChg chg="addSp delSp modSp add mod delAnim modAnim">
        <pc:chgData name="Long Nguyen" userId="f59fb8f3-a021-417a-8bc1-65c8d471c621" providerId="ADAL" clId="{A3070A74-80DC-644A-957D-5554923D71D9}" dt="2022-03-02T12:44:33.544" v="2163" actId="20577"/>
        <pc:sldMkLst>
          <pc:docMk/>
          <pc:sldMk cId="1315347715" sldId="654"/>
        </pc:sldMkLst>
        <pc:spChg chg="mod">
          <ac:chgData name="Long Nguyen" userId="f59fb8f3-a021-417a-8bc1-65c8d471c621" providerId="ADAL" clId="{A3070A74-80DC-644A-957D-5554923D71D9}" dt="2022-03-02T12:24:35.931" v="1662" actId="20577"/>
          <ac:spMkLst>
            <pc:docMk/>
            <pc:sldMk cId="1315347715" sldId="654"/>
            <ac:spMk id="4" creationId="{CC12ED8D-AFD1-A148-BB5E-DC1B45B87F8E}"/>
          </ac:spMkLst>
        </pc:spChg>
        <pc:spChg chg="add mod">
          <ac:chgData name="Long Nguyen" userId="f59fb8f3-a021-417a-8bc1-65c8d471c621" providerId="ADAL" clId="{A3070A74-80DC-644A-957D-5554923D71D9}" dt="2022-03-02T12:25:41.323" v="1693" actId="1076"/>
          <ac:spMkLst>
            <pc:docMk/>
            <pc:sldMk cId="1315347715" sldId="654"/>
            <ac:spMk id="8" creationId="{D6068396-BBEC-3141-96FF-89E60108645F}"/>
          </ac:spMkLst>
        </pc:spChg>
        <pc:spChg chg="del">
          <ac:chgData name="Long Nguyen" userId="f59fb8f3-a021-417a-8bc1-65c8d471c621" providerId="ADAL" clId="{A3070A74-80DC-644A-957D-5554923D71D9}" dt="2022-03-01T19:06:40.694" v="1249" actId="478"/>
          <ac:spMkLst>
            <pc:docMk/>
            <pc:sldMk cId="1315347715" sldId="654"/>
            <ac:spMk id="9" creationId="{11DF7652-DED5-AE49-A363-7BA67A9251F3}"/>
          </ac:spMkLst>
        </pc:spChg>
        <pc:spChg chg="add mod">
          <ac:chgData name="Long Nguyen" userId="f59fb8f3-a021-417a-8bc1-65c8d471c621" providerId="ADAL" clId="{A3070A74-80DC-644A-957D-5554923D71D9}" dt="2022-03-02T02:01:09.814" v="1532" actId="1076"/>
          <ac:spMkLst>
            <pc:docMk/>
            <pc:sldMk cId="1315347715" sldId="654"/>
            <ac:spMk id="10" creationId="{2FFAC4DD-7217-C64A-AAFD-B3B41B6DF747}"/>
          </ac:spMkLst>
        </pc:spChg>
        <pc:spChg chg="mod">
          <ac:chgData name="Long Nguyen" userId="f59fb8f3-a021-417a-8bc1-65c8d471c621" providerId="ADAL" clId="{A3070A74-80DC-644A-957D-5554923D71D9}" dt="2022-03-02T12:44:33.544" v="2163" actId="20577"/>
          <ac:spMkLst>
            <pc:docMk/>
            <pc:sldMk cId="1315347715" sldId="654"/>
            <ac:spMk id="22529" creationId="{62D2E821-4DA7-1A4C-90AB-7D29E754B92B}"/>
          </ac:spMkLst>
        </pc:spChg>
        <pc:picChg chg="add mod">
          <ac:chgData name="Long Nguyen" userId="f59fb8f3-a021-417a-8bc1-65c8d471c621" providerId="ADAL" clId="{A3070A74-80DC-644A-957D-5554923D71D9}" dt="2022-03-01T19:06:46.145" v="1252" actId="1076"/>
          <ac:picMkLst>
            <pc:docMk/>
            <pc:sldMk cId="1315347715" sldId="654"/>
            <ac:picMk id="2" creationId="{E26AD397-BDB8-1E4C-A537-3E40E341E80E}"/>
          </ac:picMkLst>
        </pc:picChg>
        <pc:picChg chg="del">
          <ac:chgData name="Long Nguyen" userId="f59fb8f3-a021-417a-8bc1-65c8d471c621" providerId="ADAL" clId="{A3070A74-80DC-644A-957D-5554923D71D9}" dt="2022-03-01T19:06:34.907" v="1246" actId="478"/>
          <ac:picMkLst>
            <pc:docMk/>
            <pc:sldMk cId="1315347715" sldId="654"/>
            <ac:picMk id="7" creationId="{43CC9EC1-47BE-8E41-AD58-6343D62039CF}"/>
          </ac:picMkLst>
        </pc:picChg>
        <pc:cxnChg chg="del">
          <ac:chgData name="Long Nguyen" userId="f59fb8f3-a021-417a-8bc1-65c8d471c621" providerId="ADAL" clId="{A3070A74-80DC-644A-957D-5554923D71D9}" dt="2022-03-01T19:06:40.694" v="1249" actId="478"/>
          <ac:cxnSpMkLst>
            <pc:docMk/>
            <pc:sldMk cId="1315347715" sldId="654"/>
            <ac:cxnSpMk id="8" creationId="{8628B43E-75DD-1748-ADB1-B0913DD360BD}"/>
          </ac:cxnSpMkLst>
        </pc:cxnChg>
        <pc:cxnChg chg="add mod">
          <ac:chgData name="Long Nguyen" userId="f59fb8f3-a021-417a-8bc1-65c8d471c621" providerId="ADAL" clId="{A3070A74-80DC-644A-957D-5554923D71D9}" dt="2022-03-02T12:25:47.430" v="1695" actId="14100"/>
          <ac:cxnSpMkLst>
            <pc:docMk/>
            <pc:sldMk cId="1315347715" sldId="654"/>
            <ac:cxnSpMk id="9" creationId="{B2D14361-876A-7C42-9904-444D66D5CC3B}"/>
          </ac:cxnSpMkLst>
        </pc:cxnChg>
        <pc:cxnChg chg="add mod">
          <ac:chgData name="Long Nguyen" userId="f59fb8f3-a021-417a-8bc1-65c8d471c621" providerId="ADAL" clId="{A3070A74-80DC-644A-957D-5554923D71D9}" dt="2022-03-02T02:01:07.198" v="1531" actId="14100"/>
          <ac:cxnSpMkLst>
            <pc:docMk/>
            <pc:sldMk cId="1315347715" sldId="654"/>
            <ac:cxnSpMk id="11" creationId="{76DE0983-F48D-0142-876B-54A6760B66E0}"/>
          </ac:cxnSpMkLst>
        </pc:cxnChg>
      </pc:sldChg>
      <pc:sldChg chg="addSp delSp modSp add mod modAnim">
        <pc:chgData name="Long Nguyen" userId="f59fb8f3-a021-417a-8bc1-65c8d471c621" providerId="ADAL" clId="{A3070A74-80DC-644A-957D-5554923D71D9}" dt="2022-03-02T12:45:52.392" v="2191" actId="20577"/>
        <pc:sldMkLst>
          <pc:docMk/>
          <pc:sldMk cId="2563998594" sldId="655"/>
        </pc:sldMkLst>
        <pc:spChg chg="mod">
          <ac:chgData name="Long Nguyen" userId="f59fb8f3-a021-417a-8bc1-65c8d471c621" providerId="ADAL" clId="{A3070A74-80DC-644A-957D-5554923D71D9}" dt="2022-03-02T12:25:00.813" v="1672" actId="1037"/>
          <ac:spMkLst>
            <pc:docMk/>
            <pc:sldMk cId="2563998594" sldId="655"/>
            <ac:spMk id="4" creationId="{CC12ED8D-AFD1-A148-BB5E-DC1B45B87F8E}"/>
          </ac:spMkLst>
        </pc:spChg>
        <pc:spChg chg="add mod">
          <ac:chgData name="Long Nguyen" userId="f59fb8f3-a021-417a-8bc1-65c8d471c621" providerId="ADAL" clId="{A3070A74-80DC-644A-957D-5554923D71D9}" dt="2022-03-02T02:01:45.632" v="1536" actId="20577"/>
          <ac:spMkLst>
            <pc:docMk/>
            <pc:sldMk cId="2563998594" sldId="655"/>
            <ac:spMk id="7" creationId="{E644288B-ED3C-534B-989F-FEACBA25088E}"/>
          </ac:spMkLst>
        </pc:spChg>
        <pc:spChg chg="add mod">
          <ac:chgData name="Long Nguyen" userId="f59fb8f3-a021-417a-8bc1-65c8d471c621" providerId="ADAL" clId="{A3070A74-80DC-644A-957D-5554923D71D9}" dt="2022-03-02T12:27:09.632" v="1896" actId="14100"/>
          <ac:spMkLst>
            <pc:docMk/>
            <pc:sldMk cId="2563998594" sldId="655"/>
            <ac:spMk id="9" creationId="{44BD1F35-85A9-E446-A224-0416537D497B}"/>
          </ac:spMkLst>
        </pc:spChg>
        <pc:spChg chg="add mod">
          <ac:chgData name="Long Nguyen" userId="f59fb8f3-a021-417a-8bc1-65c8d471c621" providerId="ADAL" clId="{A3070A74-80DC-644A-957D-5554923D71D9}" dt="2022-03-02T12:43:31.548" v="2119" actId="1037"/>
          <ac:spMkLst>
            <pc:docMk/>
            <pc:sldMk cId="2563998594" sldId="655"/>
            <ac:spMk id="10" creationId="{03F5C499-E29B-824C-AF1C-6F3E2FB24F05}"/>
          </ac:spMkLst>
        </pc:spChg>
        <pc:spChg chg="mod">
          <ac:chgData name="Long Nguyen" userId="f59fb8f3-a021-417a-8bc1-65c8d471c621" providerId="ADAL" clId="{A3070A74-80DC-644A-957D-5554923D71D9}" dt="2022-03-02T12:45:52.392" v="2191" actId="20577"/>
          <ac:spMkLst>
            <pc:docMk/>
            <pc:sldMk cId="2563998594" sldId="655"/>
            <ac:spMk id="22529" creationId="{62D2E821-4DA7-1A4C-90AB-7D29E754B92B}"/>
          </ac:spMkLst>
        </pc:spChg>
        <pc:picChg chg="del">
          <ac:chgData name="Long Nguyen" userId="f59fb8f3-a021-417a-8bc1-65c8d471c621" providerId="ADAL" clId="{A3070A74-80DC-644A-957D-5554923D71D9}" dt="2022-03-01T19:09:46.338" v="1415" actId="478"/>
          <ac:picMkLst>
            <pc:docMk/>
            <pc:sldMk cId="2563998594" sldId="655"/>
            <ac:picMk id="2" creationId="{E26AD397-BDB8-1E4C-A537-3E40E341E80E}"/>
          </ac:picMkLst>
        </pc:picChg>
        <pc:picChg chg="add mod">
          <ac:chgData name="Long Nguyen" userId="f59fb8f3-a021-417a-8bc1-65c8d471c621" providerId="ADAL" clId="{A3070A74-80DC-644A-957D-5554923D71D9}" dt="2022-03-02T01:56:14.140" v="1455" actId="1076"/>
          <ac:picMkLst>
            <pc:docMk/>
            <pc:sldMk cId="2563998594" sldId="655"/>
            <ac:picMk id="3" creationId="{151188D7-0570-664D-82A4-6F17013D3F43}"/>
          </ac:picMkLst>
        </pc:picChg>
        <pc:cxnChg chg="add mod">
          <ac:chgData name="Long Nguyen" userId="f59fb8f3-a021-417a-8bc1-65c8d471c621" providerId="ADAL" clId="{A3070A74-80DC-644A-957D-5554923D71D9}" dt="2022-03-02T02:01:36.555" v="1535" actId="14100"/>
          <ac:cxnSpMkLst>
            <pc:docMk/>
            <pc:sldMk cId="2563998594" sldId="655"/>
            <ac:cxnSpMk id="8" creationId="{9CF35D3A-E192-BB44-932A-1A627092D955}"/>
          </ac:cxnSpMkLst>
        </pc:cxnChg>
        <pc:cxnChg chg="add mod">
          <ac:chgData name="Long Nguyen" userId="f59fb8f3-a021-417a-8bc1-65c8d471c621" providerId="ADAL" clId="{A3070A74-80DC-644A-957D-5554923D71D9}" dt="2022-03-02T12:43:35.090" v="2120" actId="14100"/>
          <ac:cxnSpMkLst>
            <pc:docMk/>
            <pc:sldMk cId="2563998594" sldId="655"/>
            <ac:cxnSpMk id="11" creationId="{ECED8D25-F3A6-9740-B859-A45EFA038B54}"/>
          </ac:cxnSpMkLst>
        </pc:cxnChg>
      </pc:sldChg>
      <pc:sldChg chg="modSp add mod modAnim">
        <pc:chgData name="Long Nguyen" userId="f59fb8f3-a021-417a-8bc1-65c8d471c621" providerId="ADAL" clId="{A3070A74-80DC-644A-957D-5554923D71D9}" dt="2022-03-14T11:30:56.213" v="3545" actId="1076"/>
        <pc:sldMkLst>
          <pc:docMk/>
          <pc:sldMk cId="192838864" sldId="656"/>
        </pc:sldMkLst>
        <pc:spChg chg="mod">
          <ac:chgData name="Long Nguyen" userId="f59fb8f3-a021-417a-8bc1-65c8d471c621" providerId="ADAL" clId="{A3070A74-80DC-644A-957D-5554923D71D9}" dt="2022-03-14T11:30:51.702" v="3543" actId="20577"/>
          <ac:spMkLst>
            <pc:docMk/>
            <pc:sldMk cId="192838864" sldId="656"/>
            <ac:spMk id="16386" creationId="{FDE21009-F167-294A-90DA-D3129AD4DEB7}"/>
          </ac:spMkLst>
        </pc:spChg>
        <pc:picChg chg="mod">
          <ac:chgData name="Long Nguyen" userId="f59fb8f3-a021-417a-8bc1-65c8d471c621" providerId="ADAL" clId="{A3070A74-80DC-644A-957D-5554923D71D9}" dt="2022-03-14T11:30:56.213" v="3545" actId="1076"/>
          <ac:picMkLst>
            <pc:docMk/>
            <pc:sldMk cId="192838864" sldId="656"/>
            <ac:picMk id="4" creationId="{19C59126-D389-AB45-8B0A-100ADDD978A4}"/>
          </ac:picMkLst>
        </pc:picChg>
      </pc:sldChg>
      <pc:sldChg chg="modSp add mod modAnim">
        <pc:chgData name="Long Nguyen" userId="f59fb8f3-a021-417a-8bc1-65c8d471c621" providerId="ADAL" clId="{A3070A74-80DC-644A-957D-5554923D71D9}" dt="2022-03-15T13:45:17.634" v="3694" actId="20577"/>
        <pc:sldMkLst>
          <pc:docMk/>
          <pc:sldMk cId="3762615990" sldId="657"/>
        </pc:sldMkLst>
        <pc:spChg chg="mod">
          <ac:chgData name="Long Nguyen" userId="f59fb8f3-a021-417a-8bc1-65c8d471c621" providerId="ADAL" clId="{A3070A74-80DC-644A-957D-5554923D71D9}" dt="2022-03-15T13:45:17.634" v="3694" actId="20577"/>
          <ac:spMkLst>
            <pc:docMk/>
            <pc:sldMk cId="3762615990" sldId="657"/>
            <ac:spMk id="16386" creationId="{FDE21009-F167-294A-90DA-D3129AD4DEB7}"/>
          </ac:spMkLst>
        </pc:spChg>
        <pc:spChg chg="mod">
          <ac:chgData name="Long Nguyen" userId="f59fb8f3-a021-417a-8bc1-65c8d471c621" providerId="ADAL" clId="{A3070A74-80DC-644A-957D-5554923D71D9}" dt="2022-03-14T13:05:16.674" v="3651" actId="20577"/>
          <ac:spMkLst>
            <pc:docMk/>
            <pc:sldMk cId="3762615990" sldId="657"/>
            <ac:spMk id="22529" creationId="{62D2E821-4DA7-1A4C-90AB-7D29E754B92B}"/>
          </ac:spMkLst>
        </pc:spChg>
      </pc:sldChg>
      <pc:sldChg chg="modSp add mod modAnim">
        <pc:chgData name="Long Nguyen" userId="f59fb8f3-a021-417a-8bc1-65c8d471c621" providerId="ADAL" clId="{A3070A74-80DC-644A-957D-5554923D71D9}" dt="2022-03-14T13:16:57.929" v="3693" actId="20577"/>
        <pc:sldMkLst>
          <pc:docMk/>
          <pc:sldMk cId="2148380371" sldId="658"/>
        </pc:sldMkLst>
        <pc:spChg chg="mod">
          <ac:chgData name="Long Nguyen" userId="f59fb8f3-a021-417a-8bc1-65c8d471c621" providerId="ADAL" clId="{A3070A74-80DC-644A-957D-5554923D71D9}" dt="2022-03-14T13:16:57.929" v="3693" actId="20577"/>
          <ac:spMkLst>
            <pc:docMk/>
            <pc:sldMk cId="2148380371" sldId="658"/>
            <ac:spMk id="16386" creationId="{FDE21009-F167-294A-90DA-D3129AD4DEB7}"/>
          </ac:spMkLst>
        </pc:spChg>
      </pc:sldChg>
    </pc:docChg>
  </pc:docChgLst>
  <pc:docChgLst>
    <pc:chgData name="Long B Nguyen" userId="f59fb8f3-a021-417a-8bc1-65c8d471c621" providerId="ADAL" clId="{AA9102B5-DACA-D841-B260-AEEBF90FC60A}"/>
    <pc:docChg chg="custSel addSld delSld modSld">
      <pc:chgData name="Long B Nguyen" userId="f59fb8f3-a021-417a-8bc1-65c8d471c621" providerId="ADAL" clId="{AA9102B5-DACA-D841-B260-AEEBF90FC60A}" dt="2020-01-06T17:07:10.515" v="1519" actId="2711"/>
      <pc:docMkLst>
        <pc:docMk/>
      </pc:docMkLst>
      <pc:sldChg chg="modSp">
        <pc:chgData name="Long B Nguyen" userId="f59fb8f3-a021-417a-8bc1-65c8d471c621" providerId="ADAL" clId="{AA9102B5-DACA-D841-B260-AEEBF90FC60A}" dt="2020-01-05T22:05:23.536" v="23" actId="20577"/>
        <pc:sldMkLst>
          <pc:docMk/>
          <pc:sldMk cId="4247104139" sldId="256"/>
        </pc:sldMkLst>
        <pc:spChg chg="mod">
          <ac:chgData name="Long B Nguyen" userId="f59fb8f3-a021-417a-8bc1-65c8d471c621" providerId="ADAL" clId="{AA9102B5-DACA-D841-B260-AEEBF90FC60A}" dt="2020-01-05T22:05:23.536" v="23" actId="20577"/>
          <ac:spMkLst>
            <pc:docMk/>
            <pc:sldMk cId="4247104139" sldId="256"/>
            <ac:spMk id="3" creationId="{1BDC47C8-6776-7B44-9CD4-95FC91452D62}"/>
          </ac:spMkLst>
        </pc:spChg>
      </pc:sldChg>
      <pc:sldChg chg="del">
        <pc:chgData name="Long B Nguyen" userId="f59fb8f3-a021-417a-8bc1-65c8d471c621" providerId="ADAL" clId="{AA9102B5-DACA-D841-B260-AEEBF90FC60A}" dt="2020-01-05T22:05:52.483" v="41" actId="2696"/>
        <pc:sldMkLst>
          <pc:docMk/>
          <pc:sldMk cId="1438711869" sldId="284"/>
        </pc:sldMkLst>
      </pc:sldChg>
      <pc:sldChg chg="del">
        <pc:chgData name="Long B Nguyen" userId="f59fb8f3-a021-417a-8bc1-65c8d471c621" providerId="ADAL" clId="{AA9102B5-DACA-D841-B260-AEEBF90FC60A}" dt="2020-01-05T22:05:52.199" v="24" actId="2696"/>
        <pc:sldMkLst>
          <pc:docMk/>
          <pc:sldMk cId="131840209" sldId="286"/>
        </pc:sldMkLst>
      </pc:sldChg>
      <pc:sldChg chg="del">
        <pc:chgData name="Long B Nguyen" userId="f59fb8f3-a021-417a-8bc1-65c8d471c621" providerId="ADAL" clId="{AA9102B5-DACA-D841-B260-AEEBF90FC60A}" dt="2020-01-05T22:05:52.214" v="25" actId="2696"/>
        <pc:sldMkLst>
          <pc:docMk/>
          <pc:sldMk cId="1816941262" sldId="295"/>
        </pc:sldMkLst>
      </pc:sldChg>
      <pc:sldChg chg="del">
        <pc:chgData name="Long B Nguyen" userId="f59fb8f3-a021-417a-8bc1-65c8d471c621" providerId="ADAL" clId="{AA9102B5-DACA-D841-B260-AEEBF90FC60A}" dt="2020-01-05T22:05:52.246" v="27" actId="2696"/>
        <pc:sldMkLst>
          <pc:docMk/>
          <pc:sldMk cId="553003360" sldId="296"/>
        </pc:sldMkLst>
      </pc:sldChg>
      <pc:sldChg chg="del">
        <pc:chgData name="Long B Nguyen" userId="f59fb8f3-a021-417a-8bc1-65c8d471c621" providerId="ADAL" clId="{AA9102B5-DACA-D841-B260-AEEBF90FC60A}" dt="2020-01-05T22:05:52.268" v="28" actId="2696"/>
        <pc:sldMkLst>
          <pc:docMk/>
          <pc:sldMk cId="3006175481" sldId="297"/>
        </pc:sldMkLst>
      </pc:sldChg>
      <pc:sldChg chg="del">
        <pc:chgData name="Long B Nguyen" userId="f59fb8f3-a021-417a-8bc1-65c8d471c621" providerId="ADAL" clId="{AA9102B5-DACA-D841-B260-AEEBF90FC60A}" dt="2020-01-05T22:05:52.287" v="29" actId="2696"/>
        <pc:sldMkLst>
          <pc:docMk/>
          <pc:sldMk cId="3150557076" sldId="298"/>
        </pc:sldMkLst>
      </pc:sldChg>
      <pc:sldChg chg="del">
        <pc:chgData name="Long B Nguyen" userId="f59fb8f3-a021-417a-8bc1-65c8d471c621" providerId="ADAL" clId="{AA9102B5-DACA-D841-B260-AEEBF90FC60A}" dt="2020-01-05T22:05:52.442" v="38" actId="2696"/>
        <pc:sldMkLst>
          <pc:docMk/>
          <pc:sldMk cId="128704095" sldId="302"/>
        </pc:sldMkLst>
      </pc:sldChg>
      <pc:sldChg chg="del">
        <pc:chgData name="Long B Nguyen" userId="f59fb8f3-a021-417a-8bc1-65c8d471c621" providerId="ADAL" clId="{AA9102B5-DACA-D841-B260-AEEBF90FC60A}" dt="2020-01-05T22:05:52.305" v="30" actId="2696"/>
        <pc:sldMkLst>
          <pc:docMk/>
          <pc:sldMk cId="3275945509" sldId="303"/>
        </pc:sldMkLst>
      </pc:sldChg>
      <pc:sldChg chg="del">
        <pc:chgData name="Long B Nguyen" userId="f59fb8f3-a021-417a-8bc1-65c8d471c621" providerId="ADAL" clId="{AA9102B5-DACA-D841-B260-AEEBF90FC60A}" dt="2020-01-05T22:05:52.321" v="31" actId="2696"/>
        <pc:sldMkLst>
          <pc:docMk/>
          <pc:sldMk cId="406772024" sldId="304"/>
        </pc:sldMkLst>
      </pc:sldChg>
      <pc:sldChg chg="del">
        <pc:chgData name="Long B Nguyen" userId="f59fb8f3-a021-417a-8bc1-65c8d471c621" providerId="ADAL" clId="{AA9102B5-DACA-D841-B260-AEEBF90FC60A}" dt="2020-01-05T22:05:52.334" v="32" actId="2696"/>
        <pc:sldMkLst>
          <pc:docMk/>
          <pc:sldMk cId="1703902501" sldId="305"/>
        </pc:sldMkLst>
      </pc:sldChg>
      <pc:sldChg chg="del">
        <pc:chgData name="Long B Nguyen" userId="f59fb8f3-a021-417a-8bc1-65c8d471c621" providerId="ADAL" clId="{AA9102B5-DACA-D841-B260-AEEBF90FC60A}" dt="2020-01-05T22:05:52.461" v="39" actId="2696"/>
        <pc:sldMkLst>
          <pc:docMk/>
          <pc:sldMk cId="3614829039" sldId="306"/>
        </pc:sldMkLst>
      </pc:sldChg>
      <pc:sldChg chg="del">
        <pc:chgData name="Long B Nguyen" userId="f59fb8f3-a021-417a-8bc1-65c8d471c621" providerId="ADAL" clId="{AA9102B5-DACA-D841-B260-AEEBF90FC60A}" dt="2020-01-05T22:05:52.471" v="40" actId="2696"/>
        <pc:sldMkLst>
          <pc:docMk/>
          <pc:sldMk cId="295911327" sldId="307"/>
        </pc:sldMkLst>
      </pc:sldChg>
      <pc:sldChg chg="del">
        <pc:chgData name="Long B Nguyen" userId="f59fb8f3-a021-417a-8bc1-65c8d471c621" providerId="ADAL" clId="{AA9102B5-DACA-D841-B260-AEEBF90FC60A}" dt="2020-01-05T22:05:52.353" v="33" actId="2696"/>
        <pc:sldMkLst>
          <pc:docMk/>
          <pc:sldMk cId="67957925" sldId="308"/>
        </pc:sldMkLst>
      </pc:sldChg>
      <pc:sldChg chg="del">
        <pc:chgData name="Long B Nguyen" userId="f59fb8f3-a021-417a-8bc1-65c8d471c621" providerId="ADAL" clId="{AA9102B5-DACA-D841-B260-AEEBF90FC60A}" dt="2020-01-05T22:05:52.365" v="34" actId="2696"/>
        <pc:sldMkLst>
          <pc:docMk/>
          <pc:sldMk cId="1872435103" sldId="309"/>
        </pc:sldMkLst>
      </pc:sldChg>
      <pc:sldChg chg="del">
        <pc:chgData name="Long B Nguyen" userId="f59fb8f3-a021-417a-8bc1-65c8d471c621" providerId="ADAL" clId="{AA9102B5-DACA-D841-B260-AEEBF90FC60A}" dt="2020-01-05T22:05:52.385" v="35" actId="2696"/>
        <pc:sldMkLst>
          <pc:docMk/>
          <pc:sldMk cId="4088965571" sldId="310"/>
        </pc:sldMkLst>
      </pc:sldChg>
      <pc:sldChg chg="del">
        <pc:chgData name="Long B Nguyen" userId="f59fb8f3-a021-417a-8bc1-65c8d471c621" providerId="ADAL" clId="{AA9102B5-DACA-D841-B260-AEEBF90FC60A}" dt="2020-01-05T22:05:52.404" v="36" actId="2696"/>
        <pc:sldMkLst>
          <pc:docMk/>
          <pc:sldMk cId="2255846137" sldId="311"/>
        </pc:sldMkLst>
      </pc:sldChg>
      <pc:sldChg chg="del">
        <pc:chgData name="Long B Nguyen" userId="f59fb8f3-a021-417a-8bc1-65c8d471c621" providerId="ADAL" clId="{AA9102B5-DACA-D841-B260-AEEBF90FC60A}" dt="2020-01-05T22:05:52.423" v="37" actId="2696"/>
        <pc:sldMkLst>
          <pc:docMk/>
          <pc:sldMk cId="1513627164" sldId="312"/>
        </pc:sldMkLst>
      </pc:sldChg>
      <pc:sldChg chg="del">
        <pc:chgData name="Long B Nguyen" userId="f59fb8f3-a021-417a-8bc1-65c8d471c621" providerId="ADAL" clId="{AA9102B5-DACA-D841-B260-AEEBF90FC60A}" dt="2020-01-05T22:05:52.231" v="26" actId="2696"/>
        <pc:sldMkLst>
          <pc:docMk/>
          <pc:sldMk cId="2097059918" sldId="313"/>
        </pc:sldMkLst>
      </pc:sldChg>
      <pc:sldChg chg="modSp">
        <pc:chgData name="Long B Nguyen" userId="f59fb8f3-a021-417a-8bc1-65c8d471c621" providerId="ADAL" clId="{AA9102B5-DACA-D841-B260-AEEBF90FC60A}" dt="2020-01-06T15:37:30.346" v="948" actId="20577"/>
        <pc:sldMkLst>
          <pc:docMk/>
          <pc:sldMk cId="1452600724" sldId="316"/>
        </pc:sldMkLst>
        <pc:spChg chg="mod">
          <ac:chgData name="Long B Nguyen" userId="f59fb8f3-a021-417a-8bc1-65c8d471c621" providerId="ADAL" clId="{AA9102B5-DACA-D841-B260-AEEBF90FC60A}" dt="2020-01-06T15:37:30.346" v="948" actId="20577"/>
          <ac:spMkLst>
            <pc:docMk/>
            <pc:sldMk cId="1452600724" sldId="316"/>
            <ac:spMk id="9" creationId="{E3B2E017-30B2-884B-A113-B419A2ED51AD}"/>
          </ac:spMkLst>
        </pc:spChg>
      </pc:sldChg>
      <pc:sldChg chg="del">
        <pc:chgData name="Long B Nguyen" userId="f59fb8f3-a021-417a-8bc1-65c8d471c621" providerId="ADAL" clId="{AA9102B5-DACA-D841-B260-AEEBF90FC60A}" dt="2020-01-06T15:03:11.354" v="848" actId="2696"/>
        <pc:sldMkLst>
          <pc:docMk/>
          <pc:sldMk cId="1787114790" sldId="317"/>
        </pc:sldMkLst>
      </pc:sldChg>
      <pc:sldChg chg="del">
        <pc:chgData name="Long B Nguyen" userId="f59fb8f3-a021-417a-8bc1-65c8d471c621" providerId="ADAL" clId="{AA9102B5-DACA-D841-B260-AEEBF90FC60A}" dt="2020-01-05T22:06:12.101" v="42" actId="2696"/>
        <pc:sldMkLst>
          <pc:docMk/>
          <pc:sldMk cId="1215229427" sldId="318"/>
        </pc:sldMkLst>
      </pc:sldChg>
      <pc:sldChg chg="modSp">
        <pc:chgData name="Long B Nguyen" userId="f59fb8f3-a021-417a-8bc1-65c8d471c621" providerId="ADAL" clId="{AA9102B5-DACA-D841-B260-AEEBF90FC60A}" dt="2020-01-06T01:48:03.413" v="110" actId="20577"/>
        <pc:sldMkLst>
          <pc:docMk/>
          <pc:sldMk cId="924617162" sldId="319"/>
        </pc:sldMkLst>
        <pc:spChg chg="mod">
          <ac:chgData name="Long B Nguyen" userId="f59fb8f3-a021-417a-8bc1-65c8d471c621" providerId="ADAL" clId="{AA9102B5-DACA-D841-B260-AEEBF90FC60A}" dt="2020-01-06T01:48:03.413" v="110" actId="20577"/>
          <ac:spMkLst>
            <pc:docMk/>
            <pc:sldMk cId="924617162" sldId="319"/>
            <ac:spMk id="9" creationId="{E3B2E017-30B2-884B-A113-B419A2ED51AD}"/>
          </ac:spMkLst>
        </pc:spChg>
      </pc:sldChg>
      <pc:sldChg chg="modSp">
        <pc:chgData name="Long B Nguyen" userId="f59fb8f3-a021-417a-8bc1-65c8d471c621" providerId="ADAL" clId="{AA9102B5-DACA-D841-B260-AEEBF90FC60A}" dt="2020-01-06T01:56:11.549" v="712" actId="1076"/>
        <pc:sldMkLst>
          <pc:docMk/>
          <pc:sldMk cId="1310010799" sldId="324"/>
        </pc:sldMkLst>
        <pc:spChg chg="mod">
          <ac:chgData name="Long B Nguyen" userId="f59fb8f3-a021-417a-8bc1-65c8d471c621" providerId="ADAL" clId="{AA9102B5-DACA-D841-B260-AEEBF90FC60A}" dt="2020-01-06T01:56:11.549" v="712" actId="1076"/>
          <ac:spMkLst>
            <pc:docMk/>
            <pc:sldMk cId="1310010799" sldId="324"/>
            <ac:spMk id="9" creationId="{E3B2E017-30B2-884B-A113-B419A2ED51AD}"/>
          </ac:spMkLst>
        </pc:spChg>
      </pc:sldChg>
      <pc:sldChg chg="modSp">
        <pc:chgData name="Long B Nguyen" userId="f59fb8f3-a021-417a-8bc1-65c8d471c621" providerId="ADAL" clId="{AA9102B5-DACA-D841-B260-AEEBF90FC60A}" dt="2020-01-06T15:35:11.658" v="853" actId="20577"/>
        <pc:sldMkLst>
          <pc:docMk/>
          <pc:sldMk cId="3314372952" sldId="325"/>
        </pc:sldMkLst>
        <pc:spChg chg="mod">
          <ac:chgData name="Long B Nguyen" userId="f59fb8f3-a021-417a-8bc1-65c8d471c621" providerId="ADAL" clId="{AA9102B5-DACA-D841-B260-AEEBF90FC60A}" dt="2020-01-06T15:35:11.658" v="853" actId="20577"/>
          <ac:spMkLst>
            <pc:docMk/>
            <pc:sldMk cId="3314372952" sldId="325"/>
            <ac:spMk id="2" creationId="{AA3A228F-61D0-D949-A5E7-F83756230BF8}"/>
          </ac:spMkLst>
        </pc:spChg>
        <pc:spChg chg="mod">
          <ac:chgData name="Long B Nguyen" userId="f59fb8f3-a021-417a-8bc1-65c8d471c621" providerId="ADAL" clId="{AA9102B5-DACA-D841-B260-AEEBF90FC60A}" dt="2020-01-06T15:02:45.351" v="846" actId="20577"/>
          <ac:spMkLst>
            <pc:docMk/>
            <pc:sldMk cId="3314372952" sldId="325"/>
            <ac:spMk id="9" creationId="{E3B2E017-30B2-884B-A113-B419A2ED51AD}"/>
          </ac:spMkLst>
        </pc:spChg>
      </pc:sldChg>
      <pc:sldChg chg="del">
        <pc:chgData name="Long B Nguyen" userId="f59fb8f3-a021-417a-8bc1-65c8d471c621" providerId="ADAL" clId="{AA9102B5-DACA-D841-B260-AEEBF90FC60A}" dt="2020-01-06T15:03:07.580" v="847" actId="2696"/>
        <pc:sldMkLst>
          <pc:docMk/>
          <pc:sldMk cId="3117943122" sldId="326"/>
        </pc:sldMkLst>
      </pc:sldChg>
      <pc:sldChg chg="del">
        <pc:chgData name="Long B Nguyen" userId="f59fb8f3-a021-417a-8bc1-65c8d471c621" providerId="ADAL" clId="{AA9102B5-DACA-D841-B260-AEEBF90FC60A}" dt="2020-01-06T01:49:27.456" v="111" actId="2696"/>
        <pc:sldMkLst>
          <pc:docMk/>
          <pc:sldMk cId="1025618360" sldId="327"/>
        </pc:sldMkLst>
      </pc:sldChg>
      <pc:sldChg chg="modSp add">
        <pc:chgData name="Long B Nguyen" userId="f59fb8f3-a021-417a-8bc1-65c8d471c621" providerId="ADAL" clId="{AA9102B5-DACA-D841-B260-AEEBF90FC60A}" dt="2020-01-06T15:00:48.763" v="818" actId="113"/>
        <pc:sldMkLst>
          <pc:docMk/>
          <pc:sldMk cId="1724104636" sldId="327"/>
        </pc:sldMkLst>
        <pc:spChg chg="mod">
          <ac:chgData name="Long B Nguyen" userId="f59fb8f3-a021-417a-8bc1-65c8d471c621" providerId="ADAL" clId="{AA9102B5-DACA-D841-B260-AEEBF90FC60A}" dt="2020-01-06T15:00:48.763" v="818" actId="113"/>
          <ac:spMkLst>
            <pc:docMk/>
            <pc:sldMk cId="1724104636" sldId="327"/>
            <ac:spMk id="9" creationId="{E3B2E017-30B2-884B-A113-B419A2ED51AD}"/>
          </ac:spMkLst>
        </pc:spChg>
      </pc:sldChg>
      <pc:sldChg chg="modSp">
        <pc:chgData name="Long B Nguyen" userId="f59fb8f3-a021-417a-8bc1-65c8d471c621" providerId="ADAL" clId="{AA9102B5-DACA-D841-B260-AEEBF90FC60A}" dt="2020-01-06T01:55:34.369" v="708" actId="20577"/>
        <pc:sldMkLst>
          <pc:docMk/>
          <pc:sldMk cId="4294143140" sldId="329"/>
        </pc:sldMkLst>
        <pc:spChg chg="mod">
          <ac:chgData name="Long B Nguyen" userId="f59fb8f3-a021-417a-8bc1-65c8d471c621" providerId="ADAL" clId="{AA9102B5-DACA-D841-B260-AEEBF90FC60A}" dt="2020-01-06T01:55:34.369" v="708" actId="20577"/>
          <ac:spMkLst>
            <pc:docMk/>
            <pc:sldMk cId="4294143140" sldId="329"/>
            <ac:spMk id="9" creationId="{E3B2E017-30B2-884B-A113-B419A2ED51AD}"/>
          </ac:spMkLst>
        </pc:spChg>
      </pc:sldChg>
      <pc:sldChg chg="modSp add">
        <pc:chgData name="Long B Nguyen" userId="f59fb8f3-a021-417a-8bc1-65c8d471c621" providerId="ADAL" clId="{AA9102B5-DACA-D841-B260-AEEBF90FC60A}" dt="2020-01-06T15:01:01.638" v="819" actId="2711"/>
        <pc:sldMkLst>
          <pc:docMk/>
          <pc:sldMk cId="3594730708" sldId="330"/>
        </pc:sldMkLst>
        <pc:spChg chg="mod">
          <ac:chgData name="Long B Nguyen" userId="f59fb8f3-a021-417a-8bc1-65c8d471c621" providerId="ADAL" clId="{AA9102B5-DACA-D841-B260-AEEBF90FC60A}" dt="2020-01-06T15:01:01.638" v="819" actId="2711"/>
          <ac:spMkLst>
            <pc:docMk/>
            <pc:sldMk cId="3594730708" sldId="330"/>
            <ac:spMk id="9" creationId="{E3B2E017-30B2-884B-A113-B419A2ED51AD}"/>
          </ac:spMkLst>
        </pc:spChg>
      </pc:sldChg>
      <pc:sldChg chg="modSp add">
        <pc:chgData name="Long B Nguyen" userId="f59fb8f3-a021-417a-8bc1-65c8d471c621" providerId="ADAL" clId="{AA9102B5-DACA-D841-B260-AEEBF90FC60A}" dt="2020-01-06T02:00:17.493" v="815" actId="255"/>
        <pc:sldMkLst>
          <pc:docMk/>
          <pc:sldMk cId="3870816631" sldId="331"/>
        </pc:sldMkLst>
        <pc:spChg chg="mod">
          <ac:chgData name="Long B Nguyen" userId="f59fb8f3-a021-417a-8bc1-65c8d471c621" providerId="ADAL" clId="{AA9102B5-DACA-D841-B260-AEEBF90FC60A}" dt="2020-01-06T02:00:17.493" v="815" actId="255"/>
          <ac:spMkLst>
            <pc:docMk/>
            <pc:sldMk cId="3870816631" sldId="331"/>
            <ac:spMk id="9" creationId="{E3B2E017-30B2-884B-A113-B419A2ED51AD}"/>
          </ac:spMkLst>
        </pc:spChg>
      </pc:sldChg>
      <pc:sldChg chg="modSp add">
        <pc:chgData name="Long B Nguyen" userId="f59fb8f3-a021-417a-8bc1-65c8d471c621" providerId="ADAL" clId="{AA9102B5-DACA-D841-B260-AEEBF90FC60A}" dt="2020-01-06T17:07:10.515" v="1519" actId="2711"/>
        <pc:sldMkLst>
          <pc:docMk/>
          <pc:sldMk cId="3124353102" sldId="332"/>
        </pc:sldMkLst>
        <pc:spChg chg="mod">
          <ac:chgData name="Long B Nguyen" userId="f59fb8f3-a021-417a-8bc1-65c8d471c621" providerId="ADAL" clId="{AA9102B5-DACA-D841-B260-AEEBF90FC60A}" dt="2020-01-06T17:03:36.721" v="1332" actId="20577"/>
          <ac:spMkLst>
            <pc:docMk/>
            <pc:sldMk cId="3124353102" sldId="332"/>
            <ac:spMk id="2" creationId="{AA3A228F-61D0-D949-A5E7-F83756230BF8}"/>
          </ac:spMkLst>
        </pc:spChg>
        <pc:spChg chg="mod">
          <ac:chgData name="Long B Nguyen" userId="f59fb8f3-a021-417a-8bc1-65c8d471c621" providerId="ADAL" clId="{AA9102B5-DACA-D841-B260-AEEBF90FC60A}" dt="2020-01-06T17:07:10.515" v="1519" actId="2711"/>
          <ac:spMkLst>
            <pc:docMk/>
            <pc:sldMk cId="3124353102" sldId="332"/>
            <ac:spMk id="9" creationId="{E3B2E017-30B2-884B-A113-B419A2ED51AD}"/>
          </ac:spMkLst>
        </pc:spChg>
      </pc:sldChg>
    </pc:docChg>
  </pc:docChgLst>
  <pc:docChgLst>
    <pc:chgData name="Long B Nguyen" userId="f59fb8f3-a021-417a-8bc1-65c8d471c621" providerId="ADAL" clId="{34548085-73B9-DD45-AD31-2F40B14F23B0}"/>
    <pc:docChg chg="undo custSel addSld delSld modSld">
      <pc:chgData name="Long B Nguyen" userId="f59fb8f3-a021-417a-8bc1-65c8d471c621" providerId="ADAL" clId="{34548085-73B9-DD45-AD31-2F40B14F23B0}" dt="2021-06-16T16:11:42.160" v="4703"/>
      <pc:docMkLst>
        <pc:docMk/>
      </pc:docMkLst>
      <pc:sldChg chg="modSp mod">
        <pc:chgData name="Long B Nguyen" userId="f59fb8f3-a021-417a-8bc1-65c8d471c621" providerId="ADAL" clId="{34548085-73B9-DD45-AD31-2F40B14F23B0}" dt="2021-06-14T17:21:03.477" v="3561" actId="20577"/>
        <pc:sldMkLst>
          <pc:docMk/>
          <pc:sldMk cId="1685712336" sldId="349"/>
        </pc:sldMkLst>
        <pc:spChg chg="mod">
          <ac:chgData name="Long B Nguyen" userId="f59fb8f3-a021-417a-8bc1-65c8d471c621" providerId="ADAL" clId="{34548085-73B9-DD45-AD31-2F40B14F23B0}" dt="2021-06-14T17:21:03.477" v="3561" actId="20577"/>
          <ac:spMkLst>
            <pc:docMk/>
            <pc:sldMk cId="1685712336" sldId="349"/>
            <ac:spMk id="2" creationId="{6117A749-B1BA-E24B-8FB0-0604EF651FB3}"/>
          </ac:spMkLst>
        </pc:spChg>
        <pc:spChg chg="mod">
          <ac:chgData name="Long B Nguyen" userId="f59fb8f3-a021-417a-8bc1-65c8d471c621" providerId="ADAL" clId="{34548085-73B9-DD45-AD31-2F40B14F23B0}" dt="2021-06-14T13:00:18.320" v="41" actId="20577"/>
          <ac:spMkLst>
            <pc:docMk/>
            <pc:sldMk cId="1685712336" sldId="349"/>
            <ac:spMk id="3" creationId="{1BDC47C8-6776-7B44-9CD4-95FC91452D62}"/>
          </ac:spMkLst>
        </pc:spChg>
      </pc:sldChg>
      <pc:sldChg chg="delSp del mod">
        <pc:chgData name="Long B Nguyen" userId="f59fb8f3-a021-417a-8bc1-65c8d471c621" providerId="ADAL" clId="{34548085-73B9-DD45-AD31-2F40B14F23B0}" dt="2021-06-14T13:00:33.805" v="45" actId="2696"/>
        <pc:sldMkLst>
          <pc:docMk/>
          <pc:sldMk cId="136760411" sldId="584"/>
        </pc:sldMkLst>
        <pc:picChg chg="del">
          <ac:chgData name="Long B Nguyen" userId="f59fb8f3-a021-417a-8bc1-65c8d471c621" providerId="ADAL" clId="{34548085-73B9-DD45-AD31-2F40B14F23B0}" dt="2021-06-14T13:00:31.976" v="44" actId="478"/>
          <ac:picMkLst>
            <pc:docMk/>
            <pc:sldMk cId="136760411" sldId="584"/>
            <ac:picMk id="5" creationId="{6A537AAE-EC0D-054E-82AD-A976564A812F}"/>
          </ac:picMkLst>
        </pc:picChg>
      </pc:sldChg>
      <pc:sldChg chg="del">
        <pc:chgData name="Long B Nguyen" userId="f59fb8f3-a021-417a-8bc1-65c8d471c621" providerId="ADAL" clId="{34548085-73B9-DD45-AD31-2F40B14F23B0}" dt="2021-06-14T13:00:26.483" v="42" actId="2696"/>
        <pc:sldMkLst>
          <pc:docMk/>
          <pc:sldMk cId="125234064" sldId="586"/>
        </pc:sldMkLst>
      </pc:sldChg>
      <pc:sldChg chg="del">
        <pc:chgData name="Long B Nguyen" userId="f59fb8f3-a021-417a-8bc1-65c8d471c621" providerId="ADAL" clId="{34548085-73B9-DD45-AD31-2F40B14F23B0}" dt="2021-06-14T13:00:26.483" v="42" actId="2696"/>
        <pc:sldMkLst>
          <pc:docMk/>
          <pc:sldMk cId="3486834731" sldId="587"/>
        </pc:sldMkLst>
      </pc:sldChg>
      <pc:sldChg chg="del">
        <pc:chgData name="Long B Nguyen" userId="f59fb8f3-a021-417a-8bc1-65c8d471c621" providerId="ADAL" clId="{34548085-73B9-DD45-AD31-2F40B14F23B0}" dt="2021-06-14T13:00:26.483" v="42" actId="2696"/>
        <pc:sldMkLst>
          <pc:docMk/>
          <pc:sldMk cId="415119594" sldId="589"/>
        </pc:sldMkLst>
      </pc:sldChg>
      <pc:sldChg chg="del">
        <pc:chgData name="Long B Nguyen" userId="f59fb8f3-a021-417a-8bc1-65c8d471c621" providerId="ADAL" clId="{34548085-73B9-DD45-AD31-2F40B14F23B0}" dt="2021-06-14T13:00:26.483" v="42" actId="2696"/>
        <pc:sldMkLst>
          <pc:docMk/>
          <pc:sldMk cId="3691232827" sldId="590"/>
        </pc:sldMkLst>
      </pc:sldChg>
      <pc:sldChg chg="del">
        <pc:chgData name="Long B Nguyen" userId="f59fb8f3-a021-417a-8bc1-65c8d471c621" providerId="ADAL" clId="{34548085-73B9-DD45-AD31-2F40B14F23B0}" dt="2021-06-14T13:00:26.483" v="42" actId="2696"/>
        <pc:sldMkLst>
          <pc:docMk/>
          <pc:sldMk cId="120224996" sldId="591"/>
        </pc:sldMkLst>
      </pc:sldChg>
      <pc:sldChg chg="del">
        <pc:chgData name="Long B Nguyen" userId="f59fb8f3-a021-417a-8bc1-65c8d471c621" providerId="ADAL" clId="{34548085-73B9-DD45-AD31-2F40B14F23B0}" dt="2021-06-14T13:00:26.483" v="42" actId="2696"/>
        <pc:sldMkLst>
          <pc:docMk/>
          <pc:sldMk cId="3567235671" sldId="592"/>
        </pc:sldMkLst>
      </pc:sldChg>
      <pc:sldChg chg="del">
        <pc:chgData name="Long B Nguyen" userId="f59fb8f3-a021-417a-8bc1-65c8d471c621" providerId="ADAL" clId="{34548085-73B9-DD45-AD31-2F40B14F23B0}" dt="2021-06-14T13:00:26.483" v="42" actId="2696"/>
        <pc:sldMkLst>
          <pc:docMk/>
          <pc:sldMk cId="2963124289" sldId="593"/>
        </pc:sldMkLst>
      </pc:sldChg>
      <pc:sldChg chg="del">
        <pc:chgData name="Long B Nguyen" userId="f59fb8f3-a021-417a-8bc1-65c8d471c621" providerId="ADAL" clId="{34548085-73B9-DD45-AD31-2F40B14F23B0}" dt="2021-06-14T13:00:26.483" v="42" actId="2696"/>
        <pc:sldMkLst>
          <pc:docMk/>
          <pc:sldMk cId="4166247176" sldId="596"/>
        </pc:sldMkLst>
      </pc:sldChg>
      <pc:sldChg chg="del">
        <pc:chgData name="Long B Nguyen" userId="f59fb8f3-a021-417a-8bc1-65c8d471c621" providerId="ADAL" clId="{34548085-73B9-DD45-AD31-2F40B14F23B0}" dt="2021-06-14T13:00:26.483" v="42" actId="2696"/>
        <pc:sldMkLst>
          <pc:docMk/>
          <pc:sldMk cId="3623100011" sldId="598"/>
        </pc:sldMkLst>
      </pc:sldChg>
      <pc:sldChg chg="del">
        <pc:chgData name="Long B Nguyen" userId="f59fb8f3-a021-417a-8bc1-65c8d471c621" providerId="ADAL" clId="{34548085-73B9-DD45-AD31-2F40B14F23B0}" dt="2021-06-14T13:00:26.483" v="42" actId="2696"/>
        <pc:sldMkLst>
          <pc:docMk/>
          <pc:sldMk cId="552104633" sldId="599"/>
        </pc:sldMkLst>
      </pc:sldChg>
      <pc:sldChg chg="del">
        <pc:chgData name="Long B Nguyen" userId="f59fb8f3-a021-417a-8bc1-65c8d471c621" providerId="ADAL" clId="{34548085-73B9-DD45-AD31-2F40B14F23B0}" dt="2021-06-14T13:00:26.483" v="42" actId="2696"/>
        <pc:sldMkLst>
          <pc:docMk/>
          <pc:sldMk cId="293212044" sldId="600"/>
        </pc:sldMkLst>
      </pc:sldChg>
      <pc:sldChg chg="del">
        <pc:chgData name="Long B Nguyen" userId="f59fb8f3-a021-417a-8bc1-65c8d471c621" providerId="ADAL" clId="{34548085-73B9-DD45-AD31-2F40B14F23B0}" dt="2021-06-14T13:00:26.483" v="42" actId="2696"/>
        <pc:sldMkLst>
          <pc:docMk/>
          <pc:sldMk cId="563346564" sldId="601"/>
        </pc:sldMkLst>
      </pc:sldChg>
      <pc:sldChg chg="del">
        <pc:chgData name="Long B Nguyen" userId="f59fb8f3-a021-417a-8bc1-65c8d471c621" providerId="ADAL" clId="{34548085-73B9-DD45-AD31-2F40B14F23B0}" dt="2021-06-14T13:00:26.483" v="42" actId="2696"/>
        <pc:sldMkLst>
          <pc:docMk/>
          <pc:sldMk cId="2528953800" sldId="602"/>
        </pc:sldMkLst>
      </pc:sldChg>
      <pc:sldChg chg="del">
        <pc:chgData name="Long B Nguyen" userId="f59fb8f3-a021-417a-8bc1-65c8d471c621" providerId="ADAL" clId="{34548085-73B9-DD45-AD31-2F40B14F23B0}" dt="2021-06-14T13:00:26.483" v="42" actId="2696"/>
        <pc:sldMkLst>
          <pc:docMk/>
          <pc:sldMk cId="1313664081" sldId="603"/>
        </pc:sldMkLst>
      </pc:sldChg>
      <pc:sldChg chg="del">
        <pc:chgData name="Long B Nguyen" userId="f59fb8f3-a021-417a-8bc1-65c8d471c621" providerId="ADAL" clId="{34548085-73B9-DD45-AD31-2F40B14F23B0}" dt="2021-06-14T13:00:26.483" v="42" actId="2696"/>
        <pc:sldMkLst>
          <pc:docMk/>
          <pc:sldMk cId="4223295037" sldId="604"/>
        </pc:sldMkLst>
      </pc:sldChg>
      <pc:sldChg chg="del">
        <pc:chgData name="Long B Nguyen" userId="f59fb8f3-a021-417a-8bc1-65c8d471c621" providerId="ADAL" clId="{34548085-73B9-DD45-AD31-2F40B14F23B0}" dt="2021-06-14T13:00:26.483" v="42" actId="2696"/>
        <pc:sldMkLst>
          <pc:docMk/>
          <pc:sldMk cId="1230781990" sldId="606"/>
        </pc:sldMkLst>
      </pc:sldChg>
      <pc:sldChg chg="del">
        <pc:chgData name="Long B Nguyen" userId="f59fb8f3-a021-417a-8bc1-65c8d471c621" providerId="ADAL" clId="{34548085-73B9-DD45-AD31-2F40B14F23B0}" dt="2021-06-14T13:00:26.483" v="42" actId="2696"/>
        <pc:sldMkLst>
          <pc:docMk/>
          <pc:sldMk cId="3489750888" sldId="607"/>
        </pc:sldMkLst>
      </pc:sldChg>
      <pc:sldChg chg="del">
        <pc:chgData name="Long B Nguyen" userId="f59fb8f3-a021-417a-8bc1-65c8d471c621" providerId="ADAL" clId="{34548085-73B9-DD45-AD31-2F40B14F23B0}" dt="2021-06-14T13:00:26.483" v="42" actId="2696"/>
        <pc:sldMkLst>
          <pc:docMk/>
          <pc:sldMk cId="2098854286" sldId="609"/>
        </pc:sldMkLst>
      </pc:sldChg>
      <pc:sldChg chg="del">
        <pc:chgData name="Long B Nguyen" userId="f59fb8f3-a021-417a-8bc1-65c8d471c621" providerId="ADAL" clId="{34548085-73B9-DD45-AD31-2F40B14F23B0}" dt="2021-06-14T13:00:26.483" v="42" actId="2696"/>
        <pc:sldMkLst>
          <pc:docMk/>
          <pc:sldMk cId="2983803253" sldId="610"/>
        </pc:sldMkLst>
      </pc:sldChg>
      <pc:sldChg chg="del">
        <pc:chgData name="Long B Nguyen" userId="f59fb8f3-a021-417a-8bc1-65c8d471c621" providerId="ADAL" clId="{34548085-73B9-DD45-AD31-2F40B14F23B0}" dt="2021-06-14T13:00:26.483" v="42" actId="2696"/>
        <pc:sldMkLst>
          <pc:docMk/>
          <pc:sldMk cId="1300860084" sldId="611"/>
        </pc:sldMkLst>
      </pc:sldChg>
      <pc:sldChg chg="del">
        <pc:chgData name="Long B Nguyen" userId="f59fb8f3-a021-417a-8bc1-65c8d471c621" providerId="ADAL" clId="{34548085-73B9-DD45-AD31-2F40B14F23B0}" dt="2021-06-14T13:00:26.483" v="42" actId="2696"/>
        <pc:sldMkLst>
          <pc:docMk/>
          <pc:sldMk cId="2367747530" sldId="613"/>
        </pc:sldMkLst>
      </pc:sldChg>
      <pc:sldChg chg="del">
        <pc:chgData name="Long B Nguyen" userId="f59fb8f3-a021-417a-8bc1-65c8d471c621" providerId="ADAL" clId="{34548085-73B9-DD45-AD31-2F40B14F23B0}" dt="2021-06-14T13:00:26.483" v="42" actId="2696"/>
        <pc:sldMkLst>
          <pc:docMk/>
          <pc:sldMk cId="1482758976" sldId="614"/>
        </pc:sldMkLst>
      </pc:sldChg>
      <pc:sldChg chg="del">
        <pc:chgData name="Long B Nguyen" userId="f59fb8f3-a021-417a-8bc1-65c8d471c621" providerId="ADAL" clId="{34548085-73B9-DD45-AD31-2F40B14F23B0}" dt="2021-06-14T13:00:26.483" v="42" actId="2696"/>
        <pc:sldMkLst>
          <pc:docMk/>
          <pc:sldMk cId="3448653526" sldId="617"/>
        </pc:sldMkLst>
      </pc:sldChg>
      <pc:sldChg chg="del">
        <pc:chgData name="Long B Nguyen" userId="f59fb8f3-a021-417a-8bc1-65c8d471c621" providerId="ADAL" clId="{34548085-73B9-DD45-AD31-2F40B14F23B0}" dt="2021-06-14T13:00:26.483" v="42" actId="2696"/>
        <pc:sldMkLst>
          <pc:docMk/>
          <pc:sldMk cId="4193751558" sldId="618"/>
        </pc:sldMkLst>
      </pc:sldChg>
      <pc:sldChg chg="add del">
        <pc:chgData name="Long B Nguyen" userId="f59fb8f3-a021-417a-8bc1-65c8d471c621" providerId="ADAL" clId="{34548085-73B9-DD45-AD31-2F40B14F23B0}" dt="2021-06-14T13:28:41.852" v="1037" actId="2696"/>
        <pc:sldMkLst>
          <pc:docMk/>
          <pc:sldMk cId="2937153030" sldId="620"/>
        </pc:sldMkLst>
      </pc:sldChg>
      <pc:sldChg chg="del">
        <pc:chgData name="Long B Nguyen" userId="f59fb8f3-a021-417a-8bc1-65c8d471c621" providerId="ADAL" clId="{34548085-73B9-DD45-AD31-2F40B14F23B0}" dt="2021-06-14T13:00:26.483" v="42" actId="2696"/>
        <pc:sldMkLst>
          <pc:docMk/>
          <pc:sldMk cId="3673832115" sldId="630"/>
        </pc:sldMkLst>
      </pc:sldChg>
      <pc:sldChg chg="del">
        <pc:chgData name="Long B Nguyen" userId="f59fb8f3-a021-417a-8bc1-65c8d471c621" providerId="ADAL" clId="{34548085-73B9-DD45-AD31-2F40B14F23B0}" dt="2021-06-14T13:00:27.403" v="43" actId="2696"/>
        <pc:sldMkLst>
          <pc:docMk/>
          <pc:sldMk cId="2310690584" sldId="631"/>
        </pc:sldMkLst>
      </pc:sldChg>
      <pc:sldChg chg="modSp mod modAnim">
        <pc:chgData name="Long B Nguyen" userId="f59fb8f3-a021-417a-8bc1-65c8d471c621" providerId="ADAL" clId="{34548085-73B9-DD45-AD31-2F40B14F23B0}" dt="2021-06-14T16:27:26.960" v="3459" actId="113"/>
        <pc:sldMkLst>
          <pc:docMk/>
          <pc:sldMk cId="298785684" sldId="632"/>
        </pc:sldMkLst>
        <pc:spChg chg="mod">
          <ac:chgData name="Long B Nguyen" userId="f59fb8f3-a021-417a-8bc1-65c8d471c621" providerId="ADAL" clId="{34548085-73B9-DD45-AD31-2F40B14F23B0}" dt="2021-06-14T16:27:26.960" v="3459" actId="113"/>
          <ac:spMkLst>
            <pc:docMk/>
            <pc:sldMk cId="298785684" sldId="632"/>
            <ac:spMk id="16386" creationId="{FDE21009-F167-294A-90DA-D3129AD4DEB7}"/>
          </ac:spMkLst>
        </pc:spChg>
        <pc:spChg chg="mod">
          <ac:chgData name="Long B Nguyen" userId="f59fb8f3-a021-417a-8bc1-65c8d471c621" providerId="ADAL" clId="{34548085-73B9-DD45-AD31-2F40B14F23B0}" dt="2021-06-14T14:05:30.683" v="1175" actId="1038"/>
          <ac:spMkLst>
            <pc:docMk/>
            <pc:sldMk cId="298785684" sldId="632"/>
            <ac:spMk id="22529" creationId="{62D2E821-4DA7-1A4C-90AB-7D29E754B92B}"/>
          </ac:spMkLst>
        </pc:spChg>
      </pc:sldChg>
      <pc:sldChg chg="del">
        <pc:chgData name="Long B Nguyen" userId="f59fb8f3-a021-417a-8bc1-65c8d471c621" providerId="ADAL" clId="{34548085-73B9-DD45-AD31-2F40B14F23B0}" dt="2021-06-14T13:00:26.483" v="42" actId="2696"/>
        <pc:sldMkLst>
          <pc:docMk/>
          <pc:sldMk cId="871459493" sldId="633"/>
        </pc:sldMkLst>
      </pc:sldChg>
      <pc:sldChg chg="modSp add mod">
        <pc:chgData name="Long B Nguyen" userId="f59fb8f3-a021-417a-8bc1-65c8d471c621" providerId="ADAL" clId="{34548085-73B9-DD45-AD31-2F40B14F23B0}" dt="2021-06-14T16:27:54.402" v="3460" actId="207"/>
        <pc:sldMkLst>
          <pc:docMk/>
          <pc:sldMk cId="2272105777" sldId="633"/>
        </pc:sldMkLst>
        <pc:spChg chg="mod">
          <ac:chgData name="Long B Nguyen" userId="f59fb8f3-a021-417a-8bc1-65c8d471c621" providerId="ADAL" clId="{34548085-73B9-DD45-AD31-2F40B14F23B0}" dt="2021-06-14T16:27:54.402" v="3460" actId="207"/>
          <ac:spMkLst>
            <pc:docMk/>
            <pc:sldMk cId="2272105777" sldId="633"/>
            <ac:spMk id="16386" creationId="{FDE21009-F167-294A-90DA-D3129AD4DEB7}"/>
          </ac:spMkLst>
        </pc:spChg>
        <pc:spChg chg="mod">
          <ac:chgData name="Long B Nguyen" userId="f59fb8f3-a021-417a-8bc1-65c8d471c621" providerId="ADAL" clId="{34548085-73B9-DD45-AD31-2F40B14F23B0}" dt="2021-06-14T14:05:24.839" v="1167" actId="1038"/>
          <ac:spMkLst>
            <pc:docMk/>
            <pc:sldMk cId="2272105777" sldId="633"/>
            <ac:spMk id="22529" creationId="{62D2E821-4DA7-1A4C-90AB-7D29E754B92B}"/>
          </ac:spMkLst>
        </pc:spChg>
      </pc:sldChg>
      <pc:sldChg chg="modSp add del mod">
        <pc:chgData name="Long B Nguyen" userId="f59fb8f3-a021-417a-8bc1-65c8d471c621" providerId="ADAL" clId="{34548085-73B9-DD45-AD31-2F40B14F23B0}" dt="2021-06-14T16:23:17.164" v="3404" actId="2696"/>
        <pc:sldMkLst>
          <pc:docMk/>
          <pc:sldMk cId="3470192601" sldId="634"/>
        </pc:sldMkLst>
        <pc:spChg chg="mod">
          <ac:chgData name="Long B Nguyen" userId="f59fb8f3-a021-417a-8bc1-65c8d471c621" providerId="ADAL" clId="{34548085-73B9-DD45-AD31-2F40B14F23B0}" dt="2021-06-14T15:41:53.514" v="1600" actId="21"/>
          <ac:spMkLst>
            <pc:docMk/>
            <pc:sldMk cId="3470192601" sldId="634"/>
            <ac:spMk id="16386" creationId="{FDE21009-F167-294A-90DA-D3129AD4DEB7}"/>
          </ac:spMkLst>
        </pc:spChg>
        <pc:spChg chg="mod">
          <ac:chgData name="Long B Nguyen" userId="f59fb8f3-a021-417a-8bc1-65c8d471c621" providerId="ADAL" clId="{34548085-73B9-DD45-AD31-2F40B14F23B0}" dt="2021-06-14T14:03:19.443" v="1053" actId="20577"/>
          <ac:spMkLst>
            <pc:docMk/>
            <pc:sldMk cId="3470192601" sldId="634"/>
            <ac:spMk id="22529" creationId="{62D2E821-4DA7-1A4C-90AB-7D29E754B92B}"/>
          </ac:spMkLst>
        </pc:spChg>
      </pc:sldChg>
      <pc:sldChg chg="addSp delSp modSp add mod">
        <pc:chgData name="Long B Nguyen" userId="f59fb8f3-a021-417a-8bc1-65c8d471c621" providerId="ADAL" clId="{34548085-73B9-DD45-AD31-2F40B14F23B0}" dt="2021-06-14T14:18:48.722" v="1587" actId="478"/>
        <pc:sldMkLst>
          <pc:docMk/>
          <pc:sldMk cId="3963522578" sldId="635"/>
        </pc:sldMkLst>
        <pc:spChg chg="add del mod">
          <ac:chgData name="Long B Nguyen" userId="f59fb8f3-a021-417a-8bc1-65c8d471c621" providerId="ADAL" clId="{34548085-73B9-DD45-AD31-2F40B14F23B0}" dt="2021-06-14T14:18:48.722" v="1587" actId="478"/>
          <ac:spMkLst>
            <pc:docMk/>
            <pc:sldMk cId="3963522578" sldId="635"/>
            <ac:spMk id="8" creationId="{9AD9DBFE-8647-364A-A036-75937ED0F9BF}"/>
          </ac:spMkLst>
        </pc:spChg>
        <pc:spChg chg="add mod">
          <ac:chgData name="Long B Nguyen" userId="f59fb8f3-a021-417a-8bc1-65c8d471c621" providerId="ADAL" clId="{34548085-73B9-DD45-AD31-2F40B14F23B0}" dt="2021-06-14T14:18:08.958" v="1586" actId="1076"/>
          <ac:spMkLst>
            <pc:docMk/>
            <pc:sldMk cId="3963522578" sldId="635"/>
            <ac:spMk id="11" creationId="{CB1A670B-2892-9F42-870B-02243EDBE8C6}"/>
          </ac:spMkLst>
        </pc:spChg>
        <pc:spChg chg="mod">
          <ac:chgData name="Long B Nguyen" userId="f59fb8f3-a021-417a-8bc1-65c8d471c621" providerId="ADAL" clId="{34548085-73B9-DD45-AD31-2F40B14F23B0}" dt="2021-06-14T14:13:24.262" v="1312" actId="20577"/>
          <ac:spMkLst>
            <pc:docMk/>
            <pc:sldMk cId="3963522578" sldId="635"/>
            <ac:spMk id="16386" creationId="{FDE21009-F167-294A-90DA-D3129AD4DEB7}"/>
          </ac:spMkLst>
        </pc:spChg>
        <pc:spChg chg="mod">
          <ac:chgData name="Long B Nguyen" userId="f59fb8f3-a021-417a-8bc1-65c8d471c621" providerId="ADAL" clId="{34548085-73B9-DD45-AD31-2F40B14F23B0}" dt="2021-06-14T14:05:19.972" v="1162" actId="20577"/>
          <ac:spMkLst>
            <pc:docMk/>
            <pc:sldMk cId="3963522578" sldId="635"/>
            <ac:spMk id="22529" creationId="{62D2E821-4DA7-1A4C-90AB-7D29E754B92B}"/>
          </ac:spMkLst>
        </pc:spChg>
        <pc:picChg chg="add del mod">
          <ac:chgData name="Long B Nguyen" userId="f59fb8f3-a021-417a-8bc1-65c8d471c621" providerId="ADAL" clId="{34548085-73B9-DD45-AD31-2F40B14F23B0}" dt="2021-06-14T14:13:56.848" v="1315" actId="478"/>
          <ac:picMkLst>
            <pc:docMk/>
            <pc:sldMk cId="3963522578" sldId="635"/>
            <ac:picMk id="2" creationId="{49FC0795-EFBB-B045-B105-37B9BBFA3D49}"/>
          </ac:picMkLst>
        </pc:picChg>
        <pc:picChg chg="add mod">
          <ac:chgData name="Long B Nguyen" userId="f59fb8f3-a021-417a-8bc1-65c8d471c621" providerId="ADAL" clId="{34548085-73B9-DD45-AD31-2F40B14F23B0}" dt="2021-06-14T14:15:26.620" v="1370" actId="1035"/>
          <ac:picMkLst>
            <pc:docMk/>
            <pc:sldMk cId="3963522578" sldId="635"/>
            <ac:picMk id="3" creationId="{E4394C7B-0EF7-EA4B-B0D9-DAB09745E108}"/>
          </ac:picMkLst>
        </pc:picChg>
        <pc:picChg chg="add mod">
          <ac:chgData name="Long B Nguyen" userId="f59fb8f3-a021-417a-8bc1-65c8d471c621" providerId="ADAL" clId="{34548085-73B9-DD45-AD31-2F40B14F23B0}" dt="2021-06-14T14:15:22.742" v="1350" actId="1035"/>
          <ac:picMkLst>
            <pc:docMk/>
            <pc:sldMk cId="3963522578" sldId="635"/>
            <ac:picMk id="4" creationId="{8AD01FBB-033E-884D-87A8-C2135E331B0F}"/>
          </ac:picMkLst>
        </pc:picChg>
        <pc:picChg chg="add del mod">
          <ac:chgData name="Long B Nguyen" userId="f59fb8f3-a021-417a-8bc1-65c8d471c621" providerId="ADAL" clId="{34548085-73B9-DD45-AD31-2F40B14F23B0}" dt="2021-06-14T14:14:58.632" v="1335" actId="478"/>
          <ac:picMkLst>
            <pc:docMk/>
            <pc:sldMk cId="3963522578" sldId="635"/>
            <ac:picMk id="5" creationId="{27D7D6C6-7718-8640-AB19-F4CB9634259E}"/>
          </ac:picMkLst>
        </pc:picChg>
        <pc:picChg chg="add del mod">
          <ac:chgData name="Long B Nguyen" userId="f59fb8f3-a021-417a-8bc1-65c8d471c621" providerId="ADAL" clId="{34548085-73B9-DD45-AD31-2F40B14F23B0}" dt="2021-06-14T14:17:20.031" v="1550" actId="478"/>
          <ac:picMkLst>
            <pc:docMk/>
            <pc:sldMk cId="3963522578" sldId="635"/>
            <ac:picMk id="6" creationId="{78D8D50D-B0FC-6B43-99D5-1099DC5E6DDA}"/>
          </ac:picMkLst>
        </pc:picChg>
        <pc:picChg chg="add mod">
          <ac:chgData name="Long B Nguyen" userId="f59fb8f3-a021-417a-8bc1-65c8d471c621" providerId="ADAL" clId="{34548085-73B9-DD45-AD31-2F40B14F23B0}" dt="2021-06-14T14:17:04.177" v="1538" actId="1036"/>
          <ac:picMkLst>
            <pc:docMk/>
            <pc:sldMk cId="3963522578" sldId="635"/>
            <ac:picMk id="7" creationId="{662ADAE3-E0AC-D34C-920D-34F57A47B163}"/>
          </ac:picMkLst>
        </pc:picChg>
        <pc:picChg chg="add mod">
          <ac:chgData name="Long B Nguyen" userId="f59fb8f3-a021-417a-8bc1-65c8d471c621" providerId="ADAL" clId="{34548085-73B9-DD45-AD31-2F40B14F23B0}" dt="2021-06-14T14:17:24.973" v="1553" actId="14100"/>
          <ac:picMkLst>
            <pc:docMk/>
            <pc:sldMk cId="3963522578" sldId="635"/>
            <ac:picMk id="9" creationId="{DADAA5F3-BD33-A240-AAD1-936191FA1E17}"/>
          </ac:picMkLst>
        </pc:picChg>
      </pc:sldChg>
      <pc:sldChg chg="add del">
        <pc:chgData name="Long B Nguyen" userId="f59fb8f3-a021-417a-8bc1-65c8d471c621" providerId="ADAL" clId="{34548085-73B9-DD45-AD31-2F40B14F23B0}" dt="2021-06-14T15:41:10.232" v="1592" actId="2696"/>
        <pc:sldMkLst>
          <pc:docMk/>
          <pc:sldMk cId="540817907" sldId="636"/>
        </pc:sldMkLst>
      </pc:sldChg>
      <pc:sldChg chg="addSp delSp modSp add mod">
        <pc:chgData name="Long B Nguyen" userId="f59fb8f3-a021-417a-8bc1-65c8d471c621" providerId="ADAL" clId="{34548085-73B9-DD45-AD31-2F40B14F23B0}" dt="2021-06-14T16:20:36.291" v="3357" actId="1036"/>
        <pc:sldMkLst>
          <pc:docMk/>
          <pc:sldMk cId="1031091417" sldId="636"/>
        </pc:sldMkLst>
        <pc:spChg chg="mod">
          <ac:chgData name="Long B Nguyen" userId="f59fb8f3-a021-417a-8bc1-65c8d471c621" providerId="ADAL" clId="{34548085-73B9-DD45-AD31-2F40B14F23B0}" dt="2021-06-14T16:19:47.931" v="3349" actId="20577"/>
          <ac:spMkLst>
            <pc:docMk/>
            <pc:sldMk cId="1031091417" sldId="636"/>
            <ac:spMk id="16386" creationId="{FDE21009-F167-294A-90DA-D3129AD4DEB7}"/>
          </ac:spMkLst>
        </pc:spChg>
        <pc:spChg chg="mod">
          <ac:chgData name="Long B Nguyen" userId="f59fb8f3-a021-417a-8bc1-65c8d471c621" providerId="ADAL" clId="{34548085-73B9-DD45-AD31-2F40B14F23B0}" dt="2021-06-14T16:09:18.851" v="3129" actId="20577"/>
          <ac:spMkLst>
            <pc:docMk/>
            <pc:sldMk cId="1031091417" sldId="636"/>
            <ac:spMk id="22529" creationId="{62D2E821-4DA7-1A4C-90AB-7D29E754B92B}"/>
          </ac:spMkLst>
        </pc:spChg>
        <pc:picChg chg="del">
          <ac:chgData name="Long B Nguyen" userId="f59fb8f3-a021-417a-8bc1-65c8d471c621" providerId="ADAL" clId="{34548085-73B9-DD45-AD31-2F40B14F23B0}" dt="2021-06-14T15:41:17.828" v="1594" actId="478"/>
          <ac:picMkLst>
            <pc:docMk/>
            <pc:sldMk cId="1031091417" sldId="636"/>
            <ac:picMk id="2" creationId="{49FC0795-EFBB-B045-B105-37B9BBFA3D49}"/>
          </ac:picMkLst>
        </pc:picChg>
        <pc:picChg chg="add del mod">
          <ac:chgData name="Long B Nguyen" userId="f59fb8f3-a021-417a-8bc1-65c8d471c621" providerId="ADAL" clId="{34548085-73B9-DD45-AD31-2F40B14F23B0}" dt="2021-06-14T16:20:31.533" v="3350" actId="478"/>
          <ac:picMkLst>
            <pc:docMk/>
            <pc:sldMk cId="1031091417" sldId="636"/>
            <ac:picMk id="3" creationId="{74333853-7B0C-784D-A5BB-DE162129B76C}"/>
          </ac:picMkLst>
        </pc:picChg>
        <pc:picChg chg="add mod">
          <ac:chgData name="Long B Nguyen" userId="f59fb8f3-a021-417a-8bc1-65c8d471c621" providerId="ADAL" clId="{34548085-73B9-DD45-AD31-2F40B14F23B0}" dt="2021-06-14T16:20:36.291" v="3357" actId="1036"/>
          <ac:picMkLst>
            <pc:docMk/>
            <pc:sldMk cId="1031091417" sldId="636"/>
            <ac:picMk id="4" creationId="{184803F4-FC9B-1141-9D9E-74D33DA9B351}"/>
          </ac:picMkLst>
        </pc:picChg>
      </pc:sldChg>
      <pc:sldChg chg="addSp delSp modSp add mod">
        <pc:chgData name="Long B Nguyen" userId="f59fb8f3-a021-417a-8bc1-65c8d471c621" providerId="ADAL" clId="{34548085-73B9-DD45-AD31-2F40B14F23B0}" dt="2021-06-14T16:22:56.275" v="3403" actId="14100"/>
        <pc:sldMkLst>
          <pc:docMk/>
          <pc:sldMk cId="1420150306" sldId="637"/>
        </pc:sldMkLst>
        <pc:spChg chg="del">
          <ac:chgData name="Long B Nguyen" userId="f59fb8f3-a021-417a-8bc1-65c8d471c621" providerId="ADAL" clId="{34548085-73B9-DD45-AD31-2F40B14F23B0}" dt="2021-06-14T14:20:18.276" v="1589" actId="478"/>
          <ac:spMkLst>
            <pc:docMk/>
            <pc:sldMk cId="1420150306" sldId="637"/>
            <ac:spMk id="11" creationId="{CB1A670B-2892-9F42-870B-02243EDBE8C6}"/>
          </ac:spMkLst>
        </pc:spChg>
        <pc:spChg chg="mod">
          <ac:chgData name="Long B Nguyen" userId="f59fb8f3-a021-417a-8bc1-65c8d471c621" providerId="ADAL" clId="{34548085-73B9-DD45-AD31-2F40B14F23B0}" dt="2021-06-14T16:22:45.251" v="3400" actId="255"/>
          <ac:spMkLst>
            <pc:docMk/>
            <pc:sldMk cId="1420150306" sldId="637"/>
            <ac:spMk id="16386" creationId="{FDE21009-F167-294A-90DA-D3129AD4DEB7}"/>
          </ac:spMkLst>
        </pc:spChg>
        <pc:picChg chg="add mod">
          <ac:chgData name="Long B Nguyen" userId="f59fb8f3-a021-417a-8bc1-65c8d471c621" providerId="ADAL" clId="{34548085-73B9-DD45-AD31-2F40B14F23B0}" dt="2021-06-14T16:22:56.275" v="3403" actId="14100"/>
          <ac:picMkLst>
            <pc:docMk/>
            <pc:sldMk cId="1420150306" sldId="637"/>
            <ac:picMk id="2" creationId="{9ECE8618-2D62-1143-99D3-6CCDC8579EB9}"/>
          </ac:picMkLst>
        </pc:picChg>
        <pc:picChg chg="del">
          <ac:chgData name="Long B Nguyen" userId="f59fb8f3-a021-417a-8bc1-65c8d471c621" providerId="ADAL" clId="{34548085-73B9-DD45-AD31-2F40B14F23B0}" dt="2021-06-14T14:20:18.276" v="1589" actId="478"/>
          <ac:picMkLst>
            <pc:docMk/>
            <pc:sldMk cId="1420150306" sldId="637"/>
            <ac:picMk id="3" creationId="{E4394C7B-0EF7-EA4B-B0D9-DAB09745E108}"/>
          </ac:picMkLst>
        </pc:picChg>
        <pc:picChg chg="del">
          <ac:chgData name="Long B Nguyen" userId="f59fb8f3-a021-417a-8bc1-65c8d471c621" providerId="ADAL" clId="{34548085-73B9-DD45-AD31-2F40B14F23B0}" dt="2021-06-14T14:20:18.276" v="1589" actId="478"/>
          <ac:picMkLst>
            <pc:docMk/>
            <pc:sldMk cId="1420150306" sldId="637"/>
            <ac:picMk id="4" creationId="{8AD01FBB-033E-884D-87A8-C2135E331B0F}"/>
          </ac:picMkLst>
        </pc:picChg>
        <pc:picChg chg="del">
          <ac:chgData name="Long B Nguyen" userId="f59fb8f3-a021-417a-8bc1-65c8d471c621" providerId="ADAL" clId="{34548085-73B9-DD45-AD31-2F40B14F23B0}" dt="2021-06-14T14:20:18.276" v="1589" actId="478"/>
          <ac:picMkLst>
            <pc:docMk/>
            <pc:sldMk cId="1420150306" sldId="637"/>
            <ac:picMk id="7" creationId="{662ADAE3-E0AC-D34C-920D-34F57A47B163}"/>
          </ac:picMkLst>
        </pc:picChg>
        <pc:picChg chg="del">
          <ac:chgData name="Long B Nguyen" userId="f59fb8f3-a021-417a-8bc1-65c8d471c621" providerId="ADAL" clId="{34548085-73B9-DD45-AD31-2F40B14F23B0}" dt="2021-06-14T14:20:18.276" v="1589" actId="478"/>
          <ac:picMkLst>
            <pc:docMk/>
            <pc:sldMk cId="1420150306" sldId="637"/>
            <ac:picMk id="9" creationId="{DADAA5F3-BD33-A240-AAD1-936191FA1E17}"/>
          </ac:picMkLst>
        </pc:picChg>
      </pc:sldChg>
      <pc:sldChg chg="modSp add del mod">
        <pc:chgData name="Long B Nguyen" userId="f59fb8f3-a021-417a-8bc1-65c8d471c621" providerId="ADAL" clId="{34548085-73B9-DD45-AD31-2F40B14F23B0}" dt="2021-06-14T15:42:03.825" v="1602" actId="2696"/>
        <pc:sldMkLst>
          <pc:docMk/>
          <pc:sldMk cId="954714080" sldId="638"/>
        </pc:sldMkLst>
        <pc:spChg chg="mod">
          <ac:chgData name="Long B Nguyen" userId="f59fb8f3-a021-417a-8bc1-65c8d471c621" providerId="ADAL" clId="{34548085-73B9-DD45-AD31-2F40B14F23B0}" dt="2021-06-14T15:41:58.241" v="1601"/>
          <ac:spMkLst>
            <pc:docMk/>
            <pc:sldMk cId="954714080" sldId="638"/>
            <ac:spMk id="16386" creationId="{FDE21009-F167-294A-90DA-D3129AD4DEB7}"/>
          </ac:spMkLst>
        </pc:spChg>
      </pc:sldChg>
      <pc:sldChg chg="addSp modSp add mod">
        <pc:chgData name="Long B Nguyen" userId="f59fb8f3-a021-417a-8bc1-65c8d471c621" providerId="ADAL" clId="{34548085-73B9-DD45-AD31-2F40B14F23B0}" dt="2021-06-14T16:08:51.206" v="3092" actId="20577"/>
        <pc:sldMkLst>
          <pc:docMk/>
          <pc:sldMk cId="2040550915" sldId="638"/>
        </pc:sldMkLst>
        <pc:spChg chg="mod">
          <ac:chgData name="Long B Nguyen" userId="f59fb8f3-a021-417a-8bc1-65c8d471c621" providerId="ADAL" clId="{34548085-73B9-DD45-AD31-2F40B14F23B0}" dt="2021-06-14T16:03:23.877" v="2767" actId="20577"/>
          <ac:spMkLst>
            <pc:docMk/>
            <pc:sldMk cId="2040550915" sldId="638"/>
            <ac:spMk id="16386" creationId="{FDE21009-F167-294A-90DA-D3129AD4DEB7}"/>
          </ac:spMkLst>
        </pc:spChg>
        <pc:spChg chg="mod">
          <ac:chgData name="Long B Nguyen" userId="f59fb8f3-a021-417a-8bc1-65c8d471c621" providerId="ADAL" clId="{34548085-73B9-DD45-AD31-2F40B14F23B0}" dt="2021-06-14T16:08:51.206" v="3092" actId="20577"/>
          <ac:spMkLst>
            <pc:docMk/>
            <pc:sldMk cId="2040550915" sldId="638"/>
            <ac:spMk id="22529" creationId="{62D2E821-4DA7-1A4C-90AB-7D29E754B92B}"/>
          </ac:spMkLst>
        </pc:spChg>
        <pc:picChg chg="add mod">
          <ac:chgData name="Long B Nguyen" userId="f59fb8f3-a021-417a-8bc1-65c8d471c621" providerId="ADAL" clId="{34548085-73B9-DD45-AD31-2F40B14F23B0}" dt="2021-06-14T16:03:38.585" v="2771" actId="14100"/>
          <ac:picMkLst>
            <pc:docMk/>
            <pc:sldMk cId="2040550915" sldId="638"/>
            <ac:picMk id="2" creationId="{60879D79-1543-334D-A7E3-25BEF80FEA88}"/>
          </ac:picMkLst>
        </pc:picChg>
      </pc:sldChg>
      <pc:sldChg chg="add del">
        <pc:chgData name="Long B Nguyen" userId="f59fb8f3-a021-417a-8bc1-65c8d471c621" providerId="ADAL" clId="{34548085-73B9-DD45-AD31-2F40B14F23B0}" dt="2021-06-14T15:41:50.780" v="1599" actId="2696"/>
        <pc:sldMkLst>
          <pc:docMk/>
          <pc:sldMk cId="2534234862" sldId="639"/>
        </pc:sldMkLst>
      </pc:sldChg>
      <pc:sldChg chg="addSp delSp modSp add mod">
        <pc:chgData name="Long B Nguyen" userId="f59fb8f3-a021-417a-8bc1-65c8d471c621" providerId="ADAL" clId="{34548085-73B9-DD45-AD31-2F40B14F23B0}" dt="2021-06-14T16:13:44.290" v="3204" actId="20577"/>
        <pc:sldMkLst>
          <pc:docMk/>
          <pc:sldMk cId="3842146042" sldId="639"/>
        </pc:sldMkLst>
        <pc:spChg chg="add mod">
          <ac:chgData name="Long B Nguyen" userId="f59fb8f3-a021-417a-8bc1-65c8d471c621" providerId="ADAL" clId="{34548085-73B9-DD45-AD31-2F40B14F23B0}" dt="2021-06-14T16:13:44.290" v="3204" actId="20577"/>
          <ac:spMkLst>
            <pc:docMk/>
            <pc:sldMk cId="3842146042" sldId="639"/>
            <ac:spMk id="10" creationId="{AA77D041-7A22-F346-97D2-354E742ECA1A}"/>
          </ac:spMkLst>
        </pc:spChg>
        <pc:spChg chg="del">
          <ac:chgData name="Long B Nguyen" userId="f59fb8f3-a021-417a-8bc1-65c8d471c621" providerId="ADAL" clId="{34548085-73B9-DD45-AD31-2F40B14F23B0}" dt="2021-06-14T15:50:31.515" v="2245" actId="478"/>
          <ac:spMkLst>
            <pc:docMk/>
            <pc:sldMk cId="3842146042" sldId="639"/>
            <ac:spMk id="11" creationId="{CB1A670B-2892-9F42-870B-02243EDBE8C6}"/>
          </ac:spMkLst>
        </pc:spChg>
        <pc:spChg chg="mod">
          <ac:chgData name="Long B Nguyen" userId="f59fb8f3-a021-417a-8bc1-65c8d471c621" providerId="ADAL" clId="{34548085-73B9-DD45-AD31-2F40B14F23B0}" dt="2021-06-14T16:13:24.978" v="3166" actId="20577"/>
          <ac:spMkLst>
            <pc:docMk/>
            <pc:sldMk cId="3842146042" sldId="639"/>
            <ac:spMk id="16386" creationId="{FDE21009-F167-294A-90DA-D3129AD4DEB7}"/>
          </ac:spMkLst>
        </pc:spChg>
        <pc:spChg chg="mod">
          <ac:chgData name="Long B Nguyen" userId="f59fb8f3-a021-417a-8bc1-65c8d471c621" providerId="ADAL" clId="{34548085-73B9-DD45-AD31-2F40B14F23B0}" dt="2021-06-14T16:08:32.514" v="3079" actId="20577"/>
          <ac:spMkLst>
            <pc:docMk/>
            <pc:sldMk cId="3842146042" sldId="639"/>
            <ac:spMk id="22529" creationId="{62D2E821-4DA7-1A4C-90AB-7D29E754B92B}"/>
          </ac:spMkLst>
        </pc:spChg>
        <pc:picChg chg="add mod">
          <ac:chgData name="Long B Nguyen" userId="f59fb8f3-a021-417a-8bc1-65c8d471c621" providerId="ADAL" clId="{34548085-73B9-DD45-AD31-2F40B14F23B0}" dt="2021-06-14T15:51:14.654" v="2363" actId="1037"/>
          <ac:picMkLst>
            <pc:docMk/>
            <pc:sldMk cId="3842146042" sldId="639"/>
            <ac:picMk id="2" creationId="{566DAB1C-C98F-BC46-A0C3-741EDD508B50}"/>
          </ac:picMkLst>
        </pc:picChg>
        <pc:picChg chg="del">
          <ac:chgData name="Long B Nguyen" userId="f59fb8f3-a021-417a-8bc1-65c8d471c621" providerId="ADAL" clId="{34548085-73B9-DD45-AD31-2F40B14F23B0}" dt="2021-06-14T15:49:28.258" v="2236" actId="478"/>
          <ac:picMkLst>
            <pc:docMk/>
            <pc:sldMk cId="3842146042" sldId="639"/>
            <ac:picMk id="3" creationId="{E4394C7B-0EF7-EA4B-B0D9-DAB09745E108}"/>
          </ac:picMkLst>
        </pc:picChg>
        <pc:picChg chg="del">
          <ac:chgData name="Long B Nguyen" userId="f59fb8f3-a021-417a-8bc1-65c8d471c621" providerId="ADAL" clId="{34548085-73B9-DD45-AD31-2F40B14F23B0}" dt="2021-06-14T15:49:16.014" v="2173" actId="478"/>
          <ac:picMkLst>
            <pc:docMk/>
            <pc:sldMk cId="3842146042" sldId="639"/>
            <ac:picMk id="4" creationId="{8AD01FBB-033E-884D-87A8-C2135E331B0F}"/>
          </ac:picMkLst>
        </pc:picChg>
        <pc:picChg chg="del">
          <ac:chgData name="Long B Nguyen" userId="f59fb8f3-a021-417a-8bc1-65c8d471c621" providerId="ADAL" clId="{34548085-73B9-DD45-AD31-2F40B14F23B0}" dt="2021-06-14T15:49:30.697" v="2238" actId="478"/>
          <ac:picMkLst>
            <pc:docMk/>
            <pc:sldMk cId="3842146042" sldId="639"/>
            <ac:picMk id="7" creationId="{662ADAE3-E0AC-D34C-920D-34F57A47B163}"/>
          </ac:picMkLst>
        </pc:picChg>
        <pc:picChg chg="del">
          <ac:chgData name="Long B Nguyen" userId="f59fb8f3-a021-417a-8bc1-65c8d471c621" providerId="ADAL" clId="{34548085-73B9-DD45-AD31-2F40B14F23B0}" dt="2021-06-14T15:49:29.771" v="2237" actId="478"/>
          <ac:picMkLst>
            <pc:docMk/>
            <pc:sldMk cId="3842146042" sldId="639"/>
            <ac:picMk id="9" creationId="{DADAA5F3-BD33-A240-AAD1-936191FA1E17}"/>
          </ac:picMkLst>
        </pc:picChg>
      </pc:sldChg>
      <pc:sldChg chg="addSp delSp modSp add mod">
        <pc:chgData name="Long B Nguyen" userId="f59fb8f3-a021-417a-8bc1-65c8d471c621" providerId="ADAL" clId="{34548085-73B9-DD45-AD31-2F40B14F23B0}" dt="2021-06-14T16:25:03.900" v="3433" actId="1038"/>
        <pc:sldMkLst>
          <pc:docMk/>
          <pc:sldMk cId="2914444823" sldId="640"/>
        </pc:sldMkLst>
        <pc:spChg chg="del">
          <ac:chgData name="Long B Nguyen" userId="f59fb8f3-a021-417a-8bc1-65c8d471c621" providerId="ADAL" clId="{34548085-73B9-DD45-AD31-2F40B14F23B0}" dt="2021-06-14T15:53:23.880" v="2476" actId="478"/>
          <ac:spMkLst>
            <pc:docMk/>
            <pc:sldMk cId="2914444823" sldId="640"/>
            <ac:spMk id="10" creationId="{AA77D041-7A22-F346-97D2-354E742ECA1A}"/>
          </ac:spMkLst>
        </pc:spChg>
        <pc:spChg chg="mod">
          <ac:chgData name="Long B Nguyen" userId="f59fb8f3-a021-417a-8bc1-65c8d471c621" providerId="ADAL" clId="{34548085-73B9-DD45-AD31-2F40B14F23B0}" dt="2021-06-14T15:59:15.019" v="2535" actId="20577"/>
          <ac:spMkLst>
            <pc:docMk/>
            <pc:sldMk cId="2914444823" sldId="640"/>
            <ac:spMk id="16386" creationId="{FDE21009-F167-294A-90DA-D3129AD4DEB7}"/>
          </ac:spMkLst>
        </pc:spChg>
        <pc:spChg chg="mod">
          <ac:chgData name="Long B Nguyen" userId="f59fb8f3-a021-417a-8bc1-65c8d471c621" providerId="ADAL" clId="{34548085-73B9-DD45-AD31-2F40B14F23B0}" dt="2021-06-14T16:25:03.900" v="3433" actId="1038"/>
          <ac:spMkLst>
            <pc:docMk/>
            <pc:sldMk cId="2914444823" sldId="640"/>
            <ac:spMk id="22529" creationId="{62D2E821-4DA7-1A4C-90AB-7D29E754B92B}"/>
          </ac:spMkLst>
        </pc:spChg>
        <pc:picChg chg="del">
          <ac:chgData name="Long B Nguyen" userId="f59fb8f3-a021-417a-8bc1-65c8d471c621" providerId="ADAL" clId="{34548085-73B9-DD45-AD31-2F40B14F23B0}" dt="2021-06-14T15:53:10.926" v="2469" actId="478"/>
          <ac:picMkLst>
            <pc:docMk/>
            <pc:sldMk cId="2914444823" sldId="640"/>
            <ac:picMk id="2" creationId="{566DAB1C-C98F-BC46-A0C3-741EDD508B50}"/>
          </ac:picMkLst>
        </pc:picChg>
        <pc:picChg chg="add mod">
          <ac:chgData name="Long B Nguyen" userId="f59fb8f3-a021-417a-8bc1-65c8d471c621" providerId="ADAL" clId="{34548085-73B9-DD45-AD31-2F40B14F23B0}" dt="2021-06-14T15:54:22.948" v="2481" actId="1076"/>
          <ac:picMkLst>
            <pc:docMk/>
            <pc:sldMk cId="2914444823" sldId="640"/>
            <ac:picMk id="3" creationId="{232C315A-021B-394C-8A0C-26F2A2DC0FBE}"/>
          </ac:picMkLst>
        </pc:picChg>
      </pc:sldChg>
      <pc:sldChg chg="new del">
        <pc:chgData name="Long B Nguyen" userId="f59fb8f3-a021-417a-8bc1-65c8d471c621" providerId="ADAL" clId="{34548085-73B9-DD45-AD31-2F40B14F23B0}" dt="2021-06-14T17:12:47.177" v="3554" actId="2696"/>
        <pc:sldMkLst>
          <pc:docMk/>
          <pc:sldMk cId="4176363307" sldId="641"/>
        </pc:sldMkLst>
      </pc:sldChg>
      <pc:sldChg chg="modSp add del mod">
        <pc:chgData name="Long B Nguyen" userId="f59fb8f3-a021-417a-8bc1-65c8d471c621" providerId="ADAL" clId="{34548085-73B9-DD45-AD31-2F40B14F23B0}" dt="2021-06-16T16:11:38.926" v="4702" actId="2696"/>
        <pc:sldMkLst>
          <pc:docMk/>
          <pc:sldMk cId="61967934" sldId="642"/>
        </pc:sldMkLst>
        <pc:spChg chg="mod">
          <ac:chgData name="Long B Nguyen" userId="f59fb8f3-a021-417a-8bc1-65c8d471c621" providerId="ADAL" clId="{34548085-73B9-DD45-AD31-2F40B14F23B0}" dt="2021-06-14T16:53:27.445" v="3480" actId="20577"/>
          <ac:spMkLst>
            <pc:docMk/>
            <pc:sldMk cId="61967934" sldId="642"/>
            <ac:spMk id="16386" creationId="{FDE21009-F167-294A-90DA-D3129AD4DEB7}"/>
          </ac:spMkLst>
        </pc:spChg>
        <pc:spChg chg="mod">
          <ac:chgData name="Long B Nguyen" userId="f59fb8f3-a021-417a-8bc1-65c8d471c621" providerId="ADAL" clId="{34548085-73B9-DD45-AD31-2F40B14F23B0}" dt="2021-06-14T16:53:19.799" v="3478" actId="20577"/>
          <ac:spMkLst>
            <pc:docMk/>
            <pc:sldMk cId="61967934" sldId="642"/>
            <ac:spMk id="22529" creationId="{62D2E821-4DA7-1A4C-90AB-7D29E754B92B}"/>
          </ac:spMkLst>
        </pc:spChg>
      </pc:sldChg>
      <pc:sldChg chg="add">
        <pc:chgData name="Long B Nguyen" userId="f59fb8f3-a021-417a-8bc1-65c8d471c621" providerId="ADAL" clId="{34548085-73B9-DD45-AD31-2F40B14F23B0}" dt="2021-06-16T16:11:42.160" v="4703"/>
        <pc:sldMkLst>
          <pc:docMk/>
          <pc:sldMk cId="2053114744" sldId="642"/>
        </pc:sldMkLst>
      </pc:sldChg>
      <pc:sldChg chg="modSp add mod">
        <pc:chgData name="Long B Nguyen" userId="f59fb8f3-a021-417a-8bc1-65c8d471c621" providerId="ADAL" clId="{34548085-73B9-DD45-AD31-2F40B14F23B0}" dt="2021-06-14T16:55:51.858" v="3550" actId="113"/>
        <pc:sldMkLst>
          <pc:docMk/>
          <pc:sldMk cId="3360808311" sldId="643"/>
        </pc:sldMkLst>
        <pc:spChg chg="mod">
          <ac:chgData name="Long B Nguyen" userId="f59fb8f3-a021-417a-8bc1-65c8d471c621" providerId="ADAL" clId="{34548085-73B9-DD45-AD31-2F40B14F23B0}" dt="2021-06-14T16:55:51.858" v="3550" actId="113"/>
          <ac:spMkLst>
            <pc:docMk/>
            <pc:sldMk cId="3360808311" sldId="643"/>
            <ac:spMk id="16386" creationId="{FDE21009-F167-294A-90DA-D3129AD4DEB7}"/>
          </ac:spMkLst>
        </pc:spChg>
        <pc:spChg chg="mod">
          <ac:chgData name="Long B Nguyen" userId="f59fb8f3-a021-417a-8bc1-65c8d471c621" providerId="ADAL" clId="{34548085-73B9-DD45-AD31-2F40B14F23B0}" dt="2021-06-14T16:55:14.846" v="3540" actId="20577"/>
          <ac:spMkLst>
            <pc:docMk/>
            <pc:sldMk cId="3360808311" sldId="643"/>
            <ac:spMk id="22529" creationId="{62D2E821-4DA7-1A4C-90AB-7D29E754B92B}"/>
          </ac:spMkLst>
        </pc:spChg>
      </pc:sldChg>
      <pc:sldChg chg="addSp delSp modSp add mod">
        <pc:chgData name="Long B Nguyen" userId="f59fb8f3-a021-417a-8bc1-65c8d471c621" providerId="ADAL" clId="{34548085-73B9-DD45-AD31-2F40B14F23B0}" dt="2021-06-16T13:39:10.910" v="3598" actId="478"/>
        <pc:sldMkLst>
          <pc:docMk/>
          <pc:sldMk cId="1173569227" sldId="644"/>
        </pc:sldMkLst>
        <pc:spChg chg="mod">
          <ac:chgData name="Long B Nguyen" userId="f59fb8f3-a021-417a-8bc1-65c8d471c621" providerId="ADAL" clId="{34548085-73B9-DD45-AD31-2F40B14F23B0}" dt="2021-06-16T13:32:14.799" v="3593" actId="20577"/>
          <ac:spMkLst>
            <pc:docMk/>
            <pc:sldMk cId="1173569227" sldId="644"/>
            <ac:spMk id="16386" creationId="{FDE21009-F167-294A-90DA-D3129AD4DEB7}"/>
          </ac:spMkLst>
        </pc:spChg>
        <pc:spChg chg="mod">
          <ac:chgData name="Long B Nguyen" userId="f59fb8f3-a021-417a-8bc1-65c8d471c621" providerId="ADAL" clId="{34548085-73B9-DD45-AD31-2F40B14F23B0}" dt="2021-06-16T13:29:27.115" v="3585" actId="20577"/>
          <ac:spMkLst>
            <pc:docMk/>
            <pc:sldMk cId="1173569227" sldId="644"/>
            <ac:spMk id="22529" creationId="{62D2E821-4DA7-1A4C-90AB-7D29E754B92B}"/>
          </ac:spMkLst>
        </pc:spChg>
        <pc:picChg chg="add mod">
          <ac:chgData name="Long B Nguyen" userId="f59fb8f3-a021-417a-8bc1-65c8d471c621" providerId="ADAL" clId="{34548085-73B9-DD45-AD31-2F40B14F23B0}" dt="2021-06-16T13:37:58.087" v="3595" actId="1076"/>
          <ac:picMkLst>
            <pc:docMk/>
            <pc:sldMk cId="1173569227" sldId="644"/>
            <ac:picMk id="2" creationId="{DF68B120-B6D4-AF40-855E-7B120A897402}"/>
          </ac:picMkLst>
        </pc:picChg>
        <pc:picChg chg="add del">
          <ac:chgData name="Long B Nguyen" userId="f59fb8f3-a021-417a-8bc1-65c8d471c621" providerId="ADAL" clId="{34548085-73B9-DD45-AD31-2F40B14F23B0}" dt="2021-06-16T13:39:10.910" v="3598" actId="478"/>
          <ac:picMkLst>
            <pc:docMk/>
            <pc:sldMk cId="1173569227" sldId="644"/>
            <ac:picMk id="3" creationId="{58DDC3AF-D203-0A46-819E-AB464756610D}"/>
          </ac:picMkLst>
        </pc:picChg>
      </pc:sldChg>
      <pc:sldChg chg="modSp add del mod">
        <pc:chgData name="Long B Nguyen" userId="f59fb8f3-a021-417a-8bc1-65c8d471c621" providerId="ADAL" clId="{34548085-73B9-DD45-AD31-2F40B14F23B0}" dt="2021-06-14T17:12:20.338" v="3553" actId="2696"/>
        <pc:sldMkLst>
          <pc:docMk/>
          <pc:sldMk cId="2528264192" sldId="644"/>
        </pc:sldMkLst>
        <pc:spChg chg="mod">
          <ac:chgData name="Long B Nguyen" userId="f59fb8f3-a021-417a-8bc1-65c8d471c621" providerId="ADAL" clId="{34548085-73B9-DD45-AD31-2F40B14F23B0}" dt="2021-06-14T17:04:40.672" v="3552" actId="20577"/>
          <ac:spMkLst>
            <pc:docMk/>
            <pc:sldMk cId="2528264192" sldId="644"/>
            <ac:spMk id="16386" creationId="{FDE21009-F167-294A-90DA-D3129AD4DEB7}"/>
          </ac:spMkLst>
        </pc:spChg>
      </pc:sldChg>
      <pc:sldChg chg="delSp modSp add mod">
        <pc:chgData name="Long B Nguyen" userId="f59fb8f3-a021-417a-8bc1-65c8d471c621" providerId="ADAL" clId="{34548085-73B9-DD45-AD31-2F40B14F23B0}" dt="2021-06-16T13:41:00.892" v="3828" actId="20577"/>
        <pc:sldMkLst>
          <pc:docMk/>
          <pc:sldMk cId="3779115494" sldId="645"/>
        </pc:sldMkLst>
        <pc:spChg chg="mod">
          <ac:chgData name="Long B Nguyen" userId="f59fb8f3-a021-417a-8bc1-65c8d471c621" providerId="ADAL" clId="{34548085-73B9-DD45-AD31-2F40B14F23B0}" dt="2021-06-16T13:41:00.892" v="3828" actId="20577"/>
          <ac:spMkLst>
            <pc:docMk/>
            <pc:sldMk cId="3779115494" sldId="645"/>
            <ac:spMk id="16386" creationId="{FDE21009-F167-294A-90DA-D3129AD4DEB7}"/>
          </ac:spMkLst>
        </pc:spChg>
        <pc:picChg chg="del">
          <ac:chgData name="Long B Nguyen" userId="f59fb8f3-a021-417a-8bc1-65c8d471c621" providerId="ADAL" clId="{34548085-73B9-DD45-AD31-2F40B14F23B0}" dt="2021-06-16T13:39:14.245" v="3599" actId="478"/>
          <ac:picMkLst>
            <pc:docMk/>
            <pc:sldMk cId="3779115494" sldId="645"/>
            <ac:picMk id="2" creationId="{DF68B120-B6D4-AF40-855E-7B120A897402}"/>
          </ac:picMkLst>
        </pc:picChg>
        <pc:picChg chg="mod">
          <ac:chgData name="Long B Nguyen" userId="f59fb8f3-a021-417a-8bc1-65c8d471c621" providerId="ADAL" clId="{34548085-73B9-DD45-AD31-2F40B14F23B0}" dt="2021-06-16T13:39:17.355" v="3601" actId="1076"/>
          <ac:picMkLst>
            <pc:docMk/>
            <pc:sldMk cId="3779115494" sldId="645"/>
            <ac:picMk id="3" creationId="{58DDC3AF-D203-0A46-819E-AB464756610D}"/>
          </ac:picMkLst>
        </pc:picChg>
      </pc:sldChg>
      <pc:sldChg chg="addSp delSp modSp add mod">
        <pc:chgData name="Long B Nguyen" userId="f59fb8f3-a021-417a-8bc1-65c8d471c621" providerId="ADAL" clId="{34548085-73B9-DD45-AD31-2F40B14F23B0}" dt="2021-06-16T14:05:07.936" v="4436" actId="20577"/>
        <pc:sldMkLst>
          <pc:docMk/>
          <pc:sldMk cId="3872924252" sldId="646"/>
        </pc:sldMkLst>
        <pc:spChg chg="mod">
          <ac:chgData name="Long B Nguyen" userId="f59fb8f3-a021-417a-8bc1-65c8d471c621" providerId="ADAL" clId="{34548085-73B9-DD45-AD31-2F40B14F23B0}" dt="2021-06-16T14:05:07.936" v="4436" actId="20577"/>
          <ac:spMkLst>
            <pc:docMk/>
            <pc:sldMk cId="3872924252" sldId="646"/>
            <ac:spMk id="16386" creationId="{FDE21009-F167-294A-90DA-D3129AD4DEB7}"/>
          </ac:spMkLst>
        </pc:spChg>
        <pc:spChg chg="mod">
          <ac:chgData name="Long B Nguyen" userId="f59fb8f3-a021-417a-8bc1-65c8d471c621" providerId="ADAL" clId="{34548085-73B9-DD45-AD31-2F40B14F23B0}" dt="2021-06-16T14:00:39.672" v="4370" actId="20577"/>
          <ac:spMkLst>
            <pc:docMk/>
            <pc:sldMk cId="3872924252" sldId="646"/>
            <ac:spMk id="22529" creationId="{62D2E821-4DA7-1A4C-90AB-7D29E754B92B}"/>
          </ac:spMkLst>
        </pc:spChg>
        <pc:picChg chg="add del mod">
          <ac:chgData name="Long B Nguyen" userId="f59fb8f3-a021-417a-8bc1-65c8d471c621" providerId="ADAL" clId="{34548085-73B9-DD45-AD31-2F40B14F23B0}" dt="2021-06-16T14:04:52.945" v="4378" actId="478"/>
          <ac:picMkLst>
            <pc:docMk/>
            <pc:sldMk cId="3872924252" sldId="646"/>
            <ac:picMk id="2" creationId="{59F6A0F3-069E-8046-9E71-B6516DC12105}"/>
          </ac:picMkLst>
        </pc:picChg>
        <pc:picChg chg="del">
          <ac:chgData name="Long B Nguyen" userId="f59fb8f3-a021-417a-8bc1-65c8d471c621" providerId="ADAL" clId="{34548085-73B9-DD45-AD31-2F40B14F23B0}" dt="2021-06-16T13:42:01.875" v="3830" actId="478"/>
          <ac:picMkLst>
            <pc:docMk/>
            <pc:sldMk cId="3872924252" sldId="646"/>
            <ac:picMk id="3" creationId="{58DDC3AF-D203-0A46-819E-AB464756610D}"/>
          </ac:picMkLst>
        </pc:picChg>
        <pc:picChg chg="add mod">
          <ac:chgData name="Long B Nguyen" userId="f59fb8f3-a021-417a-8bc1-65c8d471c621" providerId="ADAL" clId="{34548085-73B9-DD45-AD31-2F40B14F23B0}" dt="2021-06-16T14:04:56.066" v="4380" actId="1076"/>
          <ac:picMkLst>
            <pc:docMk/>
            <pc:sldMk cId="3872924252" sldId="646"/>
            <ac:picMk id="4" creationId="{19C59126-D389-AB45-8B0A-100ADDD978A4}"/>
          </ac:picMkLst>
        </pc:picChg>
      </pc:sldChg>
      <pc:sldChg chg="addSp delSp modSp add mod">
        <pc:chgData name="Long B Nguyen" userId="f59fb8f3-a021-417a-8bc1-65c8d471c621" providerId="ADAL" clId="{34548085-73B9-DD45-AD31-2F40B14F23B0}" dt="2021-06-16T14:18:20.154" v="4701" actId="20577"/>
        <pc:sldMkLst>
          <pc:docMk/>
          <pc:sldMk cId="2588780036" sldId="647"/>
        </pc:sldMkLst>
        <pc:spChg chg="mod">
          <ac:chgData name="Long B Nguyen" userId="f59fb8f3-a021-417a-8bc1-65c8d471c621" providerId="ADAL" clId="{34548085-73B9-DD45-AD31-2F40B14F23B0}" dt="2021-06-16T14:18:20.154" v="4701" actId="20577"/>
          <ac:spMkLst>
            <pc:docMk/>
            <pc:sldMk cId="2588780036" sldId="647"/>
            <ac:spMk id="16386" creationId="{FDE21009-F167-294A-90DA-D3129AD4DEB7}"/>
          </ac:spMkLst>
        </pc:spChg>
        <pc:spChg chg="mod">
          <ac:chgData name="Long B Nguyen" userId="f59fb8f3-a021-417a-8bc1-65c8d471c621" providerId="ADAL" clId="{34548085-73B9-DD45-AD31-2F40B14F23B0}" dt="2021-06-16T14:13:10.583" v="4461" actId="20577"/>
          <ac:spMkLst>
            <pc:docMk/>
            <pc:sldMk cId="2588780036" sldId="647"/>
            <ac:spMk id="22529" creationId="{62D2E821-4DA7-1A4C-90AB-7D29E754B92B}"/>
          </ac:spMkLst>
        </pc:spChg>
        <pc:picChg chg="add mod">
          <ac:chgData name="Long B Nguyen" userId="f59fb8f3-a021-417a-8bc1-65c8d471c621" providerId="ADAL" clId="{34548085-73B9-DD45-AD31-2F40B14F23B0}" dt="2021-06-16T14:18:05.917" v="4699" actId="1076"/>
          <ac:picMkLst>
            <pc:docMk/>
            <pc:sldMk cId="2588780036" sldId="647"/>
            <ac:picMk id="2" creationId="{D5D398D8-A768-E64D-96CA-0B9DB627C811}"/>
          </ac:picMkLst>
        </pc:picChg>
        <pc:picChg chg="del">
          <ac:chgData name="Long B Nguyen" userId="f59fb8f3-a021-417a-8bc1-65c8d471c621" providerId="ADAL" clId="{34548085-73B9-DD45-AD31-2F40B14F23B0}" dt="2021-06-16T14:12:59.155" v="4438" actId="478"/>
          <ac:picMkLst>
            <pc:docMk/>
            <pc:sldMk cId="2588780036" sldId="647"/>
            <ac:picMk id="4" creationId="{19C59126-D389-AB45-8B0A-100ADDD978A4}"/>
          </ac:picMkLst>
        </pc:picChg>
      </pc:sldChg>
    </pc:docChg>
  </pc:docChgLst>
  <pc:docChgLst>
    <pc:chgData name="Long B Nguyen" userId="f59fb8f3-a021-417a-8bc1-65c8d471c621" providerId="ADAL" clId="{B5860C40-AA08-4447-A918-2D2782E0FC0B}"/>
    <pc:docChg chg="delSld modSld">
      <pc:chgData name="Long B Nguyen" userId="f59fb8f3-a021-417a-8bc1-65c8d471c621" providerId="ADAL" clId="{B5860C40-AA08-4447-A918-2D2782E0FC0B}" dt="2019-09-16T13:59:20.091" v="35" actId="2696"/>
      <pc:docMkLst>
        <pc:docMk/>
      </pc:docMkLst>
      <pc:sldChg chg="modSp">
        <pc:chgData name="Long B Nguyen" userId="f59fb8f3-a021-417a-8bc1-65c8d471c621" providerId="ADAL" clId="{B5860C40-AA08-4447-A918-2D2782E0FC0B}" dt="2019-09-16T13:58:36.640" v="18" actId="20577"/>
        <pc:sldMkLst>
          <pc:docMk/>
          <pc:sldMk cId="4247104139" sldId="256"/>
        </pc:sldMkLst>
        <pc:spChg chg="mod">
          <ac:chgData name="Long B Nguyen" userId="f59fb8f3-a021-417a-8bc1-65c8d471c621" providerId="ADAL" clId="{B5860C40-AA08-4447-A918-2D2782E0FC0B}" dt="2019-09-16T13:58:36.640" v="18" actId="20577"/>
          <ac:spMkLst>
            <pc:docMk/>
            <pc:sldMk cId="4247104139" sldId="256"/>
            <ac:spMk id="3" creationId="{1BDC47C8-6776-7B44-9CD4-95FC91452D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59725-BFEE-644C-A872-B7D4268C5620}" type="datetimeFigureOut">
              <a:rPr lang="en-US" smtClean="0"/>
              <a:t>3/8/23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290AE-058D-1344-A3D3-E0EB99844BF9}" type="slidenum">
              <a:rPr lang="en-US" smtClean="0"/>
              <a:t>‹#›</a:t>
            </a:fld>
            <a:endParaRPr lang="en-US"/>
          </a:p>
        </p:txBody>
      </p:sp>
    </p:spTree>
    <p:extLst>
      <p:ext uri="{BB962C8B-B14F-4D97-AF65-F5344CB8AC3E}">
        <p14:creationId xmlns:p14="http://schemas.microsoft.com/office/powerpoint/2010/main" val="176811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2</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93872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11</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342524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12</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174963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13</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414680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14</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145181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15</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595107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16</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1854943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17</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1721740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18</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4163265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19</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122731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20</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06536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3</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3329902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21</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515623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22</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26917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23</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695138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24</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276678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25</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113478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26</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19701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4</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317094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5</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4490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6</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123870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7</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03516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8</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17830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9</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17693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E3A1009-731F-C64E-AD8E-D1DB73ACC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030869-8102-9E45-98B5-EF336C50A7E9}" type="slidenum">
              <a:rPr lang="en-US" altLang="en-US" smtClean="0"/>
              <a:pPr/>
              <a:t>10</a:t>
            </a:fld>
            <a:endParaRPr lang="en-US" altLang="en-US"/>
          </a:p>
        </p:txBody>
      </p:sp>
      <p:sp>
        <p:nvSpPr>
          <p:cNvPr id="23554" name="Rectangle 2">
            <a:extLst>
              <a:ext uri="{FF2B5EF4-FFF2-40B4-BE49-F238E27FC236}">
                <a16:creationId xmlns:a16="http://schemas.microsoft.com/office/drawing/2014/main" id="{75DAFCEC-735E-3C4C-9766-B03B39AF903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16AF218D-0C4A-AB42-ACEA-759FBC9D1F0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150206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289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21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223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977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438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448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8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4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254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331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61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AAD347D-5ACD-4C99-B74B-A9C85AD731AF}" type="datetimeFigureOut">
              <a:rPr lang="en-US" smtClean="0"/>
              <a:t>3/8/23</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377271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715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117A749-B1BA-E24B-8FB0-0604EF651FB3}"/>
              </a:ext>
            </a:extLst>
          </p:cNvPr>
          <p:cNvSpPr>
            <a:spLocks noGrp="1"/>
          </p:cNvSpPr>
          <p:nvPr>
            <p:ph type="ctrTitle"/>
          </p:nvPr>
        </p:nvSpPr>
        <p:spPr>
          <a:xfrm>
            <a:off x="2109421" y="1592461"/>
            <a:ext cx="4925157" cy="1692546"/>
          </a:xfrm>
        </p:spPr>
        <p:txBody>
          <a:bodyPr>
            <a:normAutofit/>
          </a:bodyPr>
          <a:lstStyle/>
          <a:p>
            <a:r>
              <a:rPr lang="en-US">
                <a:solidFill>
                  <a:srgbClr val="FFFFFF"/>
                </a:solidFill>
              </a:rPr>
              <a:t>Understanding Data</a:t>
            </a:r>
            <a:br>
              <a:rPr lang="en-US">
                <a:solidFill>
                  <a:srgbClr val="FFFFFF"/>
                </a:solidFill>
              </a:rPr>
            </a:br>
            <a:r>
              <a:rPr lang="en-US">
                <a:solidFill>
                  <a:srgbClr val="FFFFFF"/>
                </a:solidFill>
              </a:rPr>
              <a:t>Part 3</a:t>
            </a:r>
            <a:endParaRPr lang="en-US" dirty="0">
              <a:solidFill>
                <a:srgbClr val="FFFFFF"/>
              </a:solidFill>
            </a:endParaRPr>
          </a:p>
        </p:txBody>
      </p:sp>
      <p:sp>
        <p:nvSpPr>
          <p:cNvPr id="3" name="Subtitle 2">
            <a:extLst>
              <a:ext uri="{FF2B5EF4-FFF2-40B4-BE49-F238E27FC236}">
                <a16:creationId xmlns:a16="http://schemas.microsoft.com/office/drawing/2014/main" id="{1BDC47C8-6776-7B44-9CD4-95FC91452D62}"/>
              </a:ext>
            </a:extLst>
          </p:cNvPr>
          <p:cNvSpPr>
            <a:spLocks noGrp="1"/>
          </p:cNvSpPr>
          <p:nvPr>
            <p:ph type="subTitle" idx="1"/>
          </p:nvPr>
        </p:nvSpPr>
        <p:spPr>
          <a:xfrm>
            <a:off x="2284026" y="3395598"/>
            <a:ext cx="4578895" cy="568399"/>
          </a:xfrm>
        </p:spPr>
        <p:txBody>
          <a:bodyPr>
            <a:normAutofit/>
          </a:bodyPr>
          <a:lstStyle/>
          <a:p>
            <a:r>
              <a:rPr lang="en-US" b="1" dirty="0">
                <a:solidFill>
                  <a:srgbClr val="FFFFFF"/>
                </a:solidFill>
              </a:rPr>
              <a:t>Extracting Information from Data</a:t>
            </a:r>
          </a:p>
        </p:txBody>
      </p:sp>
      <p:sp>
        <p:nvSpPr>
          <p:cNvPr id="4" name="Subtitle 2">
            <a:extLst>
              <a:ext uri="{FF2B5EF4-FFF2-40B4-BE49-F238E27FC236}">
                <a16:creationId xmlns:a16="http://schemas.microsoft.com/office/drawing/2014/main" id="{C4071586-F58C-CD48-BB49-60F4B2277ED8}"/>
              </a:ext>
            </a:extLst>
          </p:cNvPr>
          <p:cNvSpPr txBox="1">
            <a:spLocks/>
          </p:cNvSpPr>
          <p:nvPr/>
        </p:nvSpPr>
        <p:spPr>
          <a:xfrm>
            <a:off x="2183952" y="3285007"/>
            <a:ext cx="4507445" cy="54231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85712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Accessing Columns of a </a:t>
            </a:r>
            <a:r>
              <a:rPr lang="en-US" altLang="en-US" dirty="0" err="1">
                <a:latin typeface="Tahoma" panose="020B0604030504040204" pitchFamily="34" charset="0"/>
                <a:ea typeface="ＭＳ Ｐゴシック" panose="020B0600070205080204" pitchFamily="34" charset="-128"/>
              </a:rPr>
              <a:t>Dataframe</a:t>
            </a:r>
            <a:endParaRPr lang="en-US" altLang="en-US" dirty="0">
              <a:latin typeface="Tahoma" panose="020B060403050404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endParaRPr lang="en-US" dirty="0"/>
          </a:p>
          <a:p>
            <a:pPr marL="38085" indent="0">
              <a:buNone/>
              <a:defRPr/>
            </a:pPr>
            <a:r>
              <a:rPr lang="en-US" dirty="0"/>
              <a:t>To access a column of a </a:t>
            </a:r>
            <a:r>
              <a:rPr lang="en-US" dirty="0" err="1"/>
              <a:t>dataframe</a:t>
            </a:r>
            <a:r>
              <a:rPr lang="en-US" dirty="0"/>
              <a:t>, we use the same syntax as a dictionary, specifying the column name as the “key”. </a:t>
            </a:r>
            <a:endParaRPr lang="en-US" b="1" dirty="0">
              <a:solidFill>
                <a:srgbClr val="008000"/>
              </a:solidFill>
              <a:latin typeface="Gill Sans MT" panose="020B0502020104020203" pitchFamily="34" charset="77"/>
            </a:endParaRPr>
          </a:p>
        </p:txBody>
      </p:sp>
      <p:pic>
        <p:nvPicPr>
          <p:cNvPr id="2" name="Picture 1">
            <a:extLst>
              <a:ext uri="{FF2B5EF4-FFF2-40B4-BE49-F238E27FC236}">
                <a16:creationId xmlns:a16="http://schemas.microsoft.com/office/drawing/2014/main" id="{566DAB1C-C98F-BC46-A0C3-741EDD508B50}"/>
              </a:ext>
            </a:extLst>
          </p:cNvPr>
          <p:cNvPicPr>
            <a:picLocks noChangeAspect="1"/>
          </p:cNvPicPr>
          <p:nvPr/>
        </p:nvPicPr>
        <p:blipFill>
          <a:blip r:embed="rId3"/>
          <a:stretch>
            <a:fillRect/>
          </a:stretch>
        </p:blipFill>
        <p:spPr>
          <a:xfrm>
            <a:off x="71717" y="1982069"/>
            <a:ext cx="5715110" cy="3121955"/>
          </a:xfrm>
          <a:prstGeom prst="rect">
            <a:avLst/>
          </a:prstGeom>
        </p:spPr>
      </p:pic>
      <p:sp>
        <p:nvSpPr>
          <p:cNvPr id="10" name="TextBox 9">
            <a:extLst>
              <a:ext uri="{FF2B5EF4-FFF2-40B4-BE49-F238E27FC236}">
                <a16:creationId xmlns:a16="http://schemas.microsoft.com/office/drawing/2014/main" id="{AA77D041-7A22-F346-97D2-354E742ECA1A}"/>
              </a:ext>
            </a:extLst>
          </p:cNvPr>
          <p:cNvSpPr txBox="1"/>
          <p:nvPr/>
        </p:nvSpPr>
        <p:spPr>
          <a:xfrm>
            <a:off x="3356798" y="2691771"/>
            <a:ext cx="5475858" cy="1384995"/>
          </a:xfrm>
          <a:prstGeom prst="rect">
            <a:avLst/>
          </a:prstGeom>
          <a:noFill/>
        </p:spPr>
        <p:txBody>
          <a:bodyPr wrap="none" rtlCol="0">
            <a:spAutoFit/>
          </a:bodyPr>
          <a:lstStyle/>
          <a:p>
            <a:r>
              <a:rPr lang="en-US" sz="2100" dirty="0">
                <a:solidFill>
                  <a:srgbClr val="FF0000"/>
                </a:solidFill>
              </a:rPr>
              <a:t>You can select a column by using [] notation and</a:t>
            </a:r>
          </a:p>
          <a:p>
            <a:r>
              <a:rPr lang="en-US" sz="2100" dirty="0">
                <a:solidFill>
                  <a:srgbClr val="FF0000"/>
                </a:solidFill>
              </a:rPr>
              <a:t>specifying the column name as a string. </a:t>
            </a:r>
          </a:p>
          <a:p>
            <a:endParaRPr lang="en-US" sz="2100" dirty="0">
              <a:solidFill>
                <a:srgbClr val="FF0000"/>
              </a:solidFill>
            </a:endParaRPr>
          </a:p>
          <a:p>
            <a:r>
              <a:rPr lang="en-US" sz="2100" dirty="0">
                <a:solidFill>
                  <a:srgbClr val="FF0000"/>
                </a:solidFill>
              </a:rPr>
              <a:t>This displays the "genre" Series. </a:t>
            </a:r>
          </a:p>
        </p:txBody>
      </p:sp>
    </p:spTree>
    <p:extLst>
      <p:ext uri="{BB962C8B-B14F-4D97-AF65-F5344CB8AC3E}">
        <p14:creationId xmlns:p14="http://schemas.microsoft.com/office/powerpoint/2010/main" val="914442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r>
              <a:rPr lang="en-US" altLang="en-US" dirty="0">
                <a:latin typeface="Tahoma" panose="020B0604030504040204" pitchFamily="34" charset="0"/>
                <a:ea typeface="ＭＳ Ｐゴシック" panose="020B0600070205080204" pitchFamily="34" charset="-128"/>
              </a:rPr>
              <a:t>Accessing Columns of a </a:t>
            </a:r>
            <a:r>
              <a:rPr lang="en-US" altLang="en-US" dirty="0" err="1">
                <a:latin typeface="Tahoma" panose="020B0604030504040204" pitchFamily="34" charset="0"/>
                <a:ea typeface="ＭＳ Ｐゴシック" panose="020B0600070205080204" pitchFamily="34" charset="-128"/>
              </a:rPr>
              <a:t>Dataframe</a:t>
            </a:r>
            <a:endParaRPr lang="en-US" altLang="en-US" dirty="0">
              <a:latin typeface="Tahoma" panose="020B060403050404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endParaRPr lang="en-US" b="1" dirty="0">
              <a:solidFill>
                <a:srgbClr val="008000"/>
              </a:solidFill>
              <a:latin typeface="Gill Sans MT" panose="020B0502020104020203" pitchFamily="34" charset="77"/>
            </a:endParaRPr>
          </a:p>
          <a:p>
            <a:pPr marL="38085" indent="0">
              <a:buNone/>
              <a:defRPr/>
            </a:pPr>
            <a:endParaRPr lang="en-US" b="1" dirty="0">
              <a:solidFill>
                <a:srgbClr val="008000"/>
              </a:solidFill>
              <a:latin typeface="Gill Sans MT" panose="020B0502020104020203" pitchFamily="34" charset="77"/>
            </a:endParaRPr>
          </a:p>
        </p:txBody>
      </p:sp>
      <p:sp>
        <p:nvSpPr>
          <p:cNvPr id="10" name="TextBox 9">
            <a:extLst>
              <a:ext uri="{FF2B5EF4-FFF2-40B4-BE49-F238E27FC236}">
                <a16:creationId xmlns:a16="http://schemas.microsoft.com/office/drawing/2014/main" id="{AA77D041-7A22-F346-97D2-354E742ECA1A}"/>
              </a:ext>
            </a:extLst>
          </p:cNvPr>
          <p:cNvSpPr txBox="1"/>
          <p:nvPr/>
        </p:nvSpPr>
        <p:spPr>
          <a:xfrm>
            <a:off x="3356798" y="2691771"/>
            <a:ext cx="5475858" cy="1384995"/>
          </a:xfrm>
          <a:prstGeom prst="rect">
            <a:avLst/>
          </a:prstGeom>
          <a:noFill/>
        </p:spPr>
        <p:txBody>
          <a:bodyPr wrap="none" rtlCol="0">
            <a:spAutoFit/>
          </a:bodyPr>
          <a:lstStyle/>
          <a:p>
            <a:r>
              <a:rPr lang="en-US" sz="2100" dirty="0">
                <a:solidFill>
                  <a:srgbClr val="FF0000"/>
                </a:solidFill>
              </a:rPr>
              <a:t>You can select a column by using [] notation and</a:t>
            </a:r>
          </a:p>
          <a:p>
            <a:r>
              <a:rPr lang="en-US" sz="2100" dirty="0">
                <a:solidFill>
                  <a:srgbClr val="FF0000"/>
                </a:solidFill>
              </a:rPr>
              <a:t>specifying the column name as a string. </a:t>
            </a:r>
          </a:p>
          <a:p>
            <a:endParaRPr lang="en-US" sz="2100" dirty="0">
              <a:solidFill>
                <a:srgbClr val="FF0000"/>
              </a:solidFill>
            </a:endParaRPr>
          </a:p>
          <a:p>
            <a:r>
              <a:rPr lang="en-US" sz="2100" dirty="0">
                <a:solidFill>
                  <a:srgbClr val="FF0000"/>
                </a:solidFill>
              </a:rPr>
              <a:t>This displays the "genre" Series. </a:t>
            </a:r>
          </a:p>
        </p:txBody>
      </p:sp>
      <p:pic>
        <p:nvPicPr>
          <p:cNvPr id="3" name="Picture 2">
            <a:extLst>
              <a:ext uri="{FF2B5EF4-FFF2-40B4-BE49-F238E27FC236}">
                <a16:creationId xmlns:a16="http://schemas.microsoft.com/office/drawing/2014/main" id="{43EB4859-6753-B34D-9636-94433061A6CA}"/>
              </a:ext>
            </a:extLst>
          </p:cNvPr>
          <p:cNvPicPr>
            <a:picLocks noChangeAspect="1"/>
          </p:cNvPicPr>
          <p:nvPr/>
        </p:nvPicPr>
        <p:blipFill>
          <a:blip r:embed="rId3"/>
          <a:stretch>
            <a:fillRect/>
          </a:stretch>
        </p:blipFill>
        <p:spPr>
          <a:xfrm>
            <a:off x="94140" y="1414376"/>
            <a:ext cx="9144000" cy="3422754"/>
          </a:xfrm>
          <a:prstGeom prst="rect">
            <a:avLst/>
          </a:prstGeom>
        </p:spPr>
      </p:pic>
      <p:sp>
        <p:nvSpPr>
          <p:cNvPr id="4" name="TextBox 3">
            <a:extLst>
              <a:ext uri="{FF2B5EF4-FFF2-40B4-BE49-F238E27FC236}">
                <a16:creationId xmlns:a16="http://schemas.microsoft.com/office/drawing/2014/main" id="{CC12ED8D-AFD1-A148-BB5E-DC1B45B87F8E}"/>
              </a:ext>
            </a:extLst>
          </p:cNvPr>
          <p:cNvSpPr txBox="1"/>
          <p:nvPr/>
        </p:nvSpPr>
        <p:spPr>
          <a:xfrm>
            <a:off x="232225" y="812515"/>
            <a:ext cx="5862502" cy="400110"/>
          </a:xfrm>
          <a:prstGeom prst="rect">
            <a:avLst/>
          </a:prstGeom>
          <a:noFill/>
        </p:spPr>
        <p:txBody>
          <a:bodyPr wrap="none" rtlCol="0">
            <a:spAutoFit/>
          </a:bodyPr>
          <a:lstStyle/>
          <a:p>
            <a:r>
              <a:rPr lang="en-US" sz="2000" dirty="0"/>
              <a:t>Here’s another column in this </a:t>
            </a:r>
            <a:r>
              <a:rPr lang="en-US" sz="2000" dirty="0" err="1"/>
              <a:t>dataframe</a:t>
            </a:r>
            <a:r>
              <a:rPr lang="en-US" sz="2000" dirty="0"/>
              <a:t> called “title”. </a:t>
            </a:r>
          </a:p>
        </p:txBody>
      </p:sp>
    </p:spTree>
    <p:extLst>
      <p:ext uri="{BB962C8B-B14F-4D97-AF65-F5344CB8AC3E}">
        <p14:creationId xmlns:p14="http://schemas.microsoft.com/office/powerpoint/2010/main" val="3868027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116541"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Analyzing Data</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0" indent="0">
              <a:buNone/>
            </a:pPr>
            <a:r>
              <a:rPr lang="en-US" dirty="0"/>
              <a:t>For categorical data like movies genre, the method </a:t>
            </a:r>
            <a:r>
              <a:rPr lang="en-US" dirty="0" err="1"/>
              <a:t>value_counts</a:t>
            </a:r>
            <a:r>
              <a:rPr lang="en-US" dirty="0"/>
              <a:t>() returns a columns(Series) containing counts of unique values.</a:t>
            </a:r>
          </a:p>
          <a:p>
            <a:pPr marL="0" indent="0">
              <a:buNone/>
            </a:pPr>
            <a:endParaRPr lang="en-US" dirty="0"/>
          </a:p>
          <a:p>
            <a:pPr marL="0" indent="0">
              <a:buNone/>
            </a:pPr>
            <a:r>
              <a:rPr lang="en-US" dirty="0"/>
              <a:t>For example, suppose I am interested </a:t>
            </a:r>
          </a:p>
          <a:p>
            <a:pPr marL="0" indent="0">
              <a:buNone/>
            </a:pPr>
            <a:r>
              <a:rPr lang="en-US" dirty="0"/>
              <a:t>in investigating to see which of the </a:t>
            </a:r>
          </a:p>
          <a:p>
            <a:pPr marL="0" indent="0">
              <a:buNone/>
            </a:pPr>
            <a:r>
              <a:rPr lang="en-US" dirty="0"/>
              <a:t>movies genre is most popular in the</a:t>
            </a:r>
          </a:p>
          <a:p>
            <a:pPr marL="0" indent="0">
              <a:buNone/>
            </a:pPr>
            <a:r>
              <a:rPr lang="en-US" dirty="0"/>
              <a:t>top movies rated on IMDB. </a:t>
            </a:r>
          </a:p>
          <a:p>
            <a:pPr marL="0" indent="0">
              <a:buNone/>
            </a:pPr>
            <a:endParaRPr lang="en-US" dirty="0"/>
          </a:p>
          <a:p>
            <a:pPr marL="0" indent="0">
              <a:buNone/>
            </a:pPr>
            <a:r>
              <a:rPr lang="en-US" dirty="0"/>
              <a:t>Patterns can emerge when data are </a:t>
            </a:r>
          </a:p>
          <a:p>
            <a:pPr marL="0" indent="0">
              <a:buNone/>
            </a:pPr>
            <a:r>
              <a:rPr lang="en-US" dirty="0"/>
              <a:t>transformed using programs. </a:t>
            </a:r>
          </a:p>
          <a:p>
            <a:pPr marL="0" indent="0">
              <a:buNone/>
            </a:pPr>
            <a:endParaRPr lang="en-US" dirty="0"/>
          </a:p>
          <a:p>
            <a:pPr marL="0" indent="0">
              <a:buNone/>
            </a:pPr>
            <a:r>
              <a:rPr lang="en-US" dirty="0"/>
              <a:t># 1 genre is Drama!</a:t>
            </a:r>
          </a:p>
          <a:p>
            <a:pPr marL="0" indent="0">
              <a:buNone/>
            </a:pPr>
            <a:endParaRPr lang="en-US" dirty="0"/>
          </a:p>
          <a:p>
            <a:pPr marL="0" indent="0">
              <a:buNone/>
            </a:pPr>
            <a:endParaRPr lang="en-US" dirty="0"/>
          </a:p>
          <a:p>
            <a:pPr marL="38085" indent="0">
              <a:buNone/>
              <a:defRPr/>
            </a:pPr>
            <a:endParaRPr lang="en-US" b="1" dirty="0">
              <a:solidFill>
                <a:srgbClr val="008000"/>
              </a:solidFill>
              <a:latin typeface="Gill Sans MT" panose="020B0502020104020203" pitchFamily="34" charset="77"/>
            </a:endParaRPr>
          </a:p>
        </p:txBody>
      </p:sp>
      <p:pic>
        <p:nvPicPr>
          <p:cNvPr id="3" name="Picture 2">
            <a:extLst>
              <a:ext uri="{FF2B5EF4-FFF2-40B4-BE49-F238E27FC236}">
                <a16:creationId xmlns:a16="http://schemas.microsoft.com/office/drawing/2014/main" id="{232C315A-021B-394C-8A0C-26F2A2DC0FBE}"/>
              </a:ext>
            </a:extLst>
          </p:cNvPr>
          <p:cNvPicPr>
            <a:picLocks noChangeAspect="1"/>
          </p:cNvPicPr>
          <p:nvPr/>
        </p:nvPicPr>
        <p:blipFill>
          <a:blip r:embed="rId3"/>
          <a:stretch>
            <a:fillRect/>
          </a:stretch>
        </p:blipFill>
        <p:spPr>
          <a:xfrm>
            <a:off x="4386839" y="1168895"/>
            <a:ext cx="4362714" cy="4302121"/>
          </a:xfrm>
          <a:prstGeom prst="rect">
            <a:avLst/>
          </a:prstGeom>
        </p:spPr>
      </p:pic>
    </p:spTree>
    <p:extLst>
      <p:ext uri="{BB962C8B-B14F-4D97-AF65-F5344CB8AC3E}">
        <p14:creationId xmlns:p14="http://schemas.microsoft.com/office/powerpoint/2010/main" val="2914444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Plotting Data</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r>
              <a:rPr lang="en-US" sz="2000" dirty="0"/>
              <a:t>Tables, charts, diagrams, text, and other visual tools can be used to communicate insight and knowledge gained from data. </a:t>
            </a:r>
          </a:p>
          <a:p>
            <a:pPr marL="38085" indent="0">
              <a:buNone/>
              <a:defRPr/>
            </a:pPr>
            <a:r>
              <a:rPr lang="en-US" sz="2000" dirty="0"/>
              <a:t>The table of counts of unique values can be visually presented using pandas' plot function. We can specify the kind of graph with the "kind" optional parameter. </a:t>
            </a:r>
          </a:p>
          <a:p>
            <a:pPr marL="38085" indent="0">
              <a:buNone/>
              <a:defRPr/>
            </a:pPr>
            <a:endParaRPr lang="en-US" sz="2000" dirty="0"/>
          </a:p>
          <a:p>
            <a:pPr marL="38085" indent="0">
              <a:buNone/>
              <a:defRPr/>
            </a:pPr>
            <a:endParaRPr lang="en-US" sz="2000" dirty="0"/>
          </a:p>
          <a:p>
            <a:pPr marL="38085" indent="0">
              <a:buNone/>
              <a:defRPr/>
            </a:pPr>
            <a:endParaRPr lang="en-US" sz="2000" dirty="0"/>
          </a:p>
        </p:txBody>
      </p:sp>
      <p:pic>
        <p:nvPicPr>
          <p:cNvPr id="2" name="Picture 1">
            <a:extLst>
              <a:ext uri="{FF2B5EF4-FFF2-40B4-BE49-F238E27FC236}">
                <a16:creationId xmlns:a16="http://schemas.microsoft.com/office/drawing/2014/main" id="{60879D79-1543-334D-A7E3-25BEF80FEA88}"/>
              </a:ext>
            </a:extLst>
          </p:cNvPr>
          <p:cNvPicPr>
            <a:picLocks noChangeAspect="1"/>
          </p:cNvPicPr>
          <p:nvPr/>
        </p:nvPicPr>
        <p:blipFill>
          <a:blip r:embed="rId3"/>
          <a:stretch>
            <a:fillRect/>
          </a:stretch>
        </p:blipFill>
        <p:spPr>
          <a:xfrm>
            <a:off x="227215" y="1799189"/>
            <a:ext cx="5721301" cy="3879681"/>
          </a:xfrm>
          <a:prstGeom prst="rect">
            <a:avLst/>
          </a:prstGeom>
        </p:spPr>
      </p:pic>
    </p:spTree>
    <p:extLst>
      <p:ext uri="{BB962C8B-B14F-4D97-AF65-F5344CB8AC3E}">
        <p14:creationId xmlns:p14="http://schemas.microsoft.com/office/powerpoint/2010/main" val="2040550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r>
              <a:rPr lang="en-US" altLang="en-US" dirty="0">
                <a:latin typeface="Tahoma" panose="020B0604030504040204" pitchFamily="34" charset="0"/>
                <a:ea typeface="ＭＳ Ｐゴシック" panose="020B0600070205080204" pitchFamily="34" charset="-128"/>
              </a:rPr>
              <a:t>Positional Index</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endParaRPr lang="en-US" b="1" dirty="0">
              <a:solidFill>
                <a:srgbClr val="008000"/>
              </a:solidFill>
              <a:latin typeface="Gill Sans MT" panose="020B0502020104020203" pitchFamily="34" charset="77"/>
            </a:endParaRPr>
          </a:p>
          <a:p>
            <a:pPr marL="38085" indent="0">
              <a:buNone/>
              <a:defRPr/>
            </a:pPr>
            <a:endParaRPr lang="en-US" b="1" dirty="0">
              <a:solidFill>
                <a:srgbClr val="008000"/>
              </a:solidFill>
              <a:latin typeface="Gill Sans MT" panose="020B0502020104020203" pitchFamily="34" charset="77"/>
            </a:endParaRPr>
          </a:p>
        </p:txBody>
      </p:sp>
      <p:sp>
        <p:nvSpPr>
          <p:cNvPr id="4" name="TextBox 3">
            <a:extLst>
              <a:ext uri="{FF2B5EF4-FFF2-40B4-BE49-F238E27FC236}">
                <a16:creationId xmlns:a16="http://schemas.microsoft.com/office/drawing/2014/main" id="{CC12ED8D-AFD1-A148-BB5E-DC1B45B87F8E}"/>
              </a:ext>
            </a:extLst>
          </p:cNvPr>
          <p:cNvSpPr txBox="1"/>
          <p:nvPr/>
        </p:nvSpPr>
        <p:spPr>
          <a:xfrm>
            <a:off x="232225" y="812515"/>
            <a:ext cx="8851206" cy="707886"/>
          </a:xfrm>
          <a:prstGeom prst="rect">
            <a:avLst/>
          </a:prstGeom>
          <a:noFill/>
        </p:spPr>
        <p:txBody>
          <a:bodyPr wrap="none" rtlCol="0">
            <a:spAutoFit/>
          </a:bodyPr>
          <a:lstStyle/>
          <a:p>
            <a:r>
              <a:rPr lang="en-US" sz="2000" dirty="0"/>
              <a:t>The columns of a </a:t>
            </a:r>
            <a:r>
              <a:rPr lang="en-US" sz="2000" dirty="0" err="1"/>
              <a:t>dataframe</a:t>
            </a:r>
            <a:r>
              <a:rPr lang="en-US" sz="2000" dirty="0"/>
              <a:t> share the same row “index”. In this example, the index </a:t>
            </a:r>
          </a:p>
          <a:p>
            <a:r>
              <a:rPr lang="en-US" sz="2000" dirty="0"/>
              <a:t>is </a:t>
            </a:r>
            <a:r>
              <a:rPr lang="en-US" sz="2000" b="1" dirty="0"/>
              <a:t>positional</a:t>
            </a:r>
            <a:r>
              <a:rPr lang="en-US" sz="2000" dirty="0"/>
              <a:t>.</a:t>
            </a:r>
          </a:p>
        </p:txBody>
      </p:sp>
      <p:pic>
        <p:nvPicPr>
          <p:cNvPr id="7" name="Picture 6">
            <a:extLst>
              <a:ext uri="{FF2B5EF4-FFF2-40B4-BE49-F238E27FC236}">
                <a16:creationId xmlns:a16="http://schemas.microsoft.com/office/drawing/2014/main" id="{43CC9EC1-47BE-8E41-AD58-6343D62039CF}"/>
              </a:ext>
            </a:extLst>
          </p:cNvPr>
          <p:cNvPicPr>
            <a:picLocks noChangeAspect="1"/>
          </p:cNvPicPr>
          <p:nvPr/>
        </p:nvPicPr>
        <p:blipFill>
          <a:blip r:embed="rId3"/>
          <a:stretch>
            <a:fillRect/>
          </a:stretch>
        </p:blipFill>
        <p:spPr>
          <a:xfrm>
            <a:off x="603517" y="2569306"/>
            <a:ext cx="8540483" cy="1867575"/>
          </a:xfrm>
          <a:prstGeom prst="rect">
            <a:avLst/>
          </a:prstGeom>
        </p:spPr>
      </p:pic>
      <p:cxnSp>
        <p:nvCxnSpPr>
          <p:cNvPr id="8" name="Straight Arrow Connector 7">
            <a:extLst>
              <a:ext uri="{FF2B5EF4-FFF2-40B4-BE49-F238E27FC236}">
                <a16:creationId xmlns:a16="http://schemas.microsoft.com/office/drawing/2014/main" id="{8628B43E-75DD-1748-ADB1-B0913DD360BD}"/>
              </a:ext>
            </a:extLst>
          </p:cNvPr>
          <p:cNvCxnSpPr>
            <a:cxnSpLocks/>
          </p:cNvCxnSpPr>
          <p:nvPr/>
        </p:nvCxnSpPr>
        <p:spPr>
          <a:xfrm>
            <a:off x="314632" y="2472406"/>
            <a:ext cx="452284" cy="7701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1DF7652-DED5-AE49-A363-7BA67A9251F3}"/>
              </a:ext>
            </a:extLst>
          </p:cNvPr>
          <p:cNvSpPr txBox="1"/>
          <p:nvPr/>
        </p:nvSpPr>
        <p:spPr>
          <a:xfrm>
            <a:off x="60571" y="2056908"/>
            <a:ext cx="2210681" cy="415498"/>
          </a:xfrm>
          <a:prstGeom prst="rect">
            <a:avLst/>
          </a:prstGeom>
          <a:noFill/>
        </p:spPr>
        <p:txBody>
          <a:bodyPr wrap="square" rtlCol="0">
            <a:spAutoFit/>
          </a:bodyPr>
          <a:lstStyle/>
          <a:p>
            <a:r>
              <a:rPr lang="en-US" sz="2100" dirty="0">
                <a:solidFill>
                  <a:srgbClr val="FF0000"/>
                </a:solidFill>
              </a:rPr>
              <a:t>Positional index</a:t>
            </a:r>
          </a:p>
        </p:txBody>
      </p:sp>
    </p:spTree>
    <p:extLst>
      <p:ext uri="{BB962C8B-B14F-4D97-AF65-F5344CB8AC3E}">
        <p14:creationId xmlns:p14="http://schemas.microsoft.com/office/powerpoint/2010/main" val="192798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r>
              <a:rPr lang="en-US" altLang="en-US" dirty="0">
                <a:latin typeface="Tahoma" panose="020B0604030504040204" pitchFamily="34" charset="0"/>
                <a:ea typeface="ＭＳ Ｐゴシック" panose="020B0600070205080204" pitchFamily="34" charset="-128"/>
              </a:rPr>
              <a:t>Accessing Rows with </a:t>
            </a:r>
            <a:r>
              <a:rPr lang="en-US" altLang="en-US" dirty="0" err="1">
                <a:latin typeface="Tahoma" panose="020B0604030504040204" pitchFamily="34" charset="0"/>
                <a:ea typeface="ＭＳ Ｐゴシック" panose="020B0600070205080204" pitchFamily="34" charset="-128"/>
              </a:rPr>
              <a:t>iloc</a:t>
            </a:r>
            <a:endParaRPr lang="en-US" altLang="en-US" dirty="0">
              <a:latin typeface="Tahoma" panose="020B060403050404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endParaRPr lang="en-US" b="1" dirty="0">
              <a:solidFill>
                <a:srgbClr val="008000"/>
              </a:solidFill>
              <a:latin typeface="Gill Sans MT" panose="020B0502020104020203" pitchFamily="34" charset="77"/>
            </a:endParaRPr>
          </a:p>
          <a:p>
            <a:pPr marL="38085" indent="0">
              <a:buNone/>
              <a:defRPr/>
            </a:pPr>
            <a:endParaRPr lang="en-US" b="1" dirty="0">
              <a:solidFill>
                <a:srgbClr val="008000"/>
              </a:solidFill>
              <a:latin typeface="Gill Sans MT" panose="020B0502020104020203" pitchFamily="34" charset="77"/>
            </a:endParaRPr>
          </a:p>
        </p:txBody>
      </p:sp>
      <p:sp>
        <p:nvSpPr>
          <p:cNvPr id="4" name="TextBox 3">
            <a:extLst>
              <a:ext uri="{FF2B5EF4-FFF2-40B4-BE49-F238E27FC236}">
                <a16:creationId xmlns:a16="http://schemas.microsoft.com/office/drawing/2014/main" id="{CC12ED8D-AFD1-A148-BB5E-DC1B45B87F8E}"/>
              </a:ext>
            </a:extLst>
          </p:cNvPr>
          <p:cNvSpPr txBox="1"/>
          <p:nvPr/>
        </p:nvSpPr>
        <p:spPr>
          <a:xfrm>
            <a:off x="49234" y="632388"/>
            <a:ext cx="8796816" cy="707886"/>
          </a:xfrm>
          <a:prstGeom prst="rect">
            <a:avLst/>
          </a:prstGeom>
          <a:noFill/>
        </p:spPr>
        <p:txBody>
          <a:bodyPr wrap="square" rtlCol="0">
            <a:spAutoFit/>
          </a:bodyPr>
          <a:lstStyle/>
          <a:p>
            <a:r>
              <a:rPr lang="en-US" sz="2000" dirty="0"/>
              <a:t>If the indexing is positional, </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iloc</a:t>
            </a:r>
            <a:r>
              <a:rPr lang="en-US" sz="2000" dirty="0">
                <a:latin typeface="Courier New" panose="02070309020205020404" pitchFamily="49" charset="0"/>
                <a:cs typeface="Courier New" panose="02070309020205020404" pitchFamily="49" charset="0"/>
              </a:rPr>
              <a:t>[]</a:t>
            </a:r>
            <a:r>
              <a:rPr lang="en-US" sz="2000" dirty="0"/>
              <a:t> notation allows us to access rows of a </a:t>
            </a:r>
            <a:r>
              <a:rPr lang="en-US" sz="2000" dirty="0" err="1"/>
              <a:t>dataframe</a:t>
            </a:r>
            <a:r>
              <a:rPr lang="en-US" sz="2000" dirty="0"/>
              <a:t>. For example, to get the top 4 rows of the </a:t>
            </a:r>
            <a:r>
              <a:rPr lang="en-US" sz="2000" dirty="0" err="1"/>
              <a:t>dataframe</a:t>
            </a:r>
            <a:r>
              <a:rPr lang="en-US" sz="2000" dirty="0"/>
              <a:t>:</a:t>
            </a:r>
          </a:p>
        </p:txBody>
      </p:sp>
      <p:pic>
        <p:nvPicPr>
          <p:cNvPr id="2" name="Picture 1">
            <a:extLst>
              <a:ext uri="{FF2B5EF4-FFF2-40B4-BE49-F238E27FC236}">
                <a16:creationId xmlns:a16="http://schemas.microsoft.com/office/drawing/2014/main" id="{E26AD397-BDB8-1E4C-A537-3E40E341E80E}"/>
              </a:ext>
            </a:extLst>
          </p:cNvPr>
          <p:cNvPicPr>
            <a:picLocks noChangeAspect="1"/>
          </p:cNvPicPr>
          <p:nvPr/>
        </p:nvPicPr>
        <p:blipFill>
          <a:blip r:embed="rId3"/>
          <a:stretch>
            <a:fillRect/>
          </a:stretch>
        </p:blipFill>
        <p:spPr>
          <a:xfrm>
            <a:off x="163400" y="2065026"/>
            <a:ext cx="8595045" cy="3016646"/>
          </a:xfrm>
          <a:prstGeom prst="rect">
            <a:avLst/>
          </a:prstGeom>
        </p:spPr>
      </p:pic>
      <p:sp>
        <p:nvSpPr>
          <p:cNvPr id="10" name="TextBox 9">
            <a:extLst>
              <a:ext uri="{FF2B5EF4-FFF2-40B4-BE49-F238E27FC236}">
                <a16:creationId xmlns:a16="http://schemas.microsoft.com/office/drawing/2014/main" id="{2FFAC4DD-7217-C64A-AAFD-B3B41B6DF747}"/>
              </a:ext>
            </a:extLst>
          </p:cNvPr>
          <p:cNvSpPr txBox="1"/>
          <p:nvPr/>
        </p:nvSpPr>
        <p:spPr>
          <a:xfrm>
            <a:off x="4119716" y="1467415"/>
            <a:ext cx="4080386" cy="738664"/>
          </a:xfrm>
          <a:prstGeom prst="rect">
            <a:avLst/>
          </a:prstGeom>
          <a:noFill/>
        </p:spPr>
        <p:txBody>
          <a:bodyPr wrap="square" rtlCol="0">
            <a:spAutoFit/>
          </a:bodyPr>
          <a:lstStyle/>
          <a:p>
            <a:r>
              <a:rPr lang="en-US" sz="2100" dirty="0">
                <a:solidFill>
                  <a:srgbClr val="FF0000"/>
                </a:solidFill>
              </a:rPr>
              <a:t>When accessing rows, by default, pandas give us all columns</a:t>
            </a:r>
          </a:p>
        </p:txBody>
      </p:sp>
      <p:cxnSp>
        <p:nvCxnSpPr>
          <p:cNvPr id="11" name="Straight Arrow Connector 10">
            <a:extLst>
              <a:ext uri="{FF2B5EF4-FFF2-40B4-BE49-F238E27FC236}">
                <a16:creationId xmlns:a16="http://schemas.microsoft.com/office/drawing/2014/main" id="{76DE0983-F48D-0142-876B-54A6760B66E0}"/>
              </a:ext>
            </a:extLst>
          </p:cNvPr>
          <p:cNvCxnSpPr>
            <a:cxnSpLocks/>
          </p:cNvCxnSpPr>
          <p:nvPr/>
        </p:nvCxnSpPr>
        <p:spPr>
          <a:xfrm flipH="1">
            <a:off x="2772697" y="2262432"/>
            <a:ext cx="1347019" cy="1366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068396-BBEC-3141-96FF-89E60108645F}"/>
              </a:ext>
            </a:extLst>
          </p:cNvPr>
          <p:cNvSpPr txBox="1"/>
          <p:nvPr/>
        </p:nvSpPr>
        <p:spPr>
          <a:xfrm>
            <a:off x="1536441" y="1411535"/>
            <a:ext cx="1554755" cy="415498"/>
          </a:xfrm>
          <a:prstGeom prst="rect">
            <a:avLst/>
          </a:prstGeom>
          <a:noFill/>
        </p:spPr>
        <p:txBody>
          <a:bodyPr wrap="square" rtlCol="0">
            <a:spAutoFit/>
          </a:bodyPr>
          <a:lstStyle/>
          <a:p>
            <a:r>
              <a:rPr lang="en-US" sz="2100" dirty="0">
                <a:solidFill>
                  <a:srgbClr val="FF0000"/>
                </a:solidFill>
              </a:rPr>
              <a:t>slicing again!</a:t>
            </a:r>
          </a:p>
        </p:txBody>
      </p:sp>
      <p:cxnSp>
        <p:nvCxnSpPr>
          <p:cNvPr id="9" name="Straight Arrow Connector 8">
            <a:extLst>
              <a:ext uri="{FF2B5EF4-FFF2-40B4-BE49-F238E27FC236}">
                <a16:creationId xmlns:a16="http://schemas.microsoft.com/office/drawing/2014/main" id="{B2D14361-876A-7C42-9904-444D66D5CC3B}"/>
              </a:ext>
            </a:extLst>
          </p:cNvPr>
          <p:cNvCxnSpPr>
            <a:cxnSpLocks/>
            <a:stCxn id="8" idx="2"/>
          </p:cNvCxnSpPr>
          <p:nvPr/>
        </p:nvCxnSpPr>
        <p:spPr>
          <a:xfrm>
            <a:off x="2313819" y="1827033"/>
            <a:ext cx="162253" cy="37904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347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r>
              <a:rPr lang="en-US" altLang="en-US" dirty="0">
                <a:latin typeface="Tahoma" panose="020B0604030504040204" pitchFamily="34" charset="0"/>
                <a:ea typeface="ＭＳ Ｐゴシック" panose="020B0600070205080204" pitchFamily="34" charset="-128"/>
              </a:rPr>
              <a:t>Labels Index</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endParaRPr lang="en-US" b="1" dirty="0">
              <a:solidFill>
                <a:srgbClr val="008000"/>
              </a:solidFill>
              <a:latin typeface="Gill Sans MT" panose="020B0502020104020203" pitchFamily="34" charset="77"/>
            </a:endParaRPr>
          </a:p>
          <a:p>
            <a:pPr marL="38085" indent="0">
              <a:buNone/>
              <a:defRPr/>
            </a:pPr>
            <a:endParaRPr lang="en-US" b="1" dirty="0">
              <a:solidFill>
                <a:srgbClr val="008000"/>
              </a:solidFill>
              <a:latin typeface="Gill Sans MT" panose="020B0502020104020203" pitchFamily="34" charset="77"/>
            </a:endParaRPr>
          </a:p>
        </p:txBody>
      </p:sp>
      <p:sp>
        <p:nvSpPr>
          <p:cNvPr id="4" name="TextBox 3">
            <a:extLst>
              <a:ext uri="{FF2B5EF4-FFF2-40B4-BE49-F238E27FC236}">
                <a16:creationId xmlns:a16="http://schemas.microsoft.com/office/drawing/2014/main" id="{CC12ED8D-AFD1-A148-BB5E-DC1B45B87F8E}"/>
              </a:ext>
            </a:extLst>
          </p:cNvPr>
          <p:cNvSpPr txBox="1"/>
          <p:nvPr/>
        </p:nvSpPr>
        <p:spPr>
          <a:xfrm>
            <a:off x="99975" y="665031"/>
            <a:ext cx="8904720" cy="707886"/>
          </a:xfrm>
          <a:prstGeom prst="rect">
            <a:avLst/>
          </a:prstGeom>
          <a:noFill/>
        </p:spPr>
        <p:txBody>
          <a:bodyPr wrap="square" rtlCol="0">
            <a:spAutoFit/>
          </a:bodyPr>
          <a:lstStyle/>
          <a:p>
            <a:r>
              <a:rPr lang="en-US" sz="2000" dirty="0"/>
              <a:t>It is often to useful to index by </a:t>
            </a:r>
            <a:r>
              <a:rPr lang="en-US" sz="2000" b="1" dirty="0"/>
              <a:t>labels</a:t>
            </a:r>
            <a:r>
              <a:rPr lang="en-US" sz="2000" dirty="0"/>
              <a:t> instead of positional. For example,</a:t>
            </a:r>
          </a:p>
          <a:p>
            <a:r>
              <a:rPr lang="en-US" sz="2000" dirty="0"/>
              <a:t>we may prefer to index the movies based the title of the movie instead of integers.  </a:t>
            </a:r>
          </a:p>
        </p:txBody>
      </p:sp>
      <p:sp>
        <p:nvSpPr>
          <p:cNvPr id="9" name="TextBox 8">
            <a:extLst>
              <a:ext uri="{FF2B5EF4-FFF2-40B4-BE49-F238E27FC236}">
                <a16:creationId xmlns:a16="http://schemas.microsoft.com/office/drawing/2014/main" id="{11DF7652-DED5-AE49-A363-7BA67A9251F3}"/>
              </a:ext>
            </a:extLst>
          </p:cNvPr>
          <p:cNvSpPr txBox="1"/>
          <p:nvPr/>
        </p:nvSpPr>
        <p:spPr>
          <a:xfrm>
            <a:off x="42632" y="1850731"/>
            <a:ext cx="2210681" cy="415498"/>
          </a:xfrm>
          <a:prstGeom prst="rect">
            <a:avLst/>
          </a:prstGeom>
          <a:noFill/>
        </p:spPr>
        <p:txBody>
          <a:bodyPr wrap="square" rtlCol="0">
            <a:spAutoFit/>
          </a:bodyPr>
          <a:lstStyle/>
          <a:p>
            <a:r>
              <a:rPr lang="en-US" sz="2100" dirty="0">
                <a:solidFill>
                  <a:srgbClr val="FF0000"/>
                </a:solidFill>
              </a:rPr>
              <a:t>label index</a:t>
            </a:r>
          </a:p>
        </p:txBody>
      </p:sp>
      <p:pic>
        <p:nvPicPr>
          <p:cNvPr id="2" name="Picture 1">
            <a:extLst>
              <a:ext uri="{FF2B5EF4-FFF2-40B4-BE49-F238E27FC236}">
                <a16:creationId xmlns:a16="http://schemas.microsoft.com/office/drawing/2014/main" id="{0DF37385-E3CF-F541-B9C2-3410DCC163D6}"/>
              </a:ext>
            </a:extLst>
          </p:cNvPr>
          <p:cNvPicPr>
            <a:picLocks noChangeAspect="1"/>
          </p:cNvPicPr>
          <p:nvPr/>
        </p:nvPicPr>
        <p:blipFill>
          <a:blip r:embed="rId3"/>
          <a:stretch>
            <a:fillRect/>
          </a:stretch>
        </p:blipFill>
        <p:spPr>
          <a:xfrm>
            <a:off x="562091" y="2266229"/>
            <a:ext cx="7942811" cy="3349826"/>
          </a:xfrm>
          <a:prstGeom prst="rect">
            <a:avLst/>
          </a:prstGeom>
        </p:spPr>
      </p:pic>
      <p:cxnSp>
        <p:nvCxnSpPr>
          <p:cNvPr id="8" name="Straight Arrow Connector 7">
            <a:extLst>
              <a:ext uri="{FF2B5EF4-FFF2-40B4-BE49-F238E27FC236}">
                <a16:creationId xmlns:a16="http://schemas.microsoft.com/office/drawing/2014/main" id="{8628B43E-75DD-1748-ADB1-B0913DD360BD}"/>
              </a:ext>
            </a:extLst>
          </p:cNvPr>
          <p:cNvCxnSpPr>
            <a:cxnSpLocks/>
          </p:cNvCxnSpPr>
          <p:nvPr/>
        </p:nvCxnSpPr>
        <p:spPr>
          <a:xfrm>
            <a:off x="462116" y="2369574"/>
            <a:ext cx="1543665" cy="191729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D8CE7EF-346F-554E-A03B-20EAF015962A}"/>
              </a:ext>
            </a:extLst>
          </p:cNvPr>
          <p:cNvSpPr txBox="1"/>
          <p:nvPr/>
        </p:nvSpPr>
        <p:spPr>
          <a:xfrm>
            <a:off x="4049278" y="1434882"/>
            <a:ext cx="4317974" cy="738664"/>
          </a:xfrm>
          <a:prstGeom prst="rect">
            <a:avLst/>
          </a:prstGeom>
          <a:noFill/>
        </p:spPr>
        <p:txBody>
          <a:bodyPr wrap="square" rtlCol="0">
            <a:spAutoFit/>
          </a:bodyPr>
          <a:lstStyle/>
          <a:p>
            <a:r>
              <a:rPr lang="en-US" sz="2100" dirty="0" err="1">
                <a:solidFill>
                  <a:srgbClr val="FF0000"/>
                </a:solidFill>
              </a:rPr>
              <a:t>set_index</a:t>
            </a:r>
            <a:r>
              <a:rPr lang="en-US" sz="2100" dirty="0">
                <a:solidFill>
                  <a:srgbClr val="FF0000"/>
                </a:solidFill>
              </a:rPr>
              <a:t> returns a new </a:t>
            </a:r>
            <a:r>
              <a:rPr lang="en-US" sz="2100" dirty="0" err="1">
                <a:solidFill>
                  <a:srgbClr val="FF0000"/>
                </a:solidFill>
              </a:rPr>
              <a:t>dataframe</a:t>
            </a:r>
            <a:r>
              <a:rPr lang="en-US" sz="2100" dirty="0">
                <a:solidFill>
                  <a:srgbClr val="FF0000"/>
                </a:solidFill>
              </a:rPr>
              <a:t> with “title” as the row index</a:t>
            </a:r>
          </a:p>
        </p:txBody>
      </p:sp>
      <p:cxnSp>
        <p:nvCxnSpPr>
          <p:cNvPr id="11" name="Straight Arrow Connector 10">
            <a:extLst>
              <a:ext uri="{FF2B5EF4-FFF2-40B4-BE49-F238E27FC236}">
                <a16:creationId xmlns:a16="http://schemas.microsoft.com/office/drawing/2014/main" id="{C44966EA-EA0D-2840-BBB8-FEB4C3352B96}"/>
              </a:ext>
            </a:extLst>
          </p:cNvPr>
          <p:cNvCxnSpPr>
            <a:cxnSpLocks/>
            <a:stCxn id="10" idx="1"/>
          </p:cNvCxnSpPr>
          <p:nvPr/>
        </p:nvCxnSpPr>
        <p:spPr>
          <a:xfrm flipH="1">
            <a:off x="2695763" y="1804214"/>
            <a:ext cx="1353515" cy="66245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608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r>
              <a:rPr lang="en-US" altLang="en-US" dirty="0">
                <a:latin typeface="Tahoma" panose="020B0604030504040204" pitchFamily="34" charset="0"/>
                <a:ea typeface="ＭＳ Ｐゴシック" panose="020B0600070205080204" pitchFamily="34" charset="-128"/>
              </a:rPr>
              <a:t>Accessing Rows with loc[]</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endParaRPr lang="en-US" b="1" dirty="0">
              <a:solidFill>
                <a:srgbClr val="008000"/>
              </a:solidFill>
              <a:latin typeface="Gill Sans MT" panose="020B0502020104020203" pitchFamily="34" charset="77"/>
            </a:endParaRPr>
          </a:p>
          <a:p>
            <a:pPr marL="38085" indent="0">
              <a:buNone/>
              <a:defRPr/>
            </a:pPr>
            <a:endParaRPr lang="en-US" b="1" dirty="0">
              <a:solidFill>
                <a:srgbClr val="008000"/>
              </a:solidFill>
              <a:latin typeface="Gill Sans MT" panose="020B0502020104020203" pitchFamily="34" charset="77"/>
            </a:endParaRPr>
          </a:p>
        </p:txBody>
      </p:sp>
      <p:sp>
        <p:nvSpPr>
          <p:cNvPr id="4" name="TextBox 3">
            <a:extLst>
              <a:ext uri="{FF2B5EF4-FFF2-40B4-BE49-F238E27FC236}">
                <a16:creationId xmlns:a16="http://schemas.microsoft.com/office/drawing/2014/main" id="{CC12ED8D-AFD1-A148-BB5E-DC1B45B87F8E}"/>
              </a:ext>
            </a:extLst>
          </p:cNvPr>
          <p:cNvSpPr txBox="1"/>
          <p:nvPr/>
        </p:nvSpPr>
        <p:spPr>
          <a:xfrm>
            <a:off x="29838" y="812515"/>
            <a:ext cx="9035679" cy="1015663"/>
          </a:xfrm>
          <a:prstGeom prst="rect">
            <a:avLst/>
          </a:prstGeom>
          <a:noFill/>
        </p:spPr>
        <p:txBody>
          <a:bodyPr wrap="none" rtlCol="0">
            <a:spAutoFit/>
          </a:bodyPr>
          <a:lstStyle/>
          <a:p>
            <a:r>
              <a:rPr lang="en-US" sz="2000" dirty="0"/>
              <a:t>If the indexing is by labels, </a:t>
            </a:r>
            <a:r>
              <a:rPr lang="en-US" sz="2000" dirty="0">
                <a:latin typeface="Courier New" panose="02070309020205020404" pitchFamily="49" charset="0"/>
                <a:cs typeface="Courier New" panose="02070309020205020404" pitchFamily="49" charset="0"/>
              </a:rPr>
              <a:t>.loc[]</a:t>
            </a:r>
            <a:r>
              <a:rPr lang="en-US" sz="2000" dirty="0"/>
              <a:t> notation allows us to access rows of a </a:t>
            </a:r>
            <a:r>
              <a:rPr lang="en-US" sz="2000" dirty="0" err="1"/>
              <a:t>dataframe</a:t>
            </a:r>
            <a:r>
              <a:rPr lang="en-US" sz="2000" dirty="0"/>
              <a:t>.</a:t>
            </a:r>
          </a:p>
          <a:p>
            <a:endParaRPr lang="en-US" sz="2000" dirty="0"/>
          </a:p>
          <a:p>
            <a:r>
              <a:rPr lang="en-US" sz="2000" dirty="0"/>
              <a:t>For example:</a:t>
            </a:r>
          </a:p>
        </p:txBody>
      </p:sp>
      <p:pic>
        <p:nvPicPr>
          <p:cNvPr id="3" name="Picture 2">
            <a:extLst>
              <a:ext uri="{FF2B5EF4-FFF2-40B4-BE49-F238E27FC236}">
                <a16:creationId xmlns:a16="http://schemas.microsoft.com/office/drawing/2014/main" id="{151188D7-0570-664D-82A4-6F17013D3F43}"/>
              </a:ext>
            </a:extLst>
          </p:cNvPr>
          <p:cNvPicPr>
            <a:picLocks noChangeAspect="1"/>
          </p:cNvPicPr>
          <p:nvPr/>
        </p:nvPicPr>
        <p:blipFill>
          <a:blip r:embed="rId3"/>
          <a:stretch>
            <a:fillRect/>
          </a:stretch>
        </p:blipFill>
        <p:spPr>
          <a:xfrm>
            <a:off x="0" y="2262924"/>
            <a:ext cx="9144000" cy="2093720"/>
          </a:xfrm>
          <a:prstGeom prst="rect">
            <a:avLst/>
          </a:prstGeom>
        </p:spPr>
      </p:pic>
      <p:sp>
        <p:nvSpPr>
          <p:cNvPr id="7" name="TextBox 6">
            <a:extLst>
              <a:ext uri="{FF2B5EF4-FFF2-40B4-BE49-F238E27FC236}">
                <a16:creationId xmlns:a16="http://schemas.microsoft.com/office/drawing/2014/main" id="{E644288B-ED3C-534B-989F-FEACBA25088E}"/>
              </a:ext>
            </a:extLst>
          </p:cNvPr>
          <p:cNvSpPr txBox="1"/>
          <p:nvPr/>
        </p:nvSpPr>
        <p:spPr>
          <a:xfrm>
            <a:off x="4119716" y="1467415"/>
            <a:ext cx="4080386" cy="738664"/>
          </a:xfrm>
          <a:prstGeom prst="rect">
            <a:avLst/>
          </a:prstGeom>
          <a:noFill/>
        </p:spPr>
        <p:txBody>
          <a:bodyPr wrap="square" rtlCol="0">
            <a:spAutoFit/>
          </a:bodyPr>
          <a:lstStyle/>
          <a:p>
            <a:r>
              <a:rPr lang="en-US" sz="2100" dirty="0">
                <a:solidFill>
                  <a:srgbClr val="FF0000"/>
                </a:solidFill>
              </a:rPr>
              <a:t>When accessing rows, by default, pandas give us all columns.</a:t>
            </a:r>
          </a:p>
        </p:txBody>
      </p:sp>
      <p:cxnSp>
        <p:nvCxnSpPr>
          <p:cNvPr id="8" name="Straight Arrow Connector 7">
            <a:extLst>
              <a:ext uri="{FF2B5EF4-FFF2-40B4-BE49-F238E27FC236}">
                <a16:creationId xmlns:a16="http://schemas.microsoft.com/office/drawing/2014/main" id="{9CF35D3A-E192-BB44-932A-1A627092D955}"/>
              </a:ext>
            </a:extLst>
          </p:cNvPr>
          <p:cNvCxnSpPr>
            <a:cxnSpLocks/>
          </p:cNvCxnSpPr>
          <p:nvPr/>
        </p:nvCxnSpPr>
        <p:spPr>
          <a:xfrm flipH="1">
            <a:off x="3205316" y="2222166"/>
            <a:ext cx="1061884" cy="1366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4BD1F35-85A9-E446-A224-0416537D497B}"/>
              </a:ext>
            </a:extLst>
          </p:cNvPr>
          <p:cNvSpPr txBox="1"/>
          <p:nvPr/>
        </p:nvSpPr>
        <p:spPr>
          <a:xfrm>
            <a:off x="117973" y="4523819"/>
            <a:ext cx="8904719" cy="738664"/>
          </a:xfrm>
          <a:prstGeom prst="rect">
            <a:avLst/>
          </a:prstGeom>
          <a:noFill/>
        </p:spPr>
        <p:txBody>
          <a:bodyPr wrap="square" rtlCol="0">
            <a:spAutoFit/>
          </a:bodyPr>
          <a:lstStyle/>
          <a:p>
            <a:r>
              <a:rPr lang="en-US" sz="2100" dirty="0">
                <a:solidFill>
                  <a:srgbClr val="FF0000"/>
                </a:solidFill>
              </a:rPr>
              <a:t>Note: Unlike slicing in general as well as slicing with integer index(</a:t>
            </a:r>
            <a:r>
              <a:rPr lang="en-US" sz="2100" dirty="0" err="1">
                <a:solidFill>
                  <a:srgbClr val="FF0000"/>
                </a:solidFill>
              </a:rPr>
              <a:t>iloc</a:t>
            </a:r>
            <a:r>
              <a:rPr lang="en-US" sz="2100" dirty="0">
                <a:solidFill>
                  <a:srgbClr val="FF0000"/>
                </a:solidFill>
              </a:rPr>
              <a:t>), slicing with loc includes the endpoint. Above, it includes the Dark Knight. </a:t>
            </a:r>
          </a:p>
        </p:txBody>
      </p:sp>
      <p:sp>
        <p:nvSpPr>
          <p:cNvPr id="10" name="TextBox 9">
            <a:extLst>
              <a:ext uri="{FF2B5EF4-FFF2-40B4-BE49-F238E27FC236}">
                <a16:creationId xmlns:a16="http://schemas.microsoft.com/office/drawing/2014/main" id="{03F5C499-E29B-824C-AF1C-6F3E2FB24F05}"/>
              </a:ext>
            </a:extLst>
          </p:cNvPr>
          <p:cNvSpPr txBox="1"/>
          <p:nvPr/>
        </p:nvSpPr>
        <p:spPr>
          <a:xfrm>
            <a:off x="1675514" y="1533558"/>
            <a:ext cx="2075075" cy="415498"/>
          </a:xfrm>
          <a:prstGeom prst="rect">
            <a:avLst/>
          </a:prstGeom>
          <a:noFill/>
        </p:spPr>
        <p:txBody>
          <a:bodyPr wrap="square" rtlCol="0">
            <a:spAutoFit/>
          </a:bodyPr>
          <a:lstStyle/>
          <a:p>
            <a:r>
              <a:rPr lang="en-US" sz="2100" dirty="0">
                <a:solidFill>
                  <a:srgbClr val="FF0000"/>
                </a:solidFill>
              </a:rPr>
              <a:t>slicing with labels</a:t>
            </a:r>
          </a:p>
        </p:txBody>
      </p:sp>
      <p:cxnSp>
        <p:nvCxnSpPr>
          <p:cNvPr id="11" name="Straight Arrow Connector 10">
            <a:extLst>
              <a:ext uri="{FF2B5EF4-FFF2-40B4-BE49-F238E27FC236}">
                <a16:creationId xmlns:a16="http://schemas.microsoft.com/office/drawing/2014/main" id="{ECED8D25-F3A6-9740-B859-A45EFA038B54}"/>
              </a:ext>
            </a:extLst>
          </p:cNvPr>
          <p:cNvCxnSpPr>
            <a:cxnSpLocks/>
            <a:stCxn id="10" idx="2"/>
          </p:cNvCxnSpPr>
          <p:nvPr/>
        </p:nvCxnSpPr>
        <p:spPr>
          <a:xfrm>
            <a:off x="2713052" y="1949056"/>
            <a:ext cx="372625" cy="31386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998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Filtering Data</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r>
              <a:rPr lang="en-US" dirty="0"/>
              <a:t>Some processes can be used to extract information. For example, data filtering systems are important tools for finding information and recognizing patterns in data. </a:t>
            </a:r>
          </a:p>
          <a:p>
            <a:pPr marL="38085" indent="0">
              <a:buNone/>
              <a:defRPr/>
            </a:pPr>
            <a:r>
              <a:rPr lang="en-US" dirty="0"/>
              <a:t>What if I want to filter my data and only want to look at movies with at least 9.0 rating? You can use the .loc[] notation and insert a filtering </a:t>
            </a:r>
            <a:r>
              <a:rPr lang="en-US" dirty="0" err="1"/>
              <a:t>boolean</a:t>
            </a:r>
            <a:r>
              <a:rPr lang="en-US" dirty="0"/>
              <a:t> condition.</a:t>
            </a:r>
          </a:p>
          <a:p>
            <a:pPr marL="38085" indent="0">
              <a:buNone/>
              <a:defRPr/>
            </a:pPr>
            <a:endParaRPr lang="en-US" b="1" dirty="0">
              <a:solidFill>
                <a:srgbClr val="008000"/>
              </a:solidFill>
              <a:latin typeface="Gill Sans MT" panose="020B0502020104020203" pitchFamily="34" charset="77"/>
            </a:endParaRPr>
          </a:p>
        </p:txBody>
      </p:sp>
      <p:pic>
        <p:nvPicPr>
          <p:cNvPr id="4" name="Picture 3">
            <a:extLst>
              <a:ext uri="{FF2B5EF4-FFF2-40B4-BE49-F238E27FC236}">
                <a16:creationId xmlns:a16="http://schemas.microsoft.com/office/drawing/2014/main" id="{184803F4-FC9B-1141-9D9E-74D33DA9B351}"/>
              </a:ext>
            </a:extLst>
          </p:cNvPr>
          <p:cNvPicPr>
            <a:picLocks noChangeAspect="1"/>
          </p:cNvPicPr>
          <p:nvPr/>
        </p:nvPicPr>
        <p:blipFill>
          <a:blip r:embed="rId3"/>
          <a:stretch>
            <a:fillRect/>
          </a:stretch>
        </p:blipFill>
        <p:spPr>
          <a:xfrm>
            <a:off x="0" y="3292741"/>
            <a:ext cx="9144000" cy="2121763"/>
          </a:xfrm>
          <a:prstGeom prst="rect">
            <a:avLst/>
          </a:prstGeom>
        </p:spPr>
      </p:pic>
      <p:sp>
        <p:nvSpPr>
          <p:cNvPr id="5" name="TextBox 4">
            <a:extLst>
              <a:ext uri="{FF2B5EF4-FFF2-40B4-BE49-F238E27FC236}">
                <a16:creationId xmlns:a16="http://schemas.microsoft.com/office/drawing/2014/main" id="{407DF0F0-A21D-5445-B336-332A37F41FB1}"/>
              </a:ext>
            </a:extLst>
          </p:cNvPr>
          <p:cNvSpPr txBox="1"/>
          <p:nvPr/>
        </p:nvSpPr>
        <p:spPr>
          <a:xfrm>
            <a:off x="3451896" y="2647857"/>
            <a:ext cx="4613318" cy="415498"/>
          </a:xfrm>
          <a:prstGeom prst="rect">
            <a:avLst/>
          </a:prstGeom>
          <a:noFill/>
        </p:spPr>
        <p:txBody>
          <a:bodyPr wrap="square" rtlCol="0">
            <a:spAutoFit/>
          </a:bodyPr>
          <a:lstStyle/>
          <a:p>
            <a:r>
              <a:rPr lang="en-US" sz="2100" dirty="0">
                <a:solidFill>
                  <a:srgbClr val="FF0000"/>
                </a:solidFill>
              </a:rPr>
              <a:t>returns all rows satisfying this </a:t>
            </a:r>
            <a:r>
              <a:rPr lang="en-US" sz="2100" dirty="0" err="1">
                <a:solidFill>
                  <a:srgbClr val="FF0000"/>
                </a:solidFill>
              </a:rPr>
              <a:t>boolean</a:t>
            </a:r>
            <a:r>
              <a:rPr lang="en-US" sz="2100" dirty="0">
                <a:solidFill>
                  <a:srgbClr val="FF0000"/>
                </a:solidFill>
              </a:rPr>
              <a:t>.</a:t>
            </a:r>
          </a:p>
        </p:txBody>
      </p:sp>
      <p:cxnSp>
        <p:nvCxnSpPr>
          <p:cNvPr id="6" name="Straight Arrow Connector 5">
            <a:extLst>
              <a:ext uri="{FF2B5EF4-FFF2-40B4-BE49-F238E27FC236}">
                <a16:creationId xmlns:a16="http://schemas.microsoft.com/office/drawing/2014/main" id="{9E136A8E-C2F3-1946-8730-7D366A983C64}"/>
              </a:ext>
            </a:extLst>
          </p:cNvPr>
          <p:cNvCxnSpPr>
            <a:cxnSpLocks/>
          </p:cNvCxnSpPr>
          <p:nvPr/>
        </p:nvCxnSpPr>
        <p:spPr>
          <a:xfrm flipH="1">
            <a:off x="3626778" y="3156102"/>
            <a:ext cx="589051" cy="22409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091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Searching</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r>
              <a:rPr lang="en-US" sz="2000" dirty="0"/>
              <a:t>Search tools are useful for efficiently finding information.</a:t>
            </a:r>
          </a:p>
          <a:p>
            <a:pPr marL="38085" indent="0">
              <a:buNone/>
              <a:defRPr/>
            </a:pPr>
            <a:endParaRPr lang="en-US" sz="2000" dirty="0"/>
          </a:p>
          <a:p>
            <a:pPr marL="38085" indent="0">
              <a:buNone/>
              <a:defRPr/>
            </a:pPr>
            <a:r>
              <a:rPr lang="en-US" sz="2000" dirty="0"/>
              <a:t>For example, what if I want to watch a highly rated movies that starred Christian Bale? </a:t>
            </a:r>
            <a:r>
              <a:rPr lang="en-US" sz="2000" dirty="0" err="1"/>
              <a:t>Series.str.contains</a:t>
            </a:r>
            <a:r>
              <a:rPr lang="en-US" sz="2000" dirty="0"/>
              <a:t>("string") can be used here.</a:t>
            </a:r>
          </a:p>
        </p:txBody>
      </p:sp>
      <p:pic>
        <p:nvPicPr>
          <p:cNvPr id="2" name="Picture 1">
            <a:extLst>
              <a:ext uri="{FF2B5EF4-FFF2-40B4-BE49-F238E27FC236}">
                <a16:creationId xmlns:a16="http://schemas.microsoft.com/office/drawing/2014/main" id="{9ECE8618-2D62-1143-99D3-6CCDC8579EB9}"/>
              </a:ext>
            </a:extLst>
          </p:cNvPr>
          <p:cNvPicPr>
            <a:picLocks noChangeAspect="1"/>
          </p:cNvPicPr>
          <p:nvPr/>
        </p:nvPicPr>
        <p:blipFill>
          <a:blip r:embed="rId3"/>
          <a:stretch>
            <a:fillRect/>
          </a:stretch>
        </p:blipFill>
        <p:spPr>
          <a:xfrm>
            <a:off x="119639" y="1891189"/>
            <a:ext cx="8334079" cy="3760401"/>
          </a:xfrm>
          <a:prstGeom prst="rect">
            <a:avLst/>
          </a:prstGeom>
        </p:spPr>
      </p:pic>
    </p:spTree>
    <p:extLst>
      <p:ext uri="{BB962C8B-B14F-4D97-AF65-F5344CB8AC3E}">
        <p14:creationId xmlns:p14="http://schemas.microsoft.com/office/powerpoint/2010/main" val="1420150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7172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Information</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83780" y="617191"/>
            <a:ext cx="8961605" cy="4922998"/>
          </a:xfrm>
        </p:spPr>
        <p:txBody>
          <a:bodyPr>
            <a:normAutofit lnSpcReduction="10000"/>
          </a:bodyPr>
          <a:lstStyle/>
          <a:p>
            <a:pPr marL="38085" indent="0">
              <a:buNone/>
              <a:defRPr/>
            </a:pPr>
            <a:r>
              <a:rPr lang="en-US" sz="2000" b="1" dirty="0"/>
              <a:t>Information</a:t>
            </a:r>
            <a:r>
              <a:rPr lang="en-US" sz="2000" i="1" dirty="0"/>
              <a:t> </a:t>
            </a:r>
            <a:r>
              <a:rPr lang="en-US" sz="2000" dirty="0"/>
              <a:t>is the collection of facts and patterns extracted from data. Data provide opportunities for identifying trends, making connections, and addressing problems. </a:t>
            </a:r>
          </a:p>
          <a:p>
            <a:pPr marL="38085" indent="0">
              <a:buNone/>
              <a:defRPr/>
            </a:pPr>
            <a:endParaRPr lang="en-US" sz="2000" dirty="0"/>
          </a:p>
          <a:p>
            <a:pPr marL="38085" indent="0">
              <a:buNone/>
              <a:defRPr/>
            </a:pPr>
            <a:r>
              <a:rPr lang="en-US" sz="2000" dirty="0"/>
              <a:t>The size of a data set affects the amount of information that can be extracted from it. A popular subfield of computer science is data science where large datasets are processed and analyzed. </a:t>
            </a:r>
          </a:p>
          <a:p>
            <a:pPr marL="38085" indent="0">
              <a:buNone/>
              <a:defRPr/>
            </a:pPr>
            <a:endParaRPr lang="en-US" sz="2000" dirty="0"/>
          </a:p>
          <a:p>
            <a:pPr marL="38085" indent="0">
              <a:buNone/>
              <a:defRPr/>
            </a:pPr>
            <a:r>
              <a:rPr lang="en-US" sz="2000" dirty="0"/>
              <a:t>Large data sets are difficult to process using a single computer and may require parallel or distributed systems. </a:t>
            </a:r>
            <a:r>
              <a:rPr lang="en-US" sz="2000" b="1" dirty="0"/>
              <a:t>Scalability</a:t>
            </a:r>
            <a:r>
              <a:rPr lang="en-US" sz="2000" dirty="0"/>
              <a:t> of systems is an important consideration when working with data sets, as the computational capacity of a system affects how data sets can be processed and stored. </a:t>
            </a:r>
          </a:p>
          <a:p>
            <a:pPr marL="38085" indent="0">
              <a:buNone/>
              <a:defRPr/>
            </a:pPr>
            <a:endParaRPr lang="en-US" sz="2000" dirty="0"/>
          </a:p>
          <a:p>
            <a:pPr marL="38085" indent="0">
              <a:buNone/>
              <a:defRPr/>
            </a:pPr>
            <a:r>
              <a:rPr lang="en-US" b="1" dirty="0"/>
              <a:t>Scalability</a:t>
            </a:r>
            <a:r>
              <a:rPr lang="en-US" dirty="0"/>
              <a:t> is the ability of a system to handle a bigger load by adding resources to the system. For example, Amazon’s payment system is scalable because as its user base grows, it can add more servers to handle payments. </a:t>
            </a:r>
          </a:p>
          <a:p>
            <a:pPr marL="38085" indent="0">
              <a:buNone/>
              <a:defRPr/>
            </a:pPr>
            <a:endParaRPr lang="en-US" sz="2000" dirty="0"/>
          </a:p>
          <a:p>
            <a:pPr marL="38085" indent="0">
              <a:buNone/>
              <a:defRPr/>
            </a:pPr>
            <a:endParaRPr lang="en-US" sz="2000" dirty="0"/>
          </a:p>
          <a:p>
            <a:pPr marL="38085" indent="0">
              <a:buNone/>
              <a:defRPr/>
            </a:pPr>
            <a:endParaRPr lang="en-US" sz="2000" dirty="0"/>
          </a:p>
          <a:p>
            <a:pPr marL="38085" indent="0">
              <a:buNone/>
              <a:defRPr/>
            </a:pPr>
            <a:endParaRPr lang="en-US" sz="2000" dirty="0"/>
          </a:p>
          <a:p>
            <a:pPr marL="38085" indent="0">
              <a:buNone/>
              <a:defRPr/>
            </a:pPr>
            <a:endParaRPr lang="en-US" sz="2000" b="1" dirty="0">
              <a:solidFill>
                <a:srgbClr val="008000"/>
              </a:solidFill>
              <a:latin typeface="Gill Sans MT" panose="020B0502020104020203" pitchFamily="34" charset="77"/>
            </a:endParaRPr>
          </a:p>
        </p:txBody>
      </p:sp>
    </p:spTree>
    <p:extLst>
      <p:ext uri="{BB962C8B-B14F-4D97-AF65-F5344CB8AC3E}">
        <p14:creationId xmlns:p14="http://schemas.microsoft.com/office/powerpoint/2010/main" val="298785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44825"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Titanic Dataset Example</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72367"/>
            <a:ext cx="8904720" cy="5178493"/>
          </a:xfrm>
        </p:spPr>
        <p:txBody>
          <a:bodyPr>
            <a:normAutofit/>
          </a:bodyPr>
          <a:lstStyle/>
          <a:p>
            <a:pPr marL="0" indent="0">
              <a:buNone/>
            </a:pPr>
            <a:r>
              <a:rPr lang="en-US" sz="2000" dirty="0"/>
              <a:t>On April 15, 1912, during her maiden voyage, the Titanic sank after colliding with an iceberg, killing 1502 out of 2224(32% survival rate) passengers and crew. </a:t>
            </a:r>
            <a:endParaRPr lang="en-US" sz="2000" dirty="0">
              <a:effectLst/>
            </a:endParaRPr>
          </a:p>
        </p:txBody>
      </p:sp>
      <p:pic>
        <p:nvPicPr>
          <p:cNvPr id="2" name="Picture 1">
            <a:extLst>
              <a:ext uri="{FF2B5EF4-FFF2-40B4-BE49-F238E27FC236}">
                <a16:creationId xmlns:a16="http://schemas.microsoft.com/office/drawing/2014/main" id="{DF68B120-B6D4-AF40-855E-7B120A897402}"/>
              </a:ext>
            </a:extLst>
          </p:cNvPr>
          <p:cNvPicPr>
            <a:picLocks noChangeAspect="1"/>
          </p:cNvPicPr>
          <p:nvPr/>
        </p:nvPicPr>
        <p:blipFill>
          <a:blip r:embed="rId3"/>
          <a:stretch>
            <a:fillRect/>
          </a:stretch>
        </p:blipFill>
        <p:spPr>
          <a:xfrm>
            <a:off x="0" y="1693149"/>
            <a:ext cx="9144000" cy="3449484"/>
          </a:xfrm>
          <a:prstGeom prst="rect">
            <a:avLst/>
          </a:prstGeom>
        </p:spPr>
      </p:pic>
    </p:spTree>
    <p:extLst>
      <p:ext uri="{BB962C8B-B14F-4D97-AF65-F5344CB8AC3E}">
        <p14:creationId xmlns:p14="http://schemas.microsoft.com/office/powerpoint/2010/main" val="1173569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44825"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Titanic Dataset Example</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72367"/>
            <a:ext cx="8904720" cy="5178493"/>
          </a:xfrm>
        </p:spPr>
        <p:txBody>
          <a:bodyPr>
            <a:normAutofit/>
          </a:bodyPr>
          <a:lstStyle/>
          <a:p>
            <a:pPr marL="0" indent="0">
              <a:buNone/>
            </a:pPr>
            <a:r>
              <a:rPr lang="en-US" sz="2000" dirty="0">
                <a:effectLst/>
              </a:rPr>
              <a:t>Calling the info() method on the </a:t>
            </a:r>
            <a:r>
              <a:rPr lang="en-US" sz="2000" dirty="0" err="1">
                <a:effectLst/>
              </a:rPr>
              <a:t>dataframe</a:t>
            </a:r>
            <a:r>
              <a:rPr lang="en-US" sz="2000" dirty="0">
                <a:effectLst/>
              </a:rPr>
              <a:t>, we can see that this dataset contains incomplete data. For example,  Age has only 714 entries(out of 891) and Cabin only has 204 entries(out of 891). </a:t>
            </a:r>
          </a:p>
        </p:txBody>
      </p:sp>
      <p:pic>
        <p:nvPicPr>
          <p:cNvPr id="3" name="Picture 2">
            <a:extLst>
              <a:ext uri="{FF2B5EF4-FFF2-40B4-BE49-F238E27FC236}">
                <a16:creationId xmlns:a16="http://schemas.microsoft.com/office/drawing/2014/main" id="{58DDC3AF-D203-0A46-819E-AB464756610D}"/>
              </a:ext>
            </a:extLst>
          </p:cNvPr>
          <p:cNvPicPr>
            <a:picLocks noChangeAspect="1"/>
          </p:cNvPicPr>
          <p:nvPr/>
        </p:nvPicPr>
        <p:blipFill>
          <a:blip r:embed="rId3"/>
          <a:stretch>
            <a:fillRect/>
          </a:stretch>
        </p:blipFill>
        <p:spPr>
          <a:xfrm>
            <a:off x="0" y="1735238"/>
            <a:ext cx="9144000" cy="3407395"/>
          </a:xfrm>
          <a:prstGeom prst="rect">
            <a:avLst/>
          </a:prstGeom>
        </p:spPr>
      </p:pic>
    </p:spTree>
    <p:extLst>
      <p:ext uri="{BB962C8B-B14F-4D97-AF65-F5344CB8AC3E}">
        <p14:creationId xmlns:p14="http://schemas.microsoft.com/office/powerpoint/2010/main" val="3779115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44825"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Cleaning Data</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72367"/>
            <a:ext cx="8904720" cy="5178493"/>
          </a:xfrm>
        </p:spPr>
        <p:txBody>
          <a:bodyPr>
            <a:normAutofit lnSpcReduction="10000"/>
          </a:bodyPr>
          <a:lstStyle/>
          <a:p>
            <a:pPr marL="0" indent="0">
              <a:buNone/>
            </a:pPr>
            <a:r>
              <a:rPr lang="en-US" dirty="0"/>
              <a:t>Data sets pose challenges regardless of size, such as: </a:t>
            </a:r>
          </a:p>
          <a:p>
            <a:pPr lvl="1"/>
            <a:r>
              <a:rPr lang="en-US" dirty="0"/>
              <a:t>the need to clean data</a:t>
            </a:r>
          </a:p>
          <a:p>
            <a:pPr lvl="1"/>
            <a:r>
              <a:rPr lang="en-US" dirty="0"/>
              <a:t>incomplete data</a:t>
            </a:r>
          </a:p>
          <a:p>
            <a:pPr lvl="1"/>
            <a:r>
              <a:rPr lang="en-US" dirty="0"/>
              <a:t>invalid data</a:t>
            </a:r>
          </a:p>
          <a:p>
            <a:pPr lvl="1"/>
            <a:r>
              <a:rPr lang="en-US" dirty="0"/>
              <a:t>not uniform(spellings, abbreviations, capitalizations)</a:t>
            </a:r>
          </a:p>
          <a:p>
            <a:pPr lvl="1"/>
            <a:r>
              <a:rPr lang="en-US" dirty="0"/>
              <a:t>the need to combine data sources </a:t>
            </a:r>
          </a:p>
          <a:p>
            <a:pPr marL="0" indent="0">
              <a:buNone/>
            </a:pPr>
            <a:r>
              <a:rPr lang="en-US" dirty="0"/>
              <a:t>Depending on how data were collected, they may not be uniform. For example, if users enter data into an open field, the way they choose to abbreviate, spell, or capitalize something may vary from user to user.  </a:t>
            </a:r>
          </a:p>
          <a:p>
            <a:pPr marL="0" indent="0">
              <a:buNone/>
            </a:pPr>
            <a:endParaRPr lang="en-US" dirty="0"/>
          </a:p>
          <a:p>
            <a:pPr marL="0" indent="0">
              <a:buNone/>
            </a:pPr>
            <a:r>
              <a:rPr lang="en-US" dirty="0"/>
              <a:t>A simple step in the </a:t>
            </a:r>
            <a:r>
              <a:rPr lang="en-US" b="1" dirty="0"/>
              <a:t>data cleaning</a:t>
            </a:r>
            <a:r>
              <a:rPr lang="en-US" dirty="0"/>
              <a:t> process is to make the data uniform without changing their meaning (e.g., replacing all equivalent abbreviations, spellings, and capitalizations with the same word). </a:t>
            </a:r>
          </a:p>
          <a:p>
            <a:pPr marL="0" indent="0">
              <a:buNone/>
            </a:pPr>
            <a:endParaRPr lang="en-US" dirty="0"/>
          </a:p>
          <a:p>
            <a:pPr marL="0" indent="0">
              <a:buNone/>
            </a:pPr>
            <a:r>
              <a:rPr lang="en-US" dirty="0"/>
              <a:t>For modelling and predicting, data cleaning may involve other steps. See next slides for examples involving the Titanic dataset. </a:t>
            </a:r>
          </a:p>
          <a:p>
            <a:pPr marL="0" indent="0">
              <a:buNone/>
            </a:pPr>
            <a:r>
              <a:rPr lang="en-US" dirty="0"/>
              <a:t>                    </a:t>
            </a:r>
            <a:endParaRPr lang="en-US" dirty="0">
              <a:effectLst/>
            </a:endParaRPr>
          </a:p>
          <a:p>
            <a:pPr marL="0" indent="0">
              <a:buNone/>
            </a:pPr>
            <a:endParaRPr lang="en-US" dirty="0">
              <a:effectLst/>
            </a:endParaRPr>
          </a:p>
          <a:p>
            <a:pPr marL="0" indent="0">
              <a:buNone/>
            </a:pPr>
            <a:endParaRPr lang="en-US" dirty="0">
              <a:effectLst/>
            </a:endParaRPr>
          </a:p>
        </p:txBody>
      </p:sp>
    </p:spTree>
    <p:extLst>
      <p:ext uri="{BB962C8B-B14F-4D97-AF65-F5344CB8AC3E}">
        <p14:creationId xmlns:p14="http://schemas.microsoft.com/office/powerpoint/2010/main" val="1739503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44825"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Cleaning Data</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72367"/>
            <a:ext cx="8904720" cy="5178493"/>
          </a:xfrm>
        </p:spPr>
        <p:txBody>
          <a:bodyPr>
            <a:noAutofit/>
          </a:bodyPr>
          <a:lstStyle/>
          <a:p>
            <a:pPr marL="0" indent="0">
              <a:buNone/>
            </a:pPr>
            <a:r>
              <a:rPr lang="en-US" sz="2000" dirty="0"/>
              <a:t>If we are trying to create a model that predicts which passengers survived the Titanic shipwreck. To get a good model, we may clean our data by:</a:t>
            </a:r>
          </a:p>
          <a:p>
            <a:r>
              <a:rPr lang="en-US" sz="2000" dirty="0">
                <a:effectLst/>
              </a:rPr>
              <a:t>dropping features that contain too many blank or null values(e.g. Cabin)</a:t>
            </a:r>
          </a:p>
          <a:p>
            <a:r>
              <a:rPr lang="en-US" sz="2000" dirty="0"/>
              <a:t>dropping features that </a:t>
            </a:r>
            <a:r>
              <a:rPr lang="en-US" sz="2000" dirty="0">
                <a:effectLst/>
              </a:rPr>
              <a:t>ma</a:t>
            </a:r>
            <a:r>
              <a:rPr lang="en-US" sz="2000" dirty="0"/>
              <a:t>y not have high correlation to our prediction(e.g. Name, </a:t>
            </a:r>
            <a:r>
              <a:rPr lang="en-US" sz="2000" dirty="0" err="1"/>
              <a:t>PassengerId</a:t>
            </a:r>
            <a:r>
              <a:rPr lang="en-US" sz="2000" dirty="0"/>
              <a:t>,  Ticket)</a:t>
            </a:r>
          </a:p>
          <a:p>
            <a:r>
              <a:rPr lang="en-US" sz="2000" dirty="0"/>
              <a:t>Completing features that contain null values but may have high correlation to prediction(e.g.  Age contains null values but have high correlation to Surviving)</a:t>
            </a:r>
          </a:p>
          <a:p>
            <a:pPr marL="342900" lvl="1" indent="0">
              <a:buNone/>
            </a:pPr>
            <a:r>
              <a:rPr lang="en-US" sz="1700" dirty="0"/>
              <a:t>a) For example, fill in Age null values with median value.</a:t>
            </a:r>
          </a:p>
          <a:p>
            <a:r>
              <a:rPr lang="en-US" sz="2000" dirty="0"/>
              <a:t>Creating new features from existing features(create new column ”Title” from “Name” to include title of a person, e.g. </a:t>
            </a:r>
            <a:r>
              <a:rPr lang="en-US" sz="2000" dirty="0" err="1"/>
              <a:t>Mr</a:t>
            </a:r>
            <a:r>
              <a:rPr lang="en-US" sz="2000" dirty="0"/>
              <a:t>, </a:t>
            </a:r>
            <a:r>
              <a:rPr lang="en-US" sz="2000" dirty="0" err="1"/>
              <a:t>Mrs</a:t>
            </a:r>
            <a:r>
              <a:rPr lang="en-US" sz="2000" dirty="0"/>
              <a:t>, Miss, Master, etc..)</a:t>
            </a:r>
          </a:p>
          <a:p>
            <a:r>
              <a:rPr lang="en-US" sz="2000" dirty="0"/>
              <a:t>Models require numerical values; we may need to convert categorical value to numerical values. For example, “Male” to 0 and “Female” to 1, “Non-binary” to 2. </a:t>
            </a:r>
          </a:p>
          <a:p>
            <a:endParaRPr lang="en-US" sz="2000" dirty="0">
              <a:effectLst/>
            </a:endParaRPr>
          </a:p>
          <a:p>
            <a:endParaRPr lang="en-US" sz="2000" dirty="0"/>
          </a:p>
          <a:p>
            <a:endParaRPr lang="en-US" sz="2000" dirty="0">
              <a:effectLst/>
            </a:endParaRPr>
          </a:p>
          <a:p>
            <a:endParaRPr lang="en-US" sz="2000" dirty="0"/>
          </a:p>
          <a:p>
            <a:endParaRPr lang="en-US" sz="2000" dirty="0">
              <a:effectLst/>
            </a:endParaRPr>
          </a:p>
          <a:p>
            <a:endParaRPr lang="en-US" sz="2000" dirty="0"/>
          </a:p>
          <a:p>
            <a:endParaRPr lang="en-US" sz="2000" dirty="0">
              <a:effectLst/>
            </a:endParaRPr>
          </a:p>
          <a:p>
            <a:endParaRPr lang="en-US" sz="2000" dirty="0"/>
          </a:p>
          <a:p>
            <a:pPr marL="0" indent="0">
              <a:buNone/>
            </a:pPr>
            <a:r>
              <a:rPr lang="en-US" sz="2000" dirty="0"/>
              <a:t>Note:  We are down to 8 columns instead of 12. </a:t>
            </a:r>
            <a:endParaRPr lang="en-US" sz="2000" dirty="0">
              <a:effectLst/>
            </a:endParaRPr>
          </a:p>
        </p:txBody>
      </p:sp>
    </p:spTree>
    <p:extLst>
      <p:ext uri="{BB962C8B-B14F-4D97-AF65-F5344CB8AC3E}">
        <p14:creationId xmlns:p14="http://schemas.microsoft.com/office/powerpoint/2010/main" val="3872924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44825"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Cleaning Data</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72367"/>
            <a:ext cx="8904720" cy="5178493"/>
          </a:xfrm>
        </p:spPr>
        <p:txBody>
          <a:bodyPr>
            <a:normAutofit/>
          </a:bodyPr>
          <a:lstStyle/>
          <a:p>
            <a:pPr marL="0" indent="0">
              <a:buNone/>
            </a:pPr>
            <a:endParaRPr lang="en-US" dirty="0"/>
          </a:p>
          <a:p>
            <a:pPr marL="0" indent="0">
              <a:buNone/>
            </a:pPr>
            <a:r>
              <a:rPr lang="en-US" dirty="0"/>
              <a:t>Pandas allow us to drop columns:</a:t>
            </a:r>
          </a:p>
          <a:p>
            <a:pPr marL="0" indent="0">
              <a:buNone/>
            </a:pPr>
            <a:endParaRPr lang="en-US" sz="2000" dirty="0">
              <a:effectLst/>
            </a:endParaRPr>
          </a:p>
          <a:p>
            <a:endParaRPr lang="en-US" sz="2000" dirty="0"/>
          </a:p>
          <a:p>
            <a:endParaRPr lang="en-US" sz="2000" dirty="0">
              <a:effectLst/>
            </a:endParaRPr>
          </a:p>
          <a:p>
            <a:endParaRPr lang="en-US" sz="2000" dirty="0"/>
          </a:p>
          <a:p>
            <a:endParaRPr lang="en-US" sz="2000" dirty="0">
              <a:effectLst/>
            </a:endParaRPr>
          </a:p>
          <a:p>
            <a:endParaRPr lang="en-US" sz="2000" dirty="0"/>
          </a:p>
          <a:p>
            <a:endParaRPr lang="en-US" sz="2000" dirty="0">
              <a:effectLst/>
            </a:endParaRPr>
          </a:p>
          <a:p>
            <a:endParaRPr lang="en-US" sz="2000" dirty="0"/>
          </a:p>
          <a:p>
            <a:pPr marL="0" indent="0">
              <a:buNone/>
            </a:pPr>
            <a:r>
              <a:rPr lang="en-US" sz="2000" dirty="0"/>
              <a:t>Note:  We are down to 8 columns instead of 12. </a:t>
            </a:r>
            <a:endParaRPr lang="en-US" sz="2000" dirty="0">
              <a:effectLst/>
            </a:endParaRPr>
          </a:p>
        </p:txBody>
      </p:sp>
      <p:pic>
        <p:nvPicPr>
          <p:cNvPr id="4" name="Picture 3">
            <a:extLst>
              <a:ext uri="{FF2B5EF4-FFF2-40B4-BE49-F238E27FC236}">
                <a16:creationId xmlns:a16="http://schemas.microsoft.com/office/drawing/2014/main" id="{19C59126-D389-AB45-8B0A-100ADDD978A4}"/>
              </a:ext>
            </a:extLst>
          </p:cNvPr>
          <p:cNvPicPr>
            <a:picLocks noChangeAspect="1"/>
          </p:cNvPicPr>
          <p:nvPr/>
        </p:nvPicPr>
        <p:blipFill>
          <a:blip r:embed="rId3"/>
          <a:stretch>
            <a:fillRect/>
          </a:stretch>
        </p:blipFill>
        <p:spPr>
          <a:xfrm>
            <a:off x="44825" y="1603489"/>
            <a:ext cx="9144000" cy="2508022"/>
          </a:xfrm>
          <a:prstGeom prst="rect">
            <a:avLst/>
          </a:prstGeom>
        </p:spPr>
      </p:pic>
    </p:spTree>
    <p:extLst>
      <p:ext uri="{BB962C8B-B14F-4D97-AF65-F5344CB8AC3E}">
        <p14:creationId xmlns:p14="http://schemas.microsoft.com/office/powerpoint/2010/main" val="192838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44825"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Extracting Information</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72367"/>
            <a:ext cx="8904720" cy="5178493"/>
          </a:xfrm>
        </p:spPr>
        <p:txBody>
          <a:bodyPr>
            <a:normAutofit/>
          </a:bodyPr>
          <a:lstStyle/>
          <a:p>
            <a:pPr marL="0" indent="0">
              <a:buNone/>
            </a:pPr>
            <a:r>
              <a:rPr lang="en-US" dirty="0"/>
              <a:t>One of the reasons that the shipwreck led to such loss of life was that there were not enough lifeboats for the passengers and crew.</a:t>
            </a:r>
          </a:p>
          <a:p>
            <a:pPr marL="0" indent="0">
              <a:buNone/>
            </a:pPr>
            <a:endParaRPr lang="en-US" dirty="0"/>
          </a:p>
          <a:p>
            <a:pPr marL="0" indent="0">
              <a:buNone/>
            </a:pPr>
            <a:r>
              <a:rPr lang="en-US" dirty="0"/>
              <a:t>Although there was some element of luck involved in surviving the sinking, some groups of people were more likely to survive than others, such as women, children, and the upper-class.</a:t>
            </a:r>
          </a:p>
          <a:p>
            <a:pPr marL="0" indent="0">
              <a:buNone/>
            </a:pPr>
            <a:endParaRPr lang="en-US" dirty="0"/>
          </a:p>
          <a:p>
            <a:pPr marL="0" indent="0">
              <a:buNone/>
            </a:pPr>
            <a:r>
              <a:rPr lang="en-US" dirty="0"/>
              <a:t>For example, we can call the </a:t>
            </a:r>
            <a:r>
              <a:rPr lang="en-US" dirty="0" err="1"/>
              <a:t>groupby</a:t>
            </a:r>
            <a:r>
              <a:rPr lang="en-US" dirty="0"/>
              <a:t>() method to group the passengers based on the column </a:t>
            </a:r>
            <a:r>
              <a:rPr lang="en-US" dirty="0" err="1"/>
              <a:t>Pclass</a:t>
            </a:r>
            <a:r>
              <a:rPr lang="en-US" dirty="0"/>
              <a:t>(1 = upper-class, 2 = middle-class, 3 = lower-class) and look at their survivor rate. </a:t>
            </a:r>
          </a:p>
          <a:p>
            <a:pPr marL="0" indent="0">
              <a:buNone/>
            </a:pPr>
            <a:endParaRPr lang="en-US" sz="2000" dirty="0">
              <a:effectLst/>
            </a:endParaRPr>
          </a:p>
        </p:txBody>
      </p:sp>
      <p:pic>
        <p:nvPicPr>
          <p:cNvPr id="2" name="Picture 1">
            <a:extLst>
              <a:ext uri="{FF2B5EF4-FFF2-40B4-BE49-F238E27FC236}">
                <a16:creationId xmlns:a16="http://schemas.microsoft.com/office/drawing/2014/main" id="{D5D398D8-A768-E64D-96CA-0B9DB627C811}"/>
              </a:ext>
            </a:extLst>
          </p:cNvPr>
          <p:cNvPicPr>
            <a:picLocks noChangeAspect="1"/>
          </p:cNvPicPr>
          <p:nvPr/>
        </p:nvPicPr>
        <p:blipFill>
          <a:blip r:embed="rId3"/>
          <a:stretch>
            <a:fillRect/>
          </a:stretch>
        </p:blipFill>
        <p:spPr>
          <a:xfrm>
            <a:off x="414991" y="3894248"/>
            <a:ext cx="6676091" cy="1820752"/>
          </a:xfrm>
          <a:prstGeom prst="rect">
            <a:avLst/>
          </a:prstGeom>
        </p:spPr>
      </p:pic>
    </p:spTree>
    <p:extLst>
      <p:ext uri="{BB962C8B-B14F-4D97-AF65-F5344CB8AC3E}">
        <p14:creationId xmlns:p14="http://schemas.microsoft.com/office/powerpoint/2010/main" val="2588780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44825"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Data</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0" indent="0">
              <a:buNone/>
            </a:pPr>
            <a:r>
              <a:rPr lang="en-US" dirty="0"/>
              <a:t>Digitally processed data may show correlation between variables. A correlation found in data does not necessarily indicate that a causal relationship exists. </a:t>
            </a:r>
          </a:p>
          <a:p>
            <a:pPr marL="0" indent="0">
              <a:buNone/>
            </a:pPr>
            <a:endParaRPr lang="en-US" dirty="0"/>
          </a:p>
          <a:p>
            <a:pPr marL="0" indent="0">
              <a:buNone/>
            </a:pPr>
            <a:r>
              <a:rPr lang="en-US" dirty="0"/>
              <a:t>Additional research is needed to understand the exact nature of the relationship. Often, a single source does not contain the data needed to draw a conclusion. It may be necessary to combine data from a variety of sources to formulate a conclusion. </a:t>
            </a:r>
          </a:p>
          <a:p>
            <a:pPr marL="0" indent="0">
              <a:buNone/>
            </a:pPr>
            <a:endParaRPr lang="en-US" dirty="0"/>
          </a:p>
          <a:p>
            <a:pPr marL="0" indent="0">
              <a:buNone/>
            </a:pPr>
            <a:r>
              <a:rPr lang="en-US" dirty="0"/>
              <a:t>Combining data sources, clustering data, and classifying data are parts of the process of using programs to gain insight and knowledge from data. </a:t>
            </a:r>
          </a:p>
          <a:p>
            <a:pPr marL="0" indent="0">
              <a:buNone/>
            </a:pPr>
            <a:endParaRPr lang="en-US" dirty="0"/>
          </a:p>
          <a:p>
            <a:pPr marL="0" indent="0">
              <a:buNone/>
            </a:pPr>
            <a:r>
              <a:rPr lang="en-US" dirty="0"/>
              <a:t>Problems of bias are often created by the type or source of data being collected. Bias is not eliminated by simply collecting more data. </a:t>
            </a:r>
          </a:p>
          <a:p>
            <a:pPr marL="0" indent="0">
              <a:buNone/>
            </a:pPr>
            <a:endParaRPr lang="en-US" dirty="0"/>
          </a:p>
          <a:p>
            <a:pPr marL="0" indent="0">
              <a:buNone/>
            </a:pPr>
            <a:endParaRPr lang="en-US" dirty="0"/>
          </a:p>
          <a:p>
            <a:pPr marL="38085" indent="0">
              <a:buNone/>
              <a:defRPr/>
            </a:pPr>
            <a:endParaRPr lang="en-US" b="1" dirty="0">
              <a:solidFill>
                <a:srgbClr val="008000"/>
              </a:solidFill>
              <a:latin typeface="Gill Sans MT" panose="020B0502020104020203" pitchFamily="34" charset="77"/>
            </a:endParaRPr>
          </a:p>
        </p:txBody>
      </p:sp>
    </p:spTree>
    <p:extLst>
      <p:ext uri="{BB962C8B-B14F-4D97-AF65-F5344CB8AC3E}">
        <p14:creationId xmlns:p14="http://schemas.microsoft.com/office/powerpoint/2010/main" val="2053114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7172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Computational Models</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83780" y="617191"/>
            <a:ext cx="8961605" cy="4922998"/>
          </a:xfrm>
        </p:spPr>
        <p:txBody>
          <a:bodyPr>
            <a:normAutofit/>
          </a:bodyPr>
          <a:lstStyle/>
          <a:p>
            <a:pPr marL="38085" indent="0">
              <a:buNone/>
              <a:defRPr/>
            </a:pPr>
            <a:endParaRPr lang="en-US" sz="2000" dirty="0"/>
          </a:p>
          <a:p>
            <a:pPr marL="38085" indent="0">
              <a:buNone/>
              <a:defRPr/>
            </a:pPr>
            <a:r>
              <a:rPr lang="en-US" b="1" dirty="0"/>
              <a:t>Sequential computing </a:t>
            </a:r>
            <a:r>
              <a:rPr lang="en-US" dirty="0"/>
              <a:t>is a computational model in which operations are performed in order one at a time. </a:t>
            </a:r>
          </a:p>
          <a:p>
            <a:pPr marL="38085" indent="0">
              <a:buNone/>
              <a:defRPr/>
            </a:pPr>
            <a:endParaRPr lang="en-US" b="1" dirty="0"/>
          </a:p>
          <a:p>
            <a:pPr marL="38085" indent="0">
              <a:buNone/>
              <a:defRPr/>
            </a:pPr>
            <a:r>
              <a:rPr lang="en-US" b="1" dirty="0"/>
              <a:t>Parallel computing </a:t>
            </a:r>
            <a:r>
              <a:rPr lang="en-US" dirty="0"/>
              <a:t>is a computational model where the program is broken into multiple smaller sequential computing operations, some of which are performed simultaneously. </a:t>
            </a:r>
            <a:endParaRPr lang="en-US" sz="2000" b="1" dirty="0"/>
          </a:p>
          <a:p>
            <a:pPr marL="38085" indent="0">
              <a:buNone/>
              <a:defRPr/>
            </a:pPr>
            <a:endParaRPr lang="en-US" sz="2000" b="1" dirty="0"/>
          </a:p>
          <a:p>
            <a:pPr marL="38085" indent="0">
              <a:buNone/>
              <a:defRPr/>
            </a:pPr>
            <a:r>
              <a:rPr lang="en-US" sz="2000" dirty="0"/>
              <a:t>Parallel computing uses a single computer with multiple processors. </a:t>
            </a:r>
          </a:p>
          <a:p>
            <a:pPr marL="38085" indent="0">
              <a:buNone/>
              <a:defRPr/>
            </a:pPr>
            <a:endParaRPr lang="en-US" sz="2000" dirty="0"/>
          </a:p>
          <a:p>
            <a:pPr marL="38085" indent="0">
              <a:buNone/>
              <a:defRPr/>
            </a:pPr>
            <a:r>
              <a:rPr lang="en-US" b="1" dirty="0"/>
              <a:t>Distributed computing </a:t>
            </a:r>
            <a:r>
              <a:rPr lang="en-US" dirty="0"/>
              <a:t>is a computational model in which multiple devices are used to run a program. </a:t>
            </a:r>
            <a:endParaRPr lang="en-US" sz="2000" dirty="0"/>
          </a:p>
          <a:p>
            <a:pPr marL="38085" indent="0">
              <a:buNone/>
              <a:defRPr/>
            </a:pPr>
            <a:endParaRPr lang="en-US" sz="2000" dirty="0"/>
          </a:p>
          <a:p>
            <a:pPr marL="38085" indent="0">
              <a:buNone/>
              <a:defRPr/>
            </a:pPr>
            <a:endParaRPr lang="en-US" sz="2000" dirty="0"/>
          </a:p>
          <a:p>
            <a:pPr marL="38085" indent="0">
              <a:buNone/>
              <a:defRPr/>
            </a:pPr>
            <a:endParaRPr lang="en-US" sz="2000" dirty="0"/>
          </a:p>
          <a:p>
            <a:pPr marL="38085" indent="0">
              <a:buNone/>
              <a:defRPr/>
            </a:pPr>
            <a:endParaRPr lang="en-US" sz="2000" dirty="0"/>
          </a:p>
          <a:p>
            <a:pPr marL="38085" indent="0">
              <a:buNone/>
              <a:defRPr/>
            </a:pPr>
            <a:endParaRPr lang="en-US" sz="2000" b="1" dirty="0">
              <a:solidFill>
                <a:srgbClr val="008000"/>
              </a:solidFill>
              <a:latin typeface="Gill Sans MT" panose="020B0502020104020203" pitchFamily="34" charset="77"/>
            </a:endParaRPr>
          </a:p>
        </p:txBody>
      </p:sp>
    </p:spTree>
    <p:extLst>
      <p:ext uri="{BB962C8B-B14F-4D97-AF65-F5344CB8AC3E}">
        <p14:creationId xmlns:p14="http://schemas.microsoft.com/office/powerpoint/2010/main" val="3762615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7172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Computational Models</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83780" y="617191"/>
            <a:ext cx="8961605" cy="4922998"/>
          </a:xfrm>
        </p:spPr>
        <p:txBody>
          <a:bodyPr>
            <a:normAutofit lnSpcReduction="10000"/>
          </a:bodyPr>
          <a:lstStyle/>
          <a:p>
            <a:pPr marL="38085" indent="0">
              <a:buNone/>
              <a:defRPr/>
            </a:pPr>
            <a:r>
              <a:rPr lang="en-US" dirty="0"/>
              <a:t>A sequential solution takes as long as the sum of all of its steps. A parallel computing solution takes as long as its sequential tasks plus the longest of its parallel tasks. </a:t>
            </a:r>
            <a:endParaRPr lang="en-US" sz="2000" dirty="0"/>
          </a:p>
          <a:p>
            <a:pPr marL="38085" indent="0">
              <a:buNone/>
              <a:defRPr/>
            </a:pPr>
            <a:endParaRPr lang="en-US" sz="2000" b="1" dirty="0">
              <a:solidFill>
                <a:srgbClr val="008000"/>
              </a:solidFill>
              <a:latin typeface="Gill Sans MT" panose="020B0502020104020203" pitchFamily="34" charset="77"/>
            </a:endParaRPr>
          </a:p>
          <a:p>
            <a:pPr marL="38085" indent="0">
              <a:buNone/>
              <a:defRPr/>
            </a:pPr>
            <a:r>
              <a:rPr lang="en-US" dirty="0"/>
              <a:t>The </a:t>
            </a:r>
            <a:r>
              <a:rPr lang="en-US" b="1" dirty="0"/>
              <a:t>“speedup” </a:t>
            </a:r>
            <a:r>
              <a:rPr lang="en-US" dirty="0"/>
              <a:t>of a parallel solution is measured in the time it took to complete the task sequentially divided by the time it took to complete the task when done in parallel. </a:t>
            </a:r>
          </a:p>
          <a:p>
            <a:pPr marL="38085" indent="0">
              <a:buNone/>
              <a:defRPr/>
            </a:pPr>
            <a:endParaRPr lang="en-US" dirty="0"/>
          </a:p>
          <a:p>
            <a:pPr marL="38085" indent="0">
              <a:buNone/>
              <a:defRPr/>
            </a:pPr>
            <a:r>
              <a:rPr lang="en-US" dirty="0"/>
              <a:t>Solutions that use parallel computing can scale more effectively than solutions that use sequential computing. </a:t>
            </a:r>
            <a:endParaRPr lang="en-US" sz="2000" dirty="0"/>
          </a:p>
          <a:p>
            <a:pPr marL="38085" indent="0">
              <a:buNone/>
              <a:defRPr/>
            </a:pPr>
            <a:endParaRPr lang="en-US" dirty="0"/>
          </a:p>
          <a:p>
            <a:pPr marL="38085" indent="0">
              <a:buNone/>
              <a:defRPr/>
            </a:pPr>
            <a:r>
              <a:rPr lang="en-US" dirty="0"/>
              <a:t>Distributed computing allows problems to be solved that could not be solved on a single computer because of either the processing time or storage needs involved. Distributed computing allows much larger problems to be solved quicker than they could be solved using a single computer. </a:t>
            </a:r>
            <a:endParaRPr lang="en-US" sz="2000" dirty="0"/>
          </a:p>
          <a:p>
            <a:pPr marL="38085" indent="0">
              <a:buNone/>
              <a:defRPr/>
            </a:pPr>
            <a:endParaRPr lang="en-US" sz="2000" dirty="0"/>
          </a:p>
          <a:p>
            <a:pPr marL="38085" indent="0">
              <a:buNone/>
              <a:defRPr/>
            </a:pPr>
            <a:endParaRPr lang="en-US" sz="2000" b="1" dirty="0">
              <a:solidFill>
                <a:srgbClr val="008000"/>
              </a:solidFill>
              <a:latin typeface="Gill Sans MT" panose="020B0502020104020203" pitchFamily="34" charset="77"/>
            </a:endParaRPr>
          </a:p>
        </p:txBody>
      </p:sp>
    </p:spTree>
    <p:extLst>
      <p:ext uri="{BB962C8B-B14F-4D97-AF65-F5344CB8AC3E}">
        <p14:creationId xmlns:p14="http://schemas.microsoft.com/office/powerpoint/2010/main" val="2148380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44825"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Information</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Autofit/>
          </a:bodyPr>
          <a:lstStyle/>
          <a:p>
            <a:pPr marL="38085" indent="0">
              <a:buNone/>
              <a:defRPr/>
            </a:pPr>
            <a:r>
              <a:rPr lang="en-US" sz="2000" dirty="0"/>
              <a:t>Programs can be used to process data to acquire information. </a:t>
            </a:r>
          </a:p>
          <a:p>
            <a:pPr marL="38085" indent="0">
              <a:buNone/>
              <a:defRPr/>
            </a:pPr>
            <a:endParaRPr lang="en-US" sz="2000" b="1" dirty="0">
              <a:solidFill>
                <a:srgbClr val="008000"/>
              </a:solidFill>
              <a:latin typeface="Gill Sans MT" panose="020B0502020104020203" pitchFamily="34" charset="77"/>
            </a:endParaRPr>
          </a:p>
          <a:p>
            <a:pPr marL="38085" indent="0">
              <a:buNone/>
              <a:defRPr/>
            </a:pPr>
            <a:r>
              <a:rPr lang="en-US" sz="2000" dirty="0"/>
              <a:t>Programs such as spreadsheets(for example, Excel) help efficiently organize and find trends in information.  Excel can process tabular data or 2D data with mixed datatypes.</a:t>
            </a:r>
          </a:p>
          <a:p>
            <a:pPr marL="38085" indent="0">
              <a:buNone/>
              <a:defRPr/>
            </a:pPr>
            <a:endParaRPr lang="en-US" sz="2000" dirty="0"/>
          </a:p>
          <a:p>
            <a:pPr marL="38085" indent="0">
              <a:buNone/>
              <a:defRPr/>
            </a:pPr>
            <a:r>
              <a:rPr lang="en-US" sz="2000" dirty="0"/>
              <a:t>A powerful alternative is Python's pandas library. We will explore this library and see how it helps us:</a:t>
            </a:r>
          </a:p>
          <a:p>
            <a:r>
              <a:rPr lang="en-US" sz="2000" dirty="0"/>
              <a:t>gain insight and knowledge that are obtained from translating and transforming digitally represented information. </a:t>
            </a:r>
          </a:p>
          <a:p>
            <a:r>
              <a:rPr lang="en-US" sz="2000" dirty="0"/>
              <a:t>see patterns when data are transformed </a:t>
            </a:r>
          </a:p>
          <a:p>
            <a:r>
              <a:rPr lang="en-US" sz="2000" dirty="0"/>
              <a:t>filter, modify, combine and compare data</a:t>
            </a:r>
          </a:p>
          <a:p>
            <a:r>
              <a:rPr lang="en-US" sz="2000" dirty="0"/>
              <a:t>visualize data through charts, graphs, tables and other visualizations</a:t>
            </a:r>
          </a:p>
          <a:p>
            <a:pPr marL="0" indent="0">
              <a:buNone/>
            </a:pPr>
            <a:endParaRPr lang="en-US" sz="2000" dirty="0"/>
          </a:p>
          <a:p>
            <a:pPr marL="0" indent="0">
              <a:buNone/>
            </a:pPr>
            <a:r>
              <a:rPr lang="en-US" sz="2000" dirty="0">
                <a:solidFill>
                  <a:srgbClr val="FF0000"/>
                </a:solidFill>
              </a:rPr>
              <a:t>We will use </a:t>
            </a:r>
            <a:r>
              <a:rPr lang="en-US" sz="2000" dirty="0" err="1">
                <a:solidFill>
                  <a:srgbClr val="FF0000"/>
                </a:solidFill>
              </a:rPr>
              <a:t>Jupyter</a:t>
            </a:r>
            <a:r>
              <a:rPr lang="en-US" sz="2000" dirty="0">
                <a:solidFill>
                  <a:srgbClr val="FF0000"/>
                </a:solidFill>
              </a:rPr>
              <a:t> Notebook(Lab) for all code in this lecture slides. </a:t>
            </a:r>
          </a:p>
          <a:p>
            <a:pPr marL="38085" indent="0">
              <a:buNone/>
              <a:defRPr/>
            </a:pPr>
            <a:endParaRPr lang="en-US" sz="2000" dirty="0"/>
          </a:p>
          <a:p>
            <a:pPr marL="38085" indent="0">
              <a:buNone/>
              <a:defRPr/>
            </a:pPr>
            <a:endParaRPr lang="en-US" sz="2000" dirty="0"/>
          </a:p>
          <a:p>
            <a:pPr marL="38085" indent="0">
              <a:buNone/>
              <a:defRPr/>
            </a:pPr>
            <a:endParaRPr lang="en-US" sz="2000" dirty="0"/>
          </a:p>
          <a:p>
            <a:pPr marL="38085" indent="0">
              <a:buNone/>
              <a:defRPr/>
            </a:pPr>
            <a:endParaRPr lang="en-US" sz="2000" b="1" dirty="0">
              <a:solidFill>
                <a:srgbClr val="008000"/>
              </a:solidFill>
              <a:latin typeface="Gill Sans MT" panose="020B0502020104020203" pitchFamily="34" charset="77"/>
            </a:endParaRPr>
          </a:p>
          <a:p>
            <a:pPr marL="38085" indent="0">
              <a:buNone/>
              <a:defRPr/>
            </a:pPr>
            <a:endParaRPr lang="en-US" sz="2000" b="1" dirty="0">
              <a:solidFill>
                <a:srgbClr val="008000"/>
              </a:solidFill>
              <a:latin typeface="Gill Sans MT" panose="020B0502020104020203" pitchFamily="34" charset="77"/>
            </a:endParaRPr>
          </a:p>
        </p:txBody>
      </p:sp>
    </p:spTree>
    <p:extLst>
      <p:ext uri="{BB962C8B-B14F-4D97-AF65-F5344CB8AC3E}">
        <p14:creationId xmlns:p14="http://schemas.microsoft.com/office/powerpoint/2010/main" val="2272105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pandas</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r>
              <a:rPr lang="en-US" dirty="0"/>
              <a:t>We'll explore pandas using </a:t>
            </a:r>
            <a:r>
              <a:rPr lang="en-US" dirty="0" err="1"/>
              <a:t>Jupyter</a:t>
            </a:r>
            <a:r>
              <a:rPr lang="en-US" dirty="0"/>
              <a:t> Lab by looking at a movies dataset: IMDB's Top 1000 movies. The “imdb_1000.csv” comma-separated values file is a text file that contains information about these movies. </a:t>
            </a:r>
          </a:p>
          <a:p>
            <a:pPr marL="38085" indent="0">
              <a:buNone/>
              <a:defRPr/>
            </a:pPr>
            <a:endParaRPr lang="en-US" b="1" dirty="0">
              <a:solidFill>
                <a:srgbClr val="008000"/>
              </a:solidFill>
              <a:latin typeface="Gill Sans MT" panose="020B0502020104020203" pitchFamily="34" charset="77"/>
            </a:endParaRPr>
          </a:p>
        </p:txBody>
      </p:sp>
      <p:pic>
        <p:nvPicPr>
          <p:cNvPr id="7" name="Picture 6">
            <a:extLst>
              <a:ext uri="{FF2B5EF4-FFF2-40B4-BE49-F238E27FC236}">
                <a16:creationId xmlns:a16="http://schemas.microsoft.com/office/drawing/2014/main" id="{9000BAC7-3904-F94A-8D51-A7E512405E4C}"/>
              </a:ext>
            </a:extLst>
          </p:cNvPr>
          <p:cNvPicPr>
            <a:picLocks noChangeAspect="1"/>
          </p:cNvPicPr>
          <p:nvPr/>
        </p:nvPicPr>
        <p:blipFill>
          <a:blip r:embed="rId3"/>
          <a:stretch>
            <a:fillRect/>
          </a:stretch>
        </p:blipFill>
        <p:spPr>
          <a:xfrm>
            <a:off x="178085" y="1795220"/>
            <a:ext cx="8781719" cy="3248728"/>
          </a:xfrm>
          <a:prstGeom prst="rect">
            <a:avLst/>
          </a:prstGeom>
        </p:spPr>
      </p:pic>
    </p:spTree>
    <p:extLst>
      <p:ext uri="{BB962C8B-B14F-4D97-AF65-F5344CB8AC3E}">
        <p14:creationId xmlns:p14="http://schemas.microsoft.com/office/powerpoint/2010/main" val="3963522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pandas</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r>
              <a:rPr lang="en-US" dirty="0"/>
              <a:t>Opening this text file using Excel:</a:t>
            </a:r>
          </a:p>
          <a:p>
            <a:pPr marL="38085" indent="0">
              <a:buNone/>
              <a:defRPr/>
            </a:pPr>
            <a:endParaRPr lang="en-US" b="1" dirty="0">
              <a:solidFill>
                <a:srgbClr val="008000"/>
              </a:solidFill>
              <a:latin typeface="Gill Sans MT" panose="020B0502020104020203" pitchFamily="34" charset="77"/>
            </a:endParaRPr>
          </a:p>
        </p:txBody>
      </p:sp>
      <p:pic>
        <p:nvPicPr>
          <p:cNvPr id="7" name="Picture 6">
            <a:extLst>
              <a:ext uri="{FF2B5EF4-FFF2-40B4-BE49-F238E27FC236}">
                <a16:creationId xmlns:a16="http://schemas.microsoft.com/office/drawing/2014/main" id="{59046B4A-589B-DD43-B7C6-29664A8E5EB0}"/>
              </a:ext>
            </a:extLst>
          </p:cNvPr>
          <p:cNvPicPr>
            <a:picLocks noChangeAspect="1"/>
          </p:cNvPicPr>
          <p:nvPr/>
        </p:nvPicPr>
        <p:blipFill>
          <a:blip r:embed="rId3"/>
          <a:stretch>
            <a:fillRect/>
          </a:stretch>
        </p:blipFill>
        <p:spPr>
          <a:xfrm>
            <a:off x="584629" y="1266213"/>
            <a:ext cx="6597445" cy="4000489"/>
          </a:xfrm>
          <a:prstGeom prst="rect">
            <a:avLst/>
          </a:prstGeom>
        </p:spPr>
      </p:pic>
    </p:spTree>
    <p:extLst>
      <p:ext uri="{BB962C8B-B14F-4D97-AF65-F5344CB8AC3E}">
        <p14:creationId xmlns:p14="http://schemas.microsoft.com/office/powerpoint/2010/main" val="3040631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pPr eaLnBrk="1" hangingPunct="1"/>
            <a:r>
              <a:rPr lang="en-US" altLang="en-US" dirty="0">
                <a:latin typeface="Tahoma" panose="020B0604030504040204" pitchFamily="34" charset="0"/>
                <a:ea typeface="ＭＳ Ｐゴシック" panose="020B0600070205080204" pitchFamily="34" charset="-128"/>
              </a:rPr>
              <a:t>pandas</a:t>
            </a: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r>
              <a:rPr lang="en-US" dirty="0"/>
              <a:t>Pandas can read in a csv file and store it as a </a:t>
            </a:r>
            <a:r>
              <a:rPr lang="en-US" b="1" dirty="0" err="1"/>
              <a:t>dataframe</a:t>
            </a:r>
            <a:r>
              <a:rPr lang="en-US" dirty="0"/>
              <a:t>, a 2D data structure.</a:t>
            </a:r>
            <a:endParaRPr lang="en-US" b="1" dirty="0">
              <a:solidFill>
                <a:srgbClr val="008000"/>
              </a:solidFill>
              <a:latin typeface="Gill Sans MT" panose="020B0502020104020203" pitchFamily="34" charset="77"/>
            </a:endParaRPr>
          </a:p>
        </p:txBody>
      </p:sp>
      <p:pic>
        <p:nvPicPr>
          <p:cNvPr id="3" name="Picture 2">
            <a:extLst>
              <a:ext uri="{FF2B5EF4-FFF2-40B4-BE49-F238E27FC236}">
                <a16:creationId xmlns:a16="http://schemas.microsoft.com/office/drawing/2014/main" id="{E4394C7B-0EF7-EA4B-B0D9-DAB09745E108}"/>
              </a:ext>
            </a:extLst>
          </p:cNvPr>
          <p:cNvPicPr>
            <a:picLocks noChangeAspect="1"/>
          </p:cNvPicPr>
          <p:nvPr/>
        </p:nvPicPr>
        <p:blipFill>
          <a:blip r:embed="rId3"/>
          <a:stretch>
            <a:fillRect/>
          </a:stretch>
        </p:blipFill>
        <p:spPr>
          <a:xfrm>
            <a:off x="62755" y="2236811"/>
            <a:ext cx="6908800" cy="635000"/>
          </a:xfrm>
          <a:prstGeom prst="rect">
            <a:avLst/>
          </a:prstGeom>
        </p:spPr>
      </p:pic>
      <p:pic>
        <p:nvPicPr>
          <p:cNvPr id="4" name="Picture 3">
            <a:extLst>
              <a:ext uri="{FF2B5EF4-FFF2-40B4-BE49-F238E27FC236}">
                <a16:creationId xmlns:a16="http://schemas.microsoft.com/office/drawing/2014/main" id="{8AD01FBB-033E-884D-87A8-C2135E331B0F}"/>
              </a:ext>
            </a:extLst>
          </p:cNvPr>
          <p:cNvPicPr>
            <a:picLocks noChangeAspect="1"/>
          </p:cNvPicPr>
          <p:nvPr/>
        </p:nvPicPr>
        <p:blipFill>
          <a:blip r:embed="rId4"/>
          <a:stretch>
            <a:fillRect/>
          </a:stretch>
        </p:blipFill>
        <p:spPr>
          <a:xfrm>
            <a:off x="38955" y="1273735"/>
            <a:ext cx="6197600" cy="1016000"/>
          </a:xfrm>
          <a:prstGeom prst="rect">
            <a:avLst/>
          </a:prstGeom>
        </p:spPr>
      </p:pic>
      <p:pic>
        <p:nvPicPr>
          <p:cNvPr id="7" name="Picture 6">
            <a:extLst>
              <a:ext uri="{FF2B5EF4-FFF2-40B4-BE49-F238E27FC236}">
                <a16:creationId xmlns:a16="http://schemas.microsoft.com/office/drawing/2014/main" id="{662ADAE3-E0AC-D34C-920D-34F57A47B163}"/>
              </a:ext>
            </a:extLst>
          </p:cNvPr>
          <p:cNvPicPr>
            <a:picLocks noChangeAspect="1"/>
          </p:cNvPicPr>
          <p:nvPr/>
        </p:nvPicPr>
        <p:blipFill>
          <a:blip r:embed="rId5"/>
          <a:stretch>
            <a:fillRect/>
          </a:stretch>
        </p:blipFill>
        <p:spPr>
          <a:xfrm>
            <a:off x="176524" y="3772885"/>
            <a:ext cx="8904721" cy="1819074"/>
          </a:xfrm>
          <a:prstGeom prst="rect">
            <a:avLst/>
          </a:prstGeom>
        </p:spPr>
      </p:pic>
      <p:pic>
        <p:nvPicPr>
          <p:cNvPr id="9" name="Picture 8">
            <a:extLst>
              <a:ext uri="{FF2B5EF4-FFF2-40B4-BE49-F238E27FC236}">
                <a16:creationId xmlns:a16="http://schemas.microsoft.com/office/drawing/2014/main" id="{DADAA5F3-BD33-A240-AAD1-936191FA1E17}"/>
              </a:ext>
            </a:extLst>
          </p:cNvPr>
          <p:cNvPicPr>
            <a:picLocks noChangeAspect="1"/>
          </p:cNvPicPr>
          <p:nvPr/>
        </p:nvPicPr>
        <p:blipFill>
          <a:blip r:embed="rId6"/>
          <a:stretch>
            <a:fillRect/>
          </a:stretch>
        </p:blipFill>
        <p:spPr>
          <a:xfrm>
            <a:off x="119639" y="2915449"/>
            <a:ext cx="3107655" cy="675577"/>
          </a:xfrm>
          <a:prstGeom prst="rect">
            <a:avLst/>
          </a:prstGeom>
        </p:spPr>
      </p:pic>
      <p:sp>
        <p:nvSpPr>
          <p:cNvPr id="12" name="TextBox 11">
            <a:extLst>
              <a:ext uri="{FF2B5EF4-FFF2-40B4-BE49-F238E27FC236}">
                <a16:creationId xmlns:a16="http://schemas.microsoft.com/office/drawing/2014/main" id="{5D6CC50B-0F45-4548-AF11-353157FD41A8}"/>
              </a:ext>
            </a:extLst>
          </p:cNvPr>
          <p:cNvSpPr txBox="1"/>
          <p:nvPr/>
        </p:nvSpPr>
        <p:spPr>
          <a:xfrm>
            <a:off x="3517155" y="3058709"/>
            <a:ext cx="3911087" cy="415498"/>
          </a:xfrm>
          <a:prstGeom prst="rect">
            <a:avLst/>
          </a:prstGeom>
          <a:noFill/>
        </p:spPr>
        <p:txBody>
          <a:bodyPr wrap="square" rtlCol="0">
            <a:spAutoFit/>
          </a:bodyPr>
          <a:lstStyle/>
          <a:p>
            <a:r>
              <a:rPr lang="en-US" sz="2100" dirty="0">
                <a:solidFill>
                  <a:srgbClr val="FF0000"/>
                </a:solidFill>
              </a:rPr>
              <a:t>Top five rows of the </a:t>
            </a:r>
            <a:r>
              <a:rPr lang="en-US" sz="2100" dirty="0" err="1">
                <a:solidFill>
                  <a:srgbClr val="FF0000"/>
                </a:solidFill>
              </a:rPr>
              <a:t>dataframe</a:t>
            </a:r>
            <a:r>
              <a:rPr lang="en-US" sz="2100" dirty="0">
                <a:solidFill>
                  <a:srgbClr val="FF0000"/>
                </a:solidFill>
              </a:rPr>
              <a:t>.</a:t>
            </a:r>
          </a:p>
        </p:txBody>
      </p:sp>
      <p:cxnSp>
        <p:nvCxnSpPr>
          <p:cNvPr id="13" name="Straight Arrow Connector 12">
            <a:extLst>
              <a:ext uri="{FF2B5EF4-FFF2-40B4-BE49-F238E27FC236}">
                <a16:creationId xmlns:a16="http://schemas.microsoft.com/office/drawing/2014/main" id="{B91F653B-A18B-4F4A-A33C-4061DDB53178}"/>
              </a:ext>
            </a:extLst>
          </p:cNvPr>
          <p:cNvCxnSpPr>
            <a:cxnSpLocks/>
          </p:cNvCxnSpPr>
          <p:nvPr/>
        </p:nvCxnSpPr>
        <p:spPr>
          <a:xfrm flipH="1">
            <a:off x="3137755" y="3266458"/>
            <a:ext cx="37940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591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2D2E821-4DA7-1A4C-90AB-7D29E754B92B}"/>
              </a:ext>
            </a:extLst>
          </p:cNvPr>
          <p:cNvSpPr>
            <a:spLocks noGrp="1" noChangeArrowheads="1"/>
          </p:cNvSpPr>
          <p:nvPr>
            <p:ph type="title"/>
          </p:nvPr>
        </p:nvSpPr>
        <p:spPr>
          <a:xfrm>
            <a:off x="0" y="0"/>
            <a:ext cx="7766704" cy="632388"/>
          </a:xfrm>
        </p:spPr>
        <p:txBody>
          <a:bodyPr/>
          <a:lstStyle/>
          <a:p>
            <a:pPr eaLnBrk="1" hangingPunct="1"/>
            <a:r>
              <a:rPr lang="en-US" altLang="en-US" dirty="0" err="1">
                <a:latin typeface="Tahoma" panose="020B0604030504040204" pitchFamily="34" charset="0"/>
                <a:ea typeface="ＭＳ Ｐゴシック" panose="020B0600070205080204" pitchFamily="34" charset="-128"/>
              </a:rPr>
              <a:t>Dataframe</a:t>
            </a:r>
            <a:endParaRPr lang="en-US" altLang="en-US" dirty="0">
              <a:latin typeface="Tahoma" panose="020B060403050404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FDE21009-F167-294A-90DA-D3129AD4DEB7}"/>
              </a:ext>
            </a:extLst>
          </p:cNvPr>
          <p:cNvSpPr>
            <a:spLocks noGrp="1" noChangeArrowheads="1"/>
          </p:cNvSpPr>
          <p:nvPr>
            <p:ph type="body" idx="1"/>
          </p:nvPr>
        </p:nvSpPr>
        <p:spPr>
          <a:xfrm>
            <a:off x="119641" y="536507"/>
            <a:ext cx="8904720" cy="5178493"/>
          </a:xfrm>
        </p:spPr>
        <p:txBody>
          <a:bodyPr>
            <a:normAutofit/>
          </a:bodyPr>
          <a:lstStyle/>
          <a:p>
            <a:pPr marL="38085" indent="0">
              <a:buNone/>
              <a:defRPr/>
            </a:pPr>
            <a:r>
              <a:rPr lang="en-US" dirty="0"/>
              <a:t>The movies data structure in the previous slides is a </a:t>
            </a:r>
            <a:r>
              <a:rPr lang="en-US" b="1" dirty="0" err="1"/>
              <a:t>dataframe</a:t>
            </a:r>
            <a:r>
              <a:rPr lang="en-US" dirty="0"/>
              <a:t>.  A </a:t>
            </a:r>
            <a:r>
              <a:rPr lang="en-US" dirty="0" err="1"/>
              <a:t>dataframe</a:t>
            </a:r>
            <a:r>
              <a:rPr lang="en-US" dirty="0"/>
              <a:t> is an enhanced two-dimensional data structure. You can think of it as a dictionary where the keys are the column names and the values are column values. Each column is called a </a:t>
            </a:r>
            <a:r>
              <a:rPr lang="en-US" b="1" dirty="0"/>
              <a:t>Series</a:t>
            </a:r>
            <a:r>
              <a:rPr lang="en-US" dirty="0"/>
              <a:t>. </a:t>
            </a:r>
            <a:endParaRPr lang="en-US" b="1" dirty="0">
              <a:solidFill>
                <a:srgbClr val="008000"/>
              </a:solidFill>
              <a:latin typeface="Gill Sans MT" panose="020B0502020104020203" pitchFamily="34" charset="77"/>
            </a:endParaRPr>
          </a:p>
        </p:txBody>
      </p:sp>
      <p:sp>
        <p:nvSpPr>
          <p:cNvPr id="10" name="TextBox 9">
            <a:extLst>
              <a:ext uri="{FF2B5EF4-FFF2-40B4-BE49-F238E27FC236}">
                <a16:creationId xmlns:a16="http://schemas.microsoft.com/office/drawing/2014/main" id="{AA77D041-7A22-F346-97D2-354E742ECA1A}"/>
              </a:ext>
            </a:extLst>
          </p:cNvPr>
          <p:cNvSpPr txBox="1"/>
          <p:nvPr/>
        </p:nvSpPr>
        <p:spPr>
          <a:xfrm>
            <a:off x="879598" y="1795479"/>
            <a:ext cx="3003754" cy="738664"/>
          </a:xfrm>
          <a:prstGeom prst="rect">
            <a:avLst/>
          </a:prstGeom>
          <a:noFill/>
        </p:spPr>
        <p:txBody>
          <a:bodyPr wrap="square" rtlCol="0">
            <a:spAutoFit/>
          </a:bodyPr>
          <a:lstStyle/>
          <a:p>
            <a:r>
              <a:rPr lang="en-US" sz="2100" dirty="0">
                <a:solidFill>
                  <a:srgbClr val="FF0000"/>
                </a:solidFill>
              </a:rPr>
              <a:t>Column names are like “keys” of a dictionary.</a:t>
            </a:r>
          </a:p>
        </p:txBody>
      </p:sp>
      <p:sp>
        <p:nvSpPr>
          <p:cNvPr id="7" name="TextBox 6">
            <a:extLst>
              <a:ext uri="{FF2B5EF4-FFF2-40B4-BE49-F238E27FC236}">
                <a16:creationId xmlns:a16="http://schemas.microsoft.com/office/drawing/2014/main" id="{08AEB15C-B51B-714D-95E3-F22ED3978204}"/>
              </a:ext>
            </a:extLst>
          </p:cNvPr>
          <p:cNvSpPr txBox="1"/>
          <p:nvPr/>
        </p:nvSpPr>
        <p:spPr>
          <a:xfrm>
            <a:off x="3780433" y="2048247"/>
            <a:ext cx="3166905" cy="738664"/>
          </a:xfrm>
          <a:prstGeom prst="rect">
            <a:avLst/>
          </a:prstGeom>
          <a:noFill/>
        </p:spPr>
        <p:txBody>
          <a:bodyPr wrap="square" rtlCol="0">
            <a:spAutoFit/>
          </a:bodyPr>
          <a:lstStyle/>
          <a:p>
            <a:r>
              <a:rPr lang="en-US" sz="2100" dirty="0">
                <a:solidFill>
                  <a:srgbClr val="FF0000"/>
                </a:solidFill>
              </a:rPr>
              <a:t>Column values are like  “values” of a dictionary.</a:t>
            </a:r>
          </a:p>
        </p:txBody>
      </p:sp>
      <p:pic>
        <p:nvPicPr>
          <p:cNvPr id="3" name="Picture 2">
            <a:extLst>
              <a:ext uri="{FF2B5EF4-FFF2-40B4-BE49-F238E27FC236}">
                <a16:creationId xmlns:a16="http://schemas.microsoft.com/office/drawing/2014/main" id="{535F0213-B81D-E045-BF26-3D20C76C19BE}"/>
              </a:ext>
            </a:extLst>
          </p:cNvPr>
          <p:cNvPicPr>
            <a:picLocks noChangeAspect="1"/>
          </p:cNvPicPr>
          <p:nvPr/>
        </p:nvPicPr>
        <p:blipFill>
          <a:blip r:embed="rId3"/>
          <a:stretch>
            <a:fillRect/>
          </a:stretch>
        </p:blipFill>
        <p:spPr>
          <a:xfrm>
            <a:off x="0" y="2843039"/>
            <a:ext cx="9144000" cy="1999548"/>
          </a:xfrm>
          <a:prstGeom prst="rect">
            <a:avLst/>
          </a:prstGeom>
        </p:spPr>
      </p:pic>
      <p:cxnSp>
        <p:nvCxnSpPr>
          <p:cNvPr id="5" name="Straight Arrow Connector 4">
            <a:extLst>
              <a:ext uri="{FF2B5EF4-FFF2-40B4-BE49-F238E27FC236}">
                <a16:creationId xmlns:a16="http://schemas.microsoft.com/office/drawing/2014/main" id="{1FC0AD09-10CE-074F-8189-1E02D5D46EF9}"/>
              </a:ext>
            </a:extLst>
          </p:cNvPr>
          <p:cNvCxnSpPr>
            <a:cxnSpLocks/>
          </p:cNvCxnSpPr>
          <p:nvPr/>
        </p:nvCxnSpPr>
        <p:spPr>
          <a:xfrm>
            <a:off x="2571572" y="2534143"/>
            <a:ext cx="201125" cy="32335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983D76A-E6B0-0343-9D7F-592B64D5823C}"/>
              </a:ext>
            </a:extLst>
          </p:cNvPr>
          <p:cNvCxnSpPr>
            <a:cxnSpLocks/>
          </p:cNvCxnSpPr>
          <p:nvPr/>
        </p:nvCxnSpPr>
        <p:spPr>
          <a:xfrm flipH="1">
            <a:off x="3057832" y="2720153"/>
            <a:ext cx="998799" cy="122984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6017C5E-72B4-8845-AD1A-75CB1935AA56}"/>
              </a:ext>
            </a:extLst>
          </p:cNvPr>
          <p:cNvPicPr>
            <a:picLocks noChangeAspect="1"/>
          </p:cNvPicPr>
          <p:nvPr/>
        </p:nvPicPr>
        <p:blipFill>
          <a:blip r:embed="rId4"/>
          <a:stretch>
            <a:fillRect/>
          </a:stretch>
        </p:blipFill>
        <p:spPr>
          <a:xfrm>
            <a:off x="207431" y="4951041"/>
            <a:ext cx="7453666" cy="711041"/>
          </a:xfrm>
          <a:prstGeom prst="rect">
            <a:avLst/>
          </a:prstGeom>
        </p:spPr>
      </p:pic>
      <p:cxnSp>
        <p:nvCxnSpPr>
          <p:cNvPr id="22" name="Straight Arrow Connector 21">
            <a:extLst>
              <a:ext uri="{FF2B5EF4-FFF2-40B4-BE49-F238E27FC236}">
                <a16:creationId xmlns:a16="http://schemas.microsoft.com/office/drawing/2014/main" id="{EA1AC810-2511-9042-8C34-FF404390C08A}"/>
              </a:ext>
            </a:extLst>
          </p:cNvPr>
          <p:cNvCxnSpPr>
            <a:cxnSpLocks/>
          </p:cNvCxnSpPr>
          <p:nvPr/>
        </p:nvCxnSpPr>
        <p:spPr>
          <a:xfrm flipH="1" flipV="1">
            <a:off x="2595717" y="4937798"/>
            <a:ext cx="176980" cy="19855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BF7AE78-9455-2C40-A005-C47C62B0B101}"/>
              </a:ext>
            </a:extLst>
          </p:cNvPr>
          <p:cNvSpPr txBox="1"/>
          <p:nvPr/>
        </p:nvSpPr>
        <p:spPr>
          <a:xfrm>
            <a:off x="2135752" y="4621579"/>
            <a:ext cx="582332" cy="415498"/>
          </a:xfrm>
          <a:prstGeom prst="rect">
            <a:avLst/>
          </a:prstGeom>
          <a:noFill/>
        </p:spPr>
        <p:txBody>
          <a:bodyPr wrap="square" rtlCol="0">
            <a:spAutoFit/>
          </a:bodyPr>
          <a:lstStyle/>
          <a:p>
            <a:r>
              <a:rPr lang="en-US" sz="2100" dirty="0">
                <a:solidFill>
                  <a:srgbClr val="FF0000"/>
                </a:solidFill>
              </a:rPr>
              <a:t>key</a:t>
            </a:r>
          </a:p>
        </p:txBody>
      </p:sp>
      <p:cxnSp>
        <p:nvCxnSpPr>
          <p:cNvPr id="26" name="Straight Arrow Connector 25">
            <a:extLst>
              <a:ext uri="{FF2B5EF4-FFF2-40B4-BE49-F238E27FC236}">
                <a16:creationId xmlns:a16="http://schemas.microsoft.com/office/drawing/2014/main" id="{D6F60180-2343-594A-81F2-F0F25BC567DD}"/>
              </a:ext>
            </a:extLst>
          </p:cNvPr>
          <p:cNvCxnSpPr>
            <a:cxnSpLocks/>
          </p:cNvCxnSpPr>
          <p:nvPr/>
        </p:nvCxnSpPr>
        <p:spPr>
          <a:xfrm flipV="1">
            <a:off x="3460955" y="4621579"/>
            <a:ext cx="837320" cy="74697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90C20A4-AD26-E34A-BC8F-0C31FA26F1E5}"/>
              </a:ext>
            </a:extLst>
          </p:cNvPr>
          <p:cNvSpPr txBox="1"/>
          <p:nvPr/>
        </p:nvSpPr>
        <p:spPr>
          <a:xfrm>
            <a:off x="4050840" y="4842587"/>
            <a:ext cx="806535" cy="415498"/>
          </a:xfrm>
          <a:prstGeom prst="rect">
            <a:avLst/>
          </a:prstGeom>
          <a:noFill/>
        </p:spPr>
        <p:txBody>
          <a:bodyPr wrap="square" rtlCol="0">
            <a:spAutoFit/>
          </a:bodyPr>
          <a:lstStyle/>
          <a:p>
            <a:r>
              <a:rPr lang="en-US" sz="2100" dirty="0">
                <a:solidFill>
                  <a:srgbClr val="FF0000"/>
                </a:solidFill>
              </a:rPr>
              <a:t>value</a:t>
            </a:r>
          </a:p>
        </p:txBody>
      </p:sp>
      <p:cxnSp>
        <p:nvCxnSpPr>
          <p:cNvPr id="30" name="Straight Arrow Connector 29">
            <a:extLst>
              <a:ext uri="{FF2B5EF4-FFF2-40B4-BE49-F238E27FC236}">
                <a16:creationId xmlns:a16="http://schemas.microsoft.com/office/drawing/2014/main" id="{45377D77-451D-2F4C-82E5-CB2F96BB6C30}"/>
              </a:ext>
            </a:extLst>
          </p:cNvPr>
          <p:cNvCxnSpPr>
            <a:cxnSpLocks/>
          </p:cNvCxnSpPr>
          <p:nvPr/>
        </p:nvCxnSpPr>
        <p:spPr>
          <a:xfrm flipH="1">
            <a:off x="1020592" y="2590271"/>
            <a:ext cx="639470" cy="2672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1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25" grpId="0"/>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10651</TotalTime>
  <Words>1976</Words>
  <Application>Microsoft Macintosh PowerPoint</Application>
  <PresentationFormat>On-screen Show (16:10)</PresentationFormat>
  <Paragraphs>230</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Gill Sans MT</vt:lpstr>
      <vt:lpstr>Tahoma</vt:lpstr>
      <vt:lpstr>Office Theme</vt:lpstr>
      <vt:lpstr>Understanding Data Part 3</vt:lpstr>
      <vt:lpstr>Information</vt:lpstr>
      <vt:lpstr>Computational Models</vt:lpstr>
      <vt:lpstr>Computational Models</vt:lpstr>
      <vt:lpstr>Information</vt:lpstr>
      <vt:lpstr>pandas</vt:lpstr>
      <vt:lpstr>pandas</vt:lpstr>
      <vt:lpstr>pandas</vt:lpstr>
      <vt:lpstr>Dataframe</vt:lpstr>
      <vt:lpstr>Accessing Columns of a Dataframe</vt:lpstr>
      <vt:lpstr>Accessing Columns of a Dataframe</vt:lpstr>
      <vt:lpstr>Analyzing Data</vt:lpstr>
      <vt:lpstr>Plotting Data</vt:lpstr>
      <vt:lpstr>Positional Index</vt:lpstr>
      <vt:lpstr>Accessing Rows with iloc</vt:lpstr>
      <vt:lpstr>Labels Index</vt:lpstr>
      <vt:lpstr>Accessing Rows with loc[]</vt:lpstr>
      <vt:lpstr>Filtering Data</vt:lpstr>
      <vt:lpstr>Searching</vt:lpstr>
      <vt:lpstr>Titanic Dataset Example</vt:lpstr>
      <vt:lpstr>Titanic Dataset Example</vt:lpstr>
      <vt:lpstr>Cleaning Data</vt:lpstr>
      <vt:lpstr>Cleaning Data</vt:lpstr>
      <vt:lpstr>Cleaning Data</vt:lpstr>
      <vt:lpstr>Extracting Information</vt:lpstr>
      <vt:lpstr>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Coding Games in Python</dc:title>
  <dc:creator>Long B Nguyen</dc:creator>
  <cp:lastModifiedBy>Long Nguyen</cp:lastModifiedBy>
  <cp:revision>4</cp:revision>
  <dcterms:created xsi:type="dcterms:W3CDTF">2019-05-29T16:38:51Z</dcterms:created>
  <dcterms:modified xsi:type="dcterms:W3CDTF">2023-03-08T15:17:42Z</dcterms:modified>
</cp:coreProperties>
</file>