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34"/>
  </p:notesMasterIdLst>
  <p:sldIdLst>
    <p:sldId id="555" r:id="rId2"/>
    <p:sldId id="556" r:id="rId3"/>
    <p:sldId id="557" r:id="rId4"/>
    <p:sldId id="558" r:id="rId5"/>
    <p:sldId id="559" r:id="rId6"/>
    <p:sldId id="560" r:id="rId7"/>
    <p:sldId id="316" r:id="rId8"/>
    <p:sldId id="306" r:id="rId9"/>
    <p:sldId id="308" r:id="rId10"/>
    <p:sldId id="313" r:id="rId11"/>
    <p:sldId id="309" r:id="rId12"/>
    <p:sldId id="312" r:id="rId13"/>
    <p:sldId id="307" r:id="rId14"/>
    <p:sldId id="310" r:id="rId15"/>
    <p:sldId id="561" r:id="rId16"/>
    <p:sldId id="317" r:id="rId17"/>
    <p:sldId id="318" r:id="rId18"/>
    <p:sldId id="319" r:id="rId19"/>
    <p:sldId id="325" r:id="rId20"/>
    <p:sldId id="326" r:id="rId21"/>
    <p:sldId id="327" r:id="rId22"/>
    <p:sldId id="562" r:id="rId23"/>
    <p:sldId id="563" r:id="rId24"/>
    <p:sldId id="424" r:id="rId25"/>
    <p:sldId id="564" r:id="rId26"/>
    <p:sldId id="425" r:id="rId27"/>
    <p:sldId id="565" r:id="rId28"/>
    <p:sldId id="322" r:id="rId29"/>
    <p:sldId id="330" r:id="rId30"/>
    <p:sldId id="566" r:id="rId31"/>
    <p:sldId id="323" r:id="rId32"/>
    <p:sldId id="426" r:id="rId33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0590"/>
  </p:normalViewPr>
  <p:slideViewPr>
    <p:cSldViewPr snapToGrid="0" snapToObjects="1">
      <p:cViewPr varScale="1">
        <p:scale>
          <a:sx n="134" d="100"/>
          <a:sy n="134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9T12:47:14.779" v="13175" actId="20577"/>
      <pc:docMkLst>
        <pc:docMk/>
      </pc:docMkLst>
      <pc:sldChg chg="modSp modAnim">
        <pc:chgData name="Long B Nguyen" userId="f59fb8f3-a021-417a-8bc1-65c8d471c621" providerId="ADAL" clId="{59CB9C7B-CBC7-E549-B176-97F9C29CB310}" dt="2019-11-14T12:40:42.660" v="12558"/>
        <pc:sldMkLst>
          <pc:docMk/>
          <pc:sldMk cId="278045358" sldId="257"/>
        </pc:sldMkLst>
        <pc:spChg chg="mod">
          <ac:chgData name="Long B Nguyen" userId="f59fb8f3-a021-417a-8bc1-65c8d471c621" providerId="ADAL" clId="{59CB9C7B-CBC7-E549-B176-97F9C29CB310}" dt="2019-11-12T01:11:38.632" v="9417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49:37.520" v="12034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2T15:11:32.112" v="11690" actId="20577"/>
        <pc:sldMkLst>
          <pc:docMk/>
          <pc:sldMk cId="1438711869" sldId="284"/>
        </pc:sldMkLst>
        <pc:spChg chg="mod">
          <ac:chgData name="Long B Nguyen" userId="f59fb8f3-a021-417a-8bc1-65c8d471c621" providerId="ADAL" clId="{59CB9C7B-CBC7-E549-B176-97F9C29CB310}" dt="2019-11-12T15:11:32.112" v="11690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3T15:48:40.306" v="11995" actId="20577"/>
        <pc:sldMkLst>
          <pc:docMk/>
          <pc:sldMk cId="131840209" sldId="286"/>
        </pc:sldMkLst>
        <pc:spChg chg="mod">
          <ac:chgData name="Long B Nguyen" userId="f59fb8f3-a021-417a-8bc1-65c8d471c621" providerId="ADAL" clId="{59CB9C7B-CBC7-E549-B176-97F9C29CB310}" dt="2019-11-13T15:48:40.306" v="1199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addSp delSp modSp">
        <pc:chgData name="Long B Nguyen" userId="f59fb8f3-a021-417a-8bc1-65c8d471c621" providerId="ADAL" clId="{59CB9C7B-CBC7-E549-B176-97F9C29CB310}" dt="2019-11-10T19:22:00.946" v="8903" actId="20577"/>
        <pc:sldMkLst>
          <pc:docMk/>
          <pc:sldMk cId="3036972376" sldId="321"/>
        </pc:sldMkLst>
        <pc:spChg chg="add del mod">
          <ac:chgData name="Long B Nguyen" userId="f59fb8f3-a021-417a-8bc1-65c8d471c621" providerId="ADAL" clId="{59CB9C7B-CBC7-E549-B176-97F9C29CB310}" dt="2019-11-05T13:54:02.337" v="1287"/>
          <ac:spMkLst>
            <pc:docMk/>
            <pc:sldMk cId="3036972376" sldId="321"/>
            <ac:spMk id="3" creationId="{24F99C46-A32E-3148-9B44-9521E1A1E87B}"/>
          </ac:spMkLst>
        </pc:spChg>
        <pc:spChg chg="add mod">
          <ac:chgData name="Long B Nguyen" userId="f59fb8f3-a021-417a-8bc1-65c8d471c621" providerId="ADAL" clId="{59CB9C7B-CBC7-E549-B176-97F9C29CB310}" dt="2019-11-10T19:22:00.946" v="8903" actId="20577"/>
          <ac:spMkLst>
            <pc:docMk/>
            <pc:sldMk cId="3036972376" sldId="321"/>
            <ac:spMk id="4" creationId="{8659479A-1929-8C41-9815-9AEA66125320}"/>
          </ac:spMkLst>
        </pc:spChg>
        <pc:spChg chg="mod">
          <ac:chgData name="Long B Nguyen" userId="f59fb8f3-a021-417a-8bc1-65c8d471c621" providerId="ADAL" clId="{59CB9C7B-CBC7-E549-B176-97F9C29CB310}" dt="2019-11-04T19:50:37.380" v="66" actId="20577"/>
          <ac:spMkLst>
            <pc:docMk/>
            <pc:sldMk cId="3036972376" sldId="321"/>
            <ac:spMk id="9" creationId="{E3B2E017-30B2-884B-A113-B419A2ED51AD}"/>
          </ac:spMkLst>
        </pc:spChg>
        <pc:cxnChg chg="add del mod">
          <ac:chgData name="Long B Nguyen" userId="f59fb8f3-a021-417a-8bc1-65c8d471c621" providerId="ADAL" clId="{59CB9C7B-CBC7-E549-B176-97F9C29CB310}" dt="2019-11-05T13:54:02.337" v="1287"/>
          <ac:cxnSpMkLst>
            <pc:docMk/>
            <pc:sldMk cId="3036972376" sldId="321"/>
            <ac:cxnSpMk id="5" creationId="{4DB27AD3-BE1D-8F44-BD28-286CB0C4F16D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3:00:38.436" v="12869" actId="20577"/>
        <pc:sldMkLst>
          <pc:docMk/>
          <pc:sldMk cId="3329169435" sldId="324"/>
        </pc:sldMkLst>
        <pc:spChg chg="mod">
          <ac:chgData name="Long B Nguyen" userId="f59fb8f3-a021-417a-8bc1-65c8d471c621" providerId="ADAL" clId="{59CB9C7B-CBC7-E549-B176-97F9C29CB310}" dt="2019-11-10T19:19:28.717" v="8860" actId="20577"/>
          <ac:spMkLst>
            <pc:docMk/>
            <pc:sldMk cId="3329169435" sldId="324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4:36:53.122" v="9544" actId="20577"/>
          <ac:spMkLst>
            <pc:docMk/>
            <pc:sldMk cId="3329169435" sldId="324"/>
            <ac:spMk id="3" creationId="{A1DFF59C-0607-DD47-93E1-3B5DBC7CB72D}"/>
          </ac:spMkLst>
        </pc:spChg>
        <pc:spChg chg="add mod">
          <ac:chgData name="Long B Nguyen" userId="f59fb8f3-a021-417a-8bc1-65c8d471c621" providerId="ADAL" clId="{59CB9C7B-CBC7-E549-B176-97F9C29CB310}" dt="2019-11-12T14:53:54.886" v="10799" actId="20577"/>
          <ac:spMkLst>
            <pc:docMk/>
            <pc:sldMk cId="3329169435" sldId="324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14T13:00:38.436" v="12869" actId="20577"/>
          <ac:spMkLst>
            <pc:docMk/>
            <pc:sldMk cId="3329169435" sldId="324"/>
            <ac:spMk id="9" creationId="{E3B2E017-30B2-884B-A113-B419A2ED51AD}"/>
          </ac:spMkLst>
        </pc:spChg>
        <pc:spChg chg="add mod">
          <ac:chgData name="Long B Nguyen" userId="f59fb8f3-a021-417a-8bc1-65c8d471c621" providerId="ADAL" clId="{59CB9C7B-CBC7-E549-B176-97F9C29CB310}" dt="2019-11-12T14:54:40.604" v="10805" actId="113"/>
          <ac:spMkLst>
            <pc:docMk/>
            <pc:sldMk cId="3329169435" sldId="324"/>
            <ac:spMk id="14" creationId="{5EDF072F-75BE-8741-9067-D2D254F08E47}"/>
          </ac:spMkLst>
        </pc:spChg>
        <pc:cxnChg chg="add mod">
          <ac:chgData name="Long B Nguyen" userId="f59fb8f3-a021-417a-8bc1-65c8d471c621" providerId="ADAL" clId="{59CB9C7B-CBC7-E549-B176-97F9C29CB310}" dt="2019-11-12T14:54:15.245" v="10800" actId="14100"/>
          <ac:cxnSpMkLst>
            <pc:docMk/>
            <pc:sldMk cId="3329169435" sldId="324"/>
            <ac:cxnSpMk id="4" creationId="{A46F3D1F-4E4F-FA42-90BE-0487CC045C6E}"/>
          </ac:cxnSpMkLst>
        </pc:cxnChg>
        <pc:cxnChg chg="add mod">
          <ac:chgData name="Long B Nguyen" userId="f59fb8f3-a021-417a-8bc1-65c8d471c621" providerId="ADAL" clId="{59CB9C7B-CBC7-E549-B176-97F9C29CB310}" dt="2019-11-05T13:38:52.025" v="508" actId="1036"/>
          <ac:cxnSpMkLst>
            <pc:docMk/>
            <pc:sldMk cId="3329169435" sldId="324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2T14:54:28.685" v="10803" actId="14100"/>
          <ac:cxnSpMkLst>
            <pc:docMk/>
            <pc:sldMk cId="3329169435" sldId="324"/>
            <ac:cxnSpMk id="15" creationId="{F7544DEB-4070-1144-B42C-B2D00FB2B589}"/>
          </ac:cxnSpMkLst>
        </pc:cxnChg>
      </pc:sldChg>
      <pc:sldChg chg="addSp delSp modSp add delAnim modAnim">
        <pc:chgData name="Long B Nguyen" userId="f59fb8f3-a021-417a-8bc1-65c8d471c621" providerId="ADAL" clId="{59CB9C7B-CBC7-E549-B176-97F9C29CB310}" dt="2019-11-14T12:43:23.402" v="12581"/>
        <pc:sldMkLst>
          <pc:docMk/>
          <pc:sldMk cId="1776864183" sldId="328"/>
        </pc:sldMkLst>
        <pc:spChg chg="mod">
          <ac:chgData name="Long B Nguyen" userId="f59fb8f3-a021-417a-8bc1-65c8d471c621" providerId="ADAL" clId="{59CB9C7B-CBC7-E549-B176-97F9C29CB310}" dt="2019-11-12T15:14:06.124" v="11712" actId="20577"/>
          <ac:spMkLst>
            <pc:docMk/>
            <pc:sldMk cId="1776864183" sldId="328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5:15:01.451" v="11782" actId="255"/>
          <ac:spMkLst>
            <pc:docMk/>
            <pc:sldMk cId="1776864183" sldId="328"/>
            <ac:spMk id="4" creationId="{FED0F1E3-82CD-B346-A913-A640D9993422}"/>
          </ac:spMkLst>
        </pc:spChg>
        <pc:spChg chg="del">
          <ac:chgData name="Long B Nguyen" userId="f59fb8f3-a021-417a-8bc1-65c8d471c621" providerId="ADAL" clId="{59CB9C7B-CBC7-E549-B176-97F9C29CB310}" dt="2019-11-12T15:14:09.609" v="11713" actId="478"/>
          <ac:spMkLst>
            <pc:docMk/>
            <pc:sldMk cId="1776864183" sldId="328"/>
            <ac:spMk id="8" creationId="{D57AD83D-A164-2C46-A5D9-850FF63C92FB}"/>
          </ac:spMkLst>
        </pc:spChg>
        <pc:spChg chg="add mod">
          <ac:chgData name="Long B Nguyen" userId="f59fb8f3-a021-417a-8bc1-65c8d471c621" providerId="ADAL" clId="{59CB9C7B-CBC7-E549-B176-97F9C29CB310}" dt="2019-11-12T15:17:48.107" v="11936" actId="1076"/>
          <ac:spMkLst>
            <pc:docMk/>
            <pc:sldMk cId="1776864183" sldId="328"/>
            <ac:spMk id="12" creationId="{9E2D0245-4E8B-0243-AE9F-4DE1A924CAF4}"/>
          </ac:spMkLst>
        </pc:spChg>
        <pc:spChg chg="del">
          <ac:chgData name="Long B Nguyen" userId="f59fb8f3-a021-417a-8bc1-65c8d471c621" providerId="ADAL" clId="{59CB9C7B-CBC7-E549-B176-97F9C29CB310}" dt="2019-11-12T15:14:25.270" v="11719" actId="478"/>
          <ac:spMkLst>
            <pc:docMk/>
            <pc:sldMk cId="1776864183" sldId="328"/>
            <ac:spMk id="15" creationId="{785021ED-C20D-0141-8AF2-FBA30E60D3E6}"/>
          </ac:spMkLst>
        </pc:spChg>
        <pc:spChg chg="del">
          <ac:chgData name="Long B Nguyen" userId="f59fb8f3-a021-417a-8bc1-65c8d471c621" providerId="ADAL" clId="{59CB9C7B-CBC7-E549-B176-97F9C29CB310}" dt="2019-11-12T15:14:22.851" v="11718" actId="478"/>
          <ac:spMkLst>
            <pc:docMk/>
            <pc:sldMk cId="1776864183" sldId="328"/>
            <ac:spMk id="16" creationId="{2C3068F1-27B1-8745-AC00-F5D5109130CF}"/>
          </ac:spMkLst>
        </pc:spChg>
        <pc:spChg chg="add mod">
          <ac:chgData name="Long B Nguyen" userId="f59fb8f3-a021-417a-8bc1-65c8d471c621" providerId="ADAL" clId="{59CB9C7B-CBC7-E549-B176-97F9C29CB310}" dt="2019-11-12T15:17:53.168" v="11938" actId="1076"/>
          <ac:spMkLst>
            <pc:docMk/>
            <pc:sldMk cId="1776864183" sldId="328"/>
            <ac:spMk id="18" creationId="{7116D9A5-60C1-8D4E-997E-2550DA5CAD84}"/>
          </ac:spMkLst>
        </pc:spChg>
        <pc:spChg chg="add mod">
          <ac:chgData name="Long B Nguyen" userId="f59fb8f3-a021-417a-8bc1-65c8d471c621" providerId="ADAL" clId="{59CB9C7B-CBC7-E549-B176-97F9C29CB310}" dt="2019-11-12T15:18:20.491" v="11962" actId="1076"/>
          <ac:spMkLst>
            <pc:docMk/>
            <pc:sldMk cId="1776864183" sldId="328"/>
            <ac:spMk id="22" creationId="{0E62641D-9476-0F48-9611-7021ACF92407}"/>
          </ac:spMkLst>
        </pc:spChg>
        <pc:graphicFrameChg chg="mod modGraphic">
          <ac:chgData name="Long B Nguyen" userId="f59fb8f3-a021-417a-8bc1-65c8d471c621" providerId="ADAL" clId="{59CB9C7B-CBC7-E549-B176-97F9C29CB310}" dt="2019-11-12T15:18:38.395" v="11977" actId="20577"/>
          <ac:graphicFrameMkLst>
            <pc:docMk/>
            <pc:sldMk cId="1776864183" sldId="328"/>
            <ac:graphicFrameMk id="3" creationId="{9AFC970E-3FBA-F843-9AA5-DEA44EAA51C8}"/>
          </ac:graphicFrameMkLst>
        </pc:graphicFrameChg>
        <pc:graphicFrameChg chg="del">
          <ac:chgData name="Long B Nguyen" userId="f59fb8f3-a021-417a-8bc1-65c8d471c621" providerId="ADAL" clId="{59CB9C7B-CBC7-E549-B176-97F9C29CB310}" dt="2019-11-12T15:14:13.755" v="11714" actId="478"/>
          <ac:graphicFrameMkLst>
            <pc:docMk/>
            <pc:sldMk cId="1776864183" sldId="328"/>
            <ac:graphicFrameMk id="5" creationId="{A202C015-BB96-FC4D-B798-E01CEEDE818A}"/>
          </ac:graphicFrameMkLst>
        </pc:graphicFrameChg>
        <pc:graphicFrameChg chg="del modGraphic">
          <ac:chgData name="Long B Nguyen" userId="f59fb8f3-a021-417a-8bc1-65c8d471c621" providerId="ADAL" clId="{59CB9C7B-CBC7-E549-B176-97F9C29CB310}" dt="2019-11-12T15:14:20.723" v="11717" actId="478"/>
          <ac:graphicFrameMkLst>
            <pc:docMk/>
            <pc:sldMk cId="1776864183" sldId="328"/>
            <ac:graphicFrameMk id="6" creationId="{CD4D97C6-774B-044C-9810-2CE615865126}"/>
          </ac:graphicFrameMkLst>
        </pc:graphicFrameChg>
        <pc:cxnChg chg="del">
          <ac:chgData name="Long B Nguyen" userId="f59fb8f3-a021-417a-8bc1-65c8d471c621" providerId="ADAL" clId="{59CB9C7B-CBC7-E549-B176-97F9C29CB310}" dt="2019-11-12T15:14:13.755" v="11714" actId="478"/>
          <ac:cxnSpMkLst>
            <pc:docMk/>
            <pc:sldMk cId="1776864183" sldId="328"/>
            <ac:cxnSpMk id="7" creationId="{0957043E-1F8C-8543-A3F1-31C9D596FC1F}"/>
          </ac:cxnSpMkLst>
        </pc:cxnChg>
        <pc:cxnChg chg="del">
          <ac:chgData name="Long B Nguyen" userId="f59fb8f3-a021-417a-8bc1-65c8d471c621" providerId="ADAL" clId="{59CB9C7B-CBC7-E549-B176-97F9C29CB310}" dt="2019-11-12T15:14:16.300" v="11715" actId="478"/>
          <ac:cxnSpMkLst>
            <pc:docMk/>
            <pc:sldMk cId="1776864183" sldId="328"/>
            <ac:cxnSpMk id="11" creationId="{EF130512-CDDF-C947-9F4C-970628FD5926}"/>
          </ac:cxnSpMkLst>
        </pc:cxnChg>
        <pc:cxnChg chg="add mod">
          <ac:chgData name="Long B Nguyen" userId="f59fb8f3-a021-417a-8bc1-65c8d471c621" providerId="ADAL" clId="{59CB9C7B-CBC7-E549-B176-97F9C29CB310}" dt="2019-11-12T15:17:50.325" v="11937" actId="14100"/>
          <ac:cxnSpMkLst>
            <pc:docMk/>
            <pc:sldMk cId="1776864183" sldId="328"/>
            <ac:cxnSpMk id="13" creationId="{8BC38A77-D77A-B949-95AE-18A25DC3C3F5}"/>
          </ac:cxnSpMkLst>
        </pc:cxnChg>
        <pc:cxnChg chg="add del mod">
          <ac:chgData name="Long B Nguyen" userId="f59fb8f3-a021-417a-8bc1-65c8d471c621" providerId="ADAL" clId="{59CB9C7B-CBC7-E549-B176-97F9C29CB310}" dt="2019-11-12T15:17:38.758" v="11908" actId="478"/>
          <ac:cxnSpMkLst>
            <pc:docMk/>
            <pc:sldMk cId="1776864183" sldId="328"/>
            <ac:cxnSpMk id="17" creationId="{F92AA7AF-571E-0D4A-BBBB-FE7856A0832F}"/>
          </ac:cxnSpMkLst>
        </pc:cxnChg>
        <pc:cxnChg chg="add mod">
          <ac:chgData name="Long B Nguyen" userId="f59fb8f3-a021-417a-8bc1-65c8d471c621" providerId="ADAL" clId="{59CB9C7B-CBC7-E549-B176-97F9C29CB310}" dt="2019-11-12T15:17:45.207" v="11935" actId="1037"/>
          <ac:cxnSpMkLst>
            <pc:docMk/>
            <pc:sldMk cId="1776864183" sldId="328"/>
            <ac:cxnSpMk id="20" creationId="{2FFEFA06-1569-2D46-A3A4-72572FB3A0DD}"/>
          </ac:cxnSpMkLst>
        </pc:cxnChg>
        <pc:cxnChg chg="add mod">
          <ac:chgData name="Long B Nguyen" userId="f59fb8f3-a021-417a-8bc1-65c8d471c621" providerId="ADAL" clId="{59CB9C7B-CBC7-E549-B176-97F9C29CB310}" dt="2019-11-12T15:18:16.030" v="11961" actId="14100"/>
          <ac:cxnSpMkLst>
            <pc:docMk/>
            <pc:sldMk cId="1776864183" sldId="328"/>
            <ac:cxnSpMk id="23" creationId="{DF859B50-AEDB-5C4C-BD6F-2305261149EE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2:51:19.338" v="12789"/>
        <pc:sldMkLst>
          <pc:docMk/>
          <pc:sldMk cId="1403592009" sldId="331"/>
        </pc:sldMkLst>
        <pc:spChg chg="add mod">
          <ac:chgData name="Long B Nguyen" userId="f59fb8f3-a021-417a-8bc1-65c8d471c621" providerId="ADAL" clId="{59CB9C7B-CBC7-E549-B176-97F9C29CB310}" dt="2019-11-12T00:48:36.243" v="9287" actId="1076"/>
          <ac:spMkLst>
            <pc:docMk/>
            <pc:sldMk cId="1403592009" sldId="331"/>
            <ac:spMk id="4" creationId="{557F7968-AE4D-9746-81FE-F79B57BD6EFE}"/>
          </ac:spMkLst>
        </pc:spChg>
        <pc:spChg chg="add mod">
          <ac:chgData name="Long B Nguyen" userId="f59fb8f3-a021-417a-8bc1-65c8d471c621" providerId="ADAL" clId="{59CB9C7B-CBC7-E549-B176-97F9C29CB310}" dt="2019-11-12T00:48:25.450" v="9284" actId="1076"/>
          <ac:spMkLst>
            <pc:docMk/>
            <pc:sldMk cId="1403592009" sldId="331"/>
            <ac:spMk id="6" creationId="{95DF8A1A-4837-3C40-9A2C-4A5FFE885A41}"/>
          </ac:spMkLst>
        </pc:spChg>
        <pc:spChg chg="mod">
          <ac:chgData name="Long B Nguyen" userId="f59fb8f3-a021-417a-8bc1-65c8d471c621" providerId="ADAL" clId="{59CB9C7B-CBC7-E549-B176-97F9C29CB310}" dt="2019-11-12T00:46:34.030" v="9046" actId="207"/>
          <ac:spMkLst>
            <pc:docMk/>
            <pc:sldMk cId="1403592009" sldId="331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12T00:48:45.586" v="9289" actId="14100"/>
          <ac:cxnSpMkLst>
            <pc:docMk/>
            <pc:sldMk cId="1403592009" sldId="331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12T00:48:32.563" v="9286" actId="14100"/>
          <ac:cxnSpMkLst>
            <pc:docMk/>
            <pc:sldMk cId="1403592009" sldId="331"/>
            <ac:cxnSpMk id="7" creationId="{C6885A45-616A-744B-A4F0-146A3737FC47}"/>
          </ac:cxnSpMkLst>
        </pc:cxnChg>
      </pc:sldChg>
      <pc:sldChg chg="addSp modSp add modAnim">
        <pc:chgData name="Long B Nguyen" userId="f59fb8f3-a021-417a-8bc1-65c8d471c621" providerId="ADAL" clId="{59CB9C7B-CBC7-E549-B176-97F9C29CB310}" dt="2019-11-14T12:50:48.962" v="12785"/>
        <pc:sldMkLst>
          <pc:docMk/>
          <pc:sldMk cId="1776526477" sldId="332"/>
        </pc:sldMkLst>
        <pc:spChg chg="mod">
          <ac:chgData name="Long B Nguyen" userId="f59fb8f3-a021-417a-8bc1-65c8d471c621" providerId="ADAL" clId="{59CB9C7B-CBC7-E549-B176-97F9C29CB310}" dt="2019-11-06T17:40:28.615" v="1921" actId="1076"/>
          <ac:spMkLst>
            <pc:docMk/>
            <pc:sldMk cId="1776526477" sldId="332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4T12:49:55.911" v="12769" actId="1076"/>
          <ac:spMkLst>
            <pc:docMk/>
            <pc:sldMk cId="1776526477" sldId="332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14T12:50:26.552" v="12783" actId="20577"/>
          <ac:spMkLst>
            <pc:docMk/>
            <pc:sldMk cId="1776526477" sldId="332"/>
            <ac:spMk id="6" creationId="{933C1516-15E0-6241-839C-CC896EC7C958}"/>
          </ac:spMkLst>
        </pc:spChg>
        <pc:spChg chg="mod">
          <ac:chgData name="Long B Nguyen" userId="f59fb8f3-a021-417a-8bc1-65c8d471c621" providerId="ADAL" clId="{59CB9C7B-CBC7-E549-B176-97F9C29CB310}" dt="2019-11-06T17:41:05.504" v="1934" actId="20577"/>
          <ac:spMkLst>
            <pc:docMk/>
            <pc:sldMk cId="1776526477" sldId="332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06T17:41:10.033" v="1935" actId="14100"/>
          <ac:cxnSpMkLst>
            <pc:docMk/>
            <pc:sldMk cId="1776526477" sldId="332"/>
            <ac:cxnSpMk id="5" creationId="{2ACA8F3D-2AEE-0146-8A7F-D08353AD1C3A}"/>
          </ac:cxnSpMkLst>
        </pc:cxnChg>
      </pc:sldChg>
      <pc:sldChg chg="addSp delSp modSp add modAnim">
        <pc:chgData name="Long B Nguyen" userId="f59fb8f3-a021-417a-8bc1-65c8d471c621" providerId="ADAL" clId="{59CB9C7B-CBC7-E549-B176-97F9C29CB310}" dt="2019-11-14T13:02:05.813" v="12882"/>
        <pc:sldMkLst>
          <pc:docMk/>
          <pc:sldMk cId="3768911574" sldId="333"/>
        </pc:sldMkLst>
        <pc:spChg chg="del">
          <ac:chgData name="Long B Nguyen" userId="f59fb8f3-a021-417a-8bc1-65c8d471c621" providerId="ADAL" clId="{59CB9C7B-CBC7-E549-B176-97F9C29CB310}" dt="2019-11-05T13:39:00.362" v="509" actId="478"/>
          <ac:spMkLst>
            <pc:docMk/>
            <pc:sldMk cId="3768911574" sldId="333"/>
            <ac:spMk id="3" creationId="{A1DFF59C-0607-DD47-93E1-3B5DBC7CB72D}"/>
          </ac:spMkLst>
        </pc:spChg>
        <pc:spChg chg="del">
          <ac:chgData name="Long B Nguyen" userId="f59fb8f3-a021-417a-8bc1-65c8d471c621" providerId="ADAL" clId="{59CB9C7B-CBC7-E549-B176-97F9C29CB310}" dt="2019-11-05T13:39:12.947" v="513" actId="478"/>
          <ac:spMkLst>
            <pc:docMk/>
            <pc:sldMk cId="3768911574" sldId="333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05T13:44:18.384" v="791" actId="20577"/>
          <ac:spMkLst>
            <pc:docMk/>
            <pc:sldMk cId="3768911574" sldId="333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4T12:45:21.882" v="12589" actId="20577"/>
          <ac:spMkLst>
            <pc:docMk/>
            <pc:sldMk cId="3768911574" sldId="333"/>
            <ac:spMk id="14" creationId="{5EDF072F-75BE-8741-9067-D2D254F08E47}"/>
          </ac:spMkLst>
        </pc:spChg>
        <pc:spChg chg="add mod">
          <ac:chgData name="Long B Nguyen" userId="f59fb8f3-a021-417a-8bc1-65c8d471c621" providerId="ADAL" clId="{59CB9C7B-CBC7-E549-B176-97F9C29CB310}" dt="2019-11-14T12:45:25.993" v="12592" actId="20577"/>
          <ac:spMkLst>
            <pc:docMk/>
            <pc:sldMk cId="3768911574" sldId="333"/>
            <ac:spMk id="16" creationId="{5A9C07C4-A578-9340-813C-79D04F7B9BE1}"/>
          </ac:spMkLst>
        </pc:spChg>
        <pc:spChg chg="add mod">
          <ac:chgData name="Long B Nguyen" userId="f59fb8f3-a021-417a-8bc1-65c8d471c621" providerId="ADAL" clId="{59CB9C7B-CBC7-E549-B176-97F9C29CB310}" dt="2019-11-14T12:46:25.792" v="12667" actId="1076"/>
          <ac:spMkLst>
            <pc:docMk/>
            <pc:sldMk cId="3768911574" sldId="333"/>
            <ac:spMk id="17" creationId="{A0DA8034-18BF-A04B-95E1-E02483E3609C}"/>
          </ac:spMkLst>
        </pc:spChg>
        <pc:spChg chg="add mod">
          <ac:chgData name="Long B Nguyen" userId="f59fb8f3-a021-417a-8bc1-65c8d471c621" providerId="ADAL" clId="{59CB9C7B-CBC7-E549-B176-97F9C29CB310}" dt="2019-11-14T12:45:11.008" v="12586" actId="20577"/>
          <ac:spMkLst>
            <pc:docMk/>
            <pc:sldMk cId="3768911574" sldId="333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5T13:39:02.337" v="510" actId="478"/>
          <ac:cxnSpMkLst>
            <pc:docMk/>
            <pc:sldMk cId="3768911574" sldId="333"/>
            <ac:cxnSpMk id="4" creationId="{A46F3D1F-4E4F-FA42-90BE-0487CC045C6E}"/>
          </ac:cxnSpMkLst>
        </pc:cxnChg>
        <pc:cxnChg chg="del">
          <ac:chgData name="Long B Nguyen" userId="f59fb8f3-a021-417a-8bc1-65c8d471c621" providerId="ADAL" clId="{59CB9C7B-CBC7-E549-B176-97F9C29CB310}" dt="2019-11-05T13:39:12.947" v="513" actId="478"/>
          <ac:cxnSpMkLst>
            <pc:docMk/>
            <pc:sldMk cId="3768911574" sldId="333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0T19:21:05.339" v="8892" actId="1037"/>
          <ac:cxnSpMkLst>
            <pc:docMk/>
            <pc:sldMk cId="3768911574" sldId="333"/>
            <ac:cxnSpMk id="10" creationId="{78689255-3173-164C-A63E-73DEF65651F2}"/>
          </ac:cxnSpMkLst>
        </pc:cxnChg>
        <pc:cxnChg chg="add mod">
          <ac:chgData name="Long B Nguyen" userId="f59fb8f3-a021-417a-8bc1-65c8d471c621" providerId="ADAL" clId="{59CB9C7B-CBC7-E549-B176-97F9C29CB310}" dt="2019-11-05T13:39:49.663" v="528" actId="14100"/>
          <ac:cxnSpMkLst>
            <pc:docMk/>
            <pc:sldMk cId="3768911574" sldId="333"/>
            <ac:cxnSpMk id="12" creationId="{CC48B4CD-941B-0741-BFA8-B9998C524923}"/>
          </ac:cxnSpMkLst>
        </pc:cxnChg>
        <pc:cxnChg chg="add mod">
          <ac:chgData name="Long B Nguyen" userId="f59fb8f3-a021-417a-8bc1-65c8d471c621" providerId="ADAL" clId="{59CB9C7B-CBC7-E549-B176-97F9C29CB310}" dt="2019-11-05T13:39:43.740" v="525" actId="14100"/>
          <ac:cxnSpMkLst>
            <pc:docMk/>
            <pc:sldMk cId="3768911574" sldId="333"/>
            <ac:cxnSpMk id="13" creationId="{031D278B-4055-D447-8A45-9C9C2EE370C7}"/>
          </ac:cxnSpMkLst>
        </pc:cxnChg>
        <pc:cxnChg chg="mod">
          <ac:chgData name="Long B Nguyen" userId="f59fb8f3-a021-417a-8bc1-65c8d471c621" providerId="ADAL" clId="{59CB9C7B-CBC7-E549-B176-97F9C29CB310}" dt="2019-11-05T13:39:24.362" v="520" actId="692"/>
          <ac:cxnSpMkLst>
            <pc:docMk/>
            <pc:sldMk cId="3768911574" sldId="333"/>
            <ac:cxnSpMk id="15" creationId="{F7544DEB-4070-1144-B42C-B2D00FB2B589}"/>
          </ac:cxnSpMkLst>
        </pc:cxnChg>
        <pc:cxnChg chg="add mod">
          <ac:chgData name="Long B Nguyen" userId="f59fb8f3-a021-417a-8bc1-65c8d471c621" providerId="ADAL" clId="{59CB9C7B-CBC7-E549-B176-97F9C29CB310}" dt="2019-11-05T13:45:56.060" v="830" actId="14100"/>
          <ac:cxnSpMkLst>
            <pc:docMk/>
            <pc:sldMk cId="3768911574" sldId="333"/>
            <ac:cxnSpMk id="18" creationId="{0455C446-0CB9-7542-A5E5-DF0CA973519D}"/>
          </ac:cxnSpMkLst>
        </pc:cxnChg>
        <pc:cxnChg chg="add mod">
          <ac:chgData name="Long B Nguyen" userId="f59fb8f3-a021-417a-8bc1-65c8d471c621" providerId="ADAL" clId="{59CB9C7B-CBC7-E549-B176-97F9C29CB310}" dt="2019-11-14T12:46:41.528" v="12671" actId="14100"/>
          <ac:cxnSpMkLst>
            <pc:docMk/>
            <pc:sldMk cId="3768911574" sldId="333"/>
            <ac:cxnSpMk id="19" creationId="{A6C5B7ED-9686-3549-A3DD-5DD0CF6E8DE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12T00:58:03.638" v="9374" actId="20577"/>
        <pc:sldMkLst>
          <pc:docMk/>
          <pc:sldMk cId="1520390356" sldId="334"/>
        </pc:sldMkLst>
        <pc:spChg chg="del">
          <ac:chgData name="Long B Nguyen" userId="f59fb8f3-a021-417a-8bc1-65c8d471c621" providerId="ADAL" clId="{59CB9C7B-CBC7-E549-B176-97F9C29CB310}" dt="2019-11-06T17:31:26.918" v="1461" actId="478"/>
          <ac:spMkLst>
            <pc:docMk/>
            <pc:sldMk cId="1520390356" sldId="334"/>
            <ac:spMk id="4" creationId="{557F7968-AE4D-9746-81FE-F79B57BD6EFE}"/>
          </ac:spMkLst>
        </pc:spChg>
        <pc:spChg chg="mod">
          <ac:chgData name="Long B Nguyen" userId="f59fb8f3-a021-417a-8bc1-65c8d471c621" providerId="ADAL" clId="{59CB9C7B-CBC7-E549-B176-97F9C29CB310}" dt="2019-11-12T00:58:03.638" v="9374" actId="20577"/>
          <ac:spMkLst>
            <pc:docMk/>
            <pc:sldMk cId="1520390356" sldId="334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30:58.532" v="1457" actId="14100"/>
          <ac:cxnSpMkLst>
            <pc:docMk/>
            <pc:sldMk cId="1520390356" sldId="334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06T17:31:06.805" v="1460" actId="14100"/>
          <ac:cxnSpMkLst>
            <pc:docMk/>
            <pc:sldMk cId="1520390356" sldId="334"/>
            <ac:cxnSpMk id="8" creationId="{EADE529A-64EB-0A40-B575-D437D32FAB41}"/>
          </ac:cxnSpMkLst>
        </pc:cxnChg>
      </pc:sldChg>
      <pc:sldChg chg="delSp modSp add modAnim">
        <pc:chgData name="Long B Nguyen" userId="f59fb8f3-a021-417a-8bc1-65c8d471c621" providerId="ADAL" clId="{59CB9C7B-CBC7-E549-B176-97F9C29CB310}" dt="2019-11-14T12:48:46.852" v="12698" actId="20577"/>
        <pc:sldMkLst>
          <pc:docMk/>
          <pc:sldMk cId="1370301937" sldId="335"/>
        </pc:sldMkLst>
        <pc:spChg chg="del">
          <ac:chgData name="Long B Nguyen" userId="f59fb8f3-a021-417a-8bc1-65c8d471c621" providerId="ADAL" clId="{59CB9C7B-CBC7-E549-B176-97F9C29CB310}" dt="2019-11-06T17:36:49.176" v="1782" actId="478"/>
          <ac:spMkLst>
            <pc:docMk/>
            <pc:sldMk cId="1370301937" sldId="335"/>
            <ac:spMk id="14" creationId="{5EDF072F-75BE-8741-9067-D2D254F08E47}"/>
          </ac:spMkLst>
        </pc:spChg>
        <pc:spChg chg="mod">
          <ac:chgData name="Long B Nguyen" userId="f59fb8f3-a021-417a-8bc1-65c8d471c621" providerId="ADAL" clId="{59CB9C7B-CBC7-E549-B176-97F9C29CB310}" dt="2019-11-14T12:48:46.852" v="12698" actId="20577"/>
          <ac:spMkLst>
            <pc:docMk/>
            <pc:sldMk cId="1370301937" sldId="335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2" creationId="{CC48B4CD-941B-0741-BFA8-B9998C524923}"/>
          </ac:cxnSpMkLst>
        </pc:cxn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3" creationId="{031D278B-4055-D447-8A45-9C9C2EE370C7}"/>
          </ac:cxnSpMkLst>
        </pc:cxnChg>
        <pc:cxnChg chg="del">
          <ac:chgData name="Long B Nguyen" userId="f59fb8f3-a021-417a-8bc1-65c8d471c621" providerId="ADAL" clId="{59CB9C7B-CBC7-E549-B176-97F9C29CB310}" dt="2019-11-06T17:36:41.962" v="1781" actId="478"/>
          <ac:cxnSpMkLst>
            <pc:docMk/>
            <pc:sldMk cId="1370301937" sldId="335"/>
            <ac:cxnSpMk id="15" creationId="{F7544DEB-4070-1144-B42C-B2D00FB2B589}"/>
          </ac:cxnSpMkLst>
        </pc:cxnChg>
        <pc:cxnChg chg="del">
          <ac:chgData name="Long B Nguyen" userId="f59fb8f3-a021-417a-8bc1-65c8d471c621" providerId="ADAL" clId="{59CB9C7B-CBC7-E549-B176-97F9C29CB310}" dt="2019-11-06T17:36:40.542" v="1780" actId="478"/>
          <ac:cxnSpMkLst>
            <pc:docMk/>
            <pc:sldMk cId="1370301937" sldId="335"/>
            <ac:cxnSpMk id="18" creationId="{0455C446-0CB9-7542-A5E5-DF0CA973519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06T17:41:57.400" v="1984" actId="255"/>
        <pc:sldMkLst>
          <pc:docMk/>
          <pc:sldMk cId="649473723" sldId="336"/>
        </pc:sldMkLst>
        <pc:spChg chg="del">
          <ac:chgData name="Long B Nguyen" userId="f59fb8f3-a021-417a-8bc1-65c8d471c621" providerId="ADAL" clId="{59CB9C7B-CBC7-E549-B176-97F9C29CB310}" dt="2019-11-06T17:41:40.395" v="1977" actId="478"/>
          <ac:spMkLst>
            <pc:docMk/>
            <pc:sldMk cId="649473723" sldId="336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06T17:41:57.400" v="1984" actId="255"/>
          <ac:spMkLst>
            <pc:docMk/>
            <pc:sldMk cId="649473723" sldId="336"/>
            <ac:spMk id="7" creationId="{A9401C64-AC9A-004F-A248-696EF36A106F}"/>
          </ac:spMkLst>
        </pc:spChg>
        <pc:spChg chg="mod">
          <ac:chgData name="Long B Nguyen" userId="f59fb8f3-a021-417a-8bc1-65c8d471c621" providerId="ADAL" clId="{59CB9C7B-CBC7-E549-B176-97F9C29CB310}" dt="2019-11-06T17:40:57.398" v="1930" actId="20577"/>
          <ac:spMkLst>
            <pc:docMk/>
            <pc:sldMk cId="649473723" sldId="336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40:49.393" v="1926" actId="14100"/>
          <ac:cxnSpMkLst>
            <pc:docMk/>
            <pc:sldMk cId="649473723" sldId="336"/>
            <ac:cxnSpMk id="5" creationId="{2ACA8F3D-2AEE-0146-8A7F-D08353AD1C3A}"/>
          </ac:cxnSpMkLst>
        </pc:cxnChg>
      </pc:sldChg>
      <pc:sldChg chg="modSp add modAnim">
        <pc:chgData name="Long B Nguyen" userId="f59fb8f3-a021-417a-8bc1-65c8d471c621" providerId="ADAL" clId="{59CB9C7B-CBC7-E549-B176-97F9C29CB310}" dt="2019-11-14T12:57:06.015" v="12816"/>
        <pc:sldMkLst>
          <pc:docMk/>
          <pc:sldMk cId="1454819895" sldId="337"/>
        </pc:sldMkLst>
        <pc:spChg chg="mod">
          <ac:chgData name="Long B Nguyen" userId="f59fb8f3-a021-417a-8bc1-65c8d471c621" providerId="ADAL" clId="{59CB9C7B-CBC7-E549-B176-97F9C29CB310}" dt="2019-11-12T00:45:18.003" v="9033" actId="20577"/>
          <ac:spMkLst>
            <pc:docMk/>
            <pc:sldMk cId="1454819895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7:17.150" v="12819"/>
        <pc:sldMkLst>
          <pc:docMk/>
          <pc:sldMk cId="3761802647" sldId="338"/>
        </pc:sldMkLst>
        <pc:spChg chg="mod">
          <ac:chgData name="Long B Nguyen" userId="f59fb8f3-a021-417a-8bc1-65c8d471c621" providerId="ADAL" clId="{59CB9C7B-CBC7-E549-B176-97F9C29CB310}" dt="2019-11-12T00:50:29.296" v="9342" actId="20577"/>
          <ac:spMkLst>
            <pc:docMk/>
            <pc:sldMk cId="3761802647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27.577" v="12568"/>
        <pc:sldMkLst>
          <pc:docMk/>
          <pc:sldMk cId="2700872664" sldId="339"/>
        </pc:sldMkLst>
        <pc:spChg chg="mod">
          <ac:chgData name="Long B Nguyen" userId="f59fb8f3-a021-417a-8bc1-65c8d471c621" providerId="ADAL" clId="{59CB9C7B-CBC7-E549-B176-97F9C29CB310}" dt="2019-11-10T19:18:36.909" v="8819" actId="20577"/>
          <ac:spMkLst>
            <pc:docMk/>
            <pc:sldMk cId="2700872664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0:38.623" v="10523" actId="20577"/>
          <ac:spMkLst>
            <pc:docMk/>
            <pc:sldMk cId="2700872664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0:08.319" v="12834"/>
        <pc:sldMkLst>
          <pc:docMk/>
          <pc:sldMk cId="2044636910" sldId="340"/>
        </pc:sldMkLst>
        <pc:spChg chg="mod">
          <ac:chgData name="Long B Nguyen" userId="f59fb8f3-a021-417a-8bc1-65c8d471c621" providerId="ADAL" clId="{59CB9C7B-CBC7-E549-B176-97F9C29CB310}" dt="2019-11-10T19:19:14.943" v="8840" actId="20577"/>
          <ac:spMkLst>
            <pc:docMk/>
            <pc:sldMk cId="2044636910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1:01:37.390" v="9406" actId="20577"/>
          <ac:spMkLst>
            <pc:docMk/>
            <pc:sldMk cId="2044636910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05.691" v="12564"/>
        <pc:sldMkLst>
          <pc:docMk/>
          <pc:sldMk cId="2849583976" sldId="341"/>
        </pc:sldMkLst>
        <pc:spChg chg="mod">
          <ac:chgData name="Long B Nguyen" userId="f59fb8f3-a021-417a-8bc1-65c8d471c621" providerId="ADAL" clId="{59CB9C7B-CBC7-E549-B176-97F9C29CB310}" dt="2019-11-13T15:50:19.846" v="12040" actId="20577"/>
          <ac:spMkLst>
            <pc:docMk/>
            <pc:sldMk cId="2849583976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0:58.843" v="12562"/>
        <pc:sldMkLst>
          <pc:docMk/>
          <pc:sldMk cId="1097937752" sldId="342"/>
        </pc:sldMkLst>
        <pc:spChg chg="mod">
          <ac:chgData name="Long B Nguyen" userId="f59fb8f3-a021-417a-8bc1-65c8d471c621" providerId="ADAL" clId="{59CB9C7B-CBC7-E549-B176-97F9C29CB310}" dt="2019-11-10T19:18:08.769" v="8792" actId="20577"/>
          <ac:spMkLst>
            <pc:docMk/>
            <pc:sldMk cId="109793775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50:02.213" v="12038" actId="114"/>
          <ac:spMkLst>
            <pc:docMk/>
            <pc:sldMk cId="1097937752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1:56.869" v="12795"/>
        <pc:sldMkLst>
          <pc:docMk/>
          <pc:sldMk cId="2946703032" sldId="346"/>
        </pc:sldMkLst>
        <pc:spChg chg="mod">
          <ac:chgData name="Long B Nguyen" userId="f59fb8f3-a021-417a-8bc1-65c8d471c621" providerId="ADAL" clId="{59CB9C7B-CBC7-E549-B176-97F9C29CB310}" dt="2019-11-12T00:56:32.031" v="9344" actId="14100"/>
          <ac:spMkLst>
            <pc:docMk/>
            <pc:sldMk cId="294670303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0:23.500" v="11132" actId="20577"/>
          <ac:spMkLst>
            <pc:docMk/>
            <pc:sldMk cId="2946703032" sldId="346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0T19:16:44.615" v="8779" actId="1076"/>
          <ac:spMkLst>
            <pc:docMk/>
            <pc:sldMk cId="2946703032" sldId="346"/>
            <ac:spMk id="10" creationId="{9947108E-12E8-044F-805D-DC505E96834C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2:03.644" v="12797"/>
        <pc:sldMkLst>
          <pc:docMk/>
          <pc:sldMk cId="3861312264" sldId="347"/>
        </pc:sldMkLst>
        <pc:spChg chg="mod">
          <ac:chgData name="Long B Nguyen" userId="f59fb8f3-a021-417a-8bc1-65c8d471c621" providerId="ADAL" clId="{59CB9C7B-CBC7-E549-B176-97F9C29CB310}" dt="2019-11-10T18:41:18.297" v="6968" actId="20577"/>
          <ac:spMkLst>
            <pc:docMk/>
            <pc:sldMk cId="3861312264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0:43:16.595" v="9017" actId="20577"/>
          <ac:spMkLst>
            <pc:docMk/>
            <pc:sldMk cId="3861312264" sldId="347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0T18:40:13.153" v="6927" actId="478"/>
          <ac:spMkLst>
            <pc:docMk/>
            <pc:sldMk cId="3861312264" sldId="347"/>
            <ac:spMk id="10" creationId="{9947108E-12E8-044F-805D-DC505E96834C}"/>
          </ac:spMkLst>
        </pc:spChg>
      </pc:sldChg>
      <pc:sldChg chg="addSp delSp modSp add modAnim">
        <pc:chgData name="Long B Nguyen" userId="f59fb8f3-a021-417a-8bc1-65c8d471c621" providerId="ADAL" clId="{59CB9C7B-CBC7-E549-B176-97F9C29CB310}" dt="2019-11-14T13:12:01.541" v="12955" actId="20577"/>
        <pc:sldMkLst>
          <pc:docMk/>
          <pc:sldMk cId="4152312606" sldId="348"/>
        </pc:sldMkLst>
        <pc:spChg chg="add mod">
          <ac:chgData name="Long B Nguyen" userId="f59fb8f3-a021-417a-8bc1-65c8d471c621" providerId="ADAL" clId="{59CB9C7B-CBC7-E549-B176-97F9C29CB310}" dt="2019-11-14T13:12:01.541" v="12955" actId="20577"/>
          <ac:spMkLst>
            <pc:docMk/>
            <pc:sldMk cId="4152312606" sldId="348"/>
            <ac:spMk id="3" creationId="{74672431-8FFA-904A-BC8A-F824A588FCDD}"/>
          </ac:spMkLst>
        </pc:spChg>
        <pc:spChg chg="add del mod">
          <ac:chgData name="Long B Nguyen" userId="f59fb8f3-a021-417a-8bc1-65c8d471c621" providerId="ADAL" clId="{59CB9C7B-CBC7-E549-B176-97F9C29CB310}" dt="2019-11-10T19:00:18.499" v="7687" actId="478"/>
          <ac:spMkLst>
            <pc:docMk/>
            <pc:sldMk cId="4152312606" sldId="348"/>
            <ac:spMk id="3" creationId="{ABB60266-6ED5-534D-8933-CA03ABF66C15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4" creationId="{AFC1027A-A2B6-B44B-9245-2E5D826BC5DB}"/>
          </ac:spMkLst>
        </pc:spChg>
        <pc:spChg chg="add mod">
          <ac:chgData name="Long B Nguyen" userId="f59fb8f3-a021-417a-8bc1-65c8d471c621" providerId="ADAL" clId="{59CB9C7B-CBC7-E549-B176-97F9C29CB310}" dt="2019-11-10T19:11:32.585" v="8514" actId="207"/>
          <ac:spMkLst>
            <pc:docMk/>
            <pc:sldMk cId="4152312606" sldId="348"/>
            <ac:spMk id="5" creationId="{BABC40CC-AD73-DE40-9706-D1FABABD38CB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6" creationId="{DA0DFD29-B861-3643-8A1F-6A851B97825B}"/>
          </ac:spMkLst>
        </pc:spChg>
        <pc:spChg chg="add mod">
          <ac:chgData name="Long B Nguyen" userId="f59fb8f3-a021-417a-8bc1-65c8d471c621" providerId="ADAL" clId="{59CB9C7B-CBC7-E549-B176-97F9C29CB310}" dt="2019-11-10T19:10:20.645" v="8414" actId="255"/>
          <ac:spMkLst>
            <pc:docMk/>
            <pc:sldMk cId="4152312606" sldId="348"/>
            <ac:spMk id="7" creationId="{7FA88EF5-A7E3-4B42-AC10-E3709C51AEBA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8" creationId="{9678D9F0-77F4-7A43-B46C-EBDB97CE2005}"/>
          </ac:spMkLst>
        </pc:spChg>
        <pc:spChg chg="mod">
          <ac:chgData name="Long B Nguyen" userId="f59fb8f3-a021-417a-8bc1-65c8d471c621" providerId="ADAL" clId="{59CB9C7B-CBC7-E549-B176-97F9C29CB310}" dt="2019-11-12T00:43:34.297" v="9020" actId="20577"/>
          <ac:spMkLst>
            <pc:docMk/>
            <pc:sldMk cId="4152312606" sldId="34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7:01.353" v="12891" actId="20577"/>
        <pc:sldMkLst>
          <pc:docMk/>
          <pc:sldMk cId="2239308720" sldId="349"/>
        </pc:sldMkLst>
        <pc:spChg chg="mod">
          <ac:chgData name="Long B Nguyen" userId="f59fb8f3-a021-417a-8bc1-65c8d471c621" providerId="ADAL" clId="{59CB9C7B-CBC7-E549-B176-97F9C29CB310}" dt="2019-11-14T13:07:01.353" v="12891" actId="20577"/>
          <ac:spMkLst>
            <pc:docMk/>
            <pc:sldMk cId="2239308720" sldId="349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2:50.729" v="8607" actId="20577"/>
          <ac:spMkLst>
            <pc:docMk/>
            <pc:sldMk cId="2239308720" sldId="349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1:23.207" v="8508" actId="20577"/>
          <ac:spMkLst>
            <pc:docMk/>
            <pc:sldMk cId="2239308720" sldId="34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6:28.365" v="12807"/>
        <pc:sldMkLst>
          <pc:docMk/>
          <pc:sldMk cId="1532134668" sldId="350"/>
        </pc:sldMkLst>
        <pc:spChg chg="mod">
          <ac:chgData name="Long B Nguyen" userId="f59fb8f3-a021-417a-8bc1-65c8d471c621" providerId="ADAL" clId="{59CB9C7B-CBC7-E549-B176-97F9C29CB310}" dt="2019-11-10T19:13:39.293" v="8668" actId="20577"/>
          <ac:spMkLst>
            <pc:docMk/>
            <pc:sldMk cId="1532134668" sldId="350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4:01.220" v="8681" actId="1076"/>
          <ac:spMkLst>
            <pc:docMk/>
            <pc:sldMk cId="1532134668" sldId="350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3:22.858" v="8649" actId="20577"/>
          <ac:spMkLst>
            <pc:docMk/>
            <pc:sldMk cId="1532134668" sldId="350"/>
            <ac:spMk id="9" creationId="{E3B2E017-30B2-884B-A113-B419A2ED51AD}"/>
          </ac:spMkLst>
        </pc:spChg>
      </pc:sldChg>
      <pc:sldChg chg="add modAnim">
        <pc:chgData name="Long B Nguyen" userId="f59fb8f3-a021-417a-8bc1-65c8d471c621" providerId="ADAL" clId="{59CB9C7B-CBC7-E549-B176-97F9C29CB310}" dt="2019-11-14T12:55:27.111" v="12804"/>
        <pc:sldMkLst>
          <pc:docMk/>
          <pc:sldMk cId="3420249496" sldId="351"/>
        </pc:sldMkLst>
      </pc:sldChg>
      <pc:sldChg chg="modSp add modAnim">
        <pc:chgData name="Long B Nguyen" userId="f59fb8f3-a021-417a-8bc1-65c8d471c621" providerId="ADAL" clId="{59CB9C7B-CBC7-E549-B176-97F9C29CB310}" dt="2019-11-14T12:40:25.058" v="12554"/>
        <pc:sldMkLst>
          <pc:docMk/>
          <pc:sldMk cId="2101795491" sldId="545"/>
        </pc:sldMkLst>
        <pc:spChg chg="mod">
          <ac:chgData name="Long B Nguyen" userId="f59fb8f3-a021-417a-8bc1-65c8d471c621" providerId="ADAL" clId="{59CB9C7B-CBC7-E549-B176-97F9C29CB310}" dt="2019-11-12T00:41:44.199" v="8972" actId="20577"/>
          <ac:spMkLst>
            <pc:docMk/>
            <pc:sldMk cId="2101795491" sldId="545"/>
            <ac:spMk id="27650" creationId="{CDDBD0B0-F30B-EE40-92BE-F8B3992FD62C}"/>
          </ac:spMkLst>
        </pc:spChg>
      </pc:sldChg>
      <pc:sldChg chg="modSp add modAnim">
        <pc:chgData name="Long B Nguyen" userId="f59fb8f3-a021-417a-8bc1-65c8d471c621" providerId="ADAL" clId="{59CB9C7B-CBC7-E549-B176-97F9C29CB310}" dt="2019-11-12T15:20:09.141" v="11989" actId="20577"/>
        <pc:sldMkLst>
          <pc:docMk/>
          <pc:sldMk cId="1854861563" sldId="546"/>
        </pc:sldMkLst>
        <pc:spChg chg="mod">
          <ac:chgData name="Long B Nguyen" userId="f59fb8f3-a021-417a-8bc1-65c8d471c621" providerId="ADAL" clId="{59CB9C7B-CBC7-E549-B176-97F9C29CB310}" dt="2019-11-12T01:38:55.875" v="9475" actId="20577"/>
          <ac:spMkLst>
            <pc:docMk/>
            <pc:sldMk cId="1854861563" sldId="5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20:09.141" v="11989" actId="20577"/>
          <ac:spMkLst>
            <pc:docMk/>
            <pc:sldMk cId="1854861563" sldId="54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2:09.435" v="12575"/>
        <pc:sldMkLst>
          <pc:docMk/>
          <pc:sldMk cId="906346442" sldId="547"/>
        </pc:sldMkLst>
        <pc:spChg chg="mod">
          <ac:chgData name="Long B Nguyen" userId="f59fb8f3-a021-417a-8bc1-65c8d471c621" providerId="ADAL" clId="{59CB9C7B-CBC7-E549-B176-97F9C29CB310}" dt="2019-11-12T14:52:49.478" v="10756" actId="20577"/>
          <ac:spMkLst>
            <pc:docMk/>
            <pc:sldMk cId="906346442" sldId="5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7:25.508" v="10934" actId="20577"/>
          <ac:spMkLst>
            <pc:docMk/>
            <pc:sldMk cId="906346442" sldId="54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9:01.182" v="12701"/>
        <pc:sldMkLst>
          <pc:docMk/>
          <pc:sldMk cId="2079192273" sldId="548"/>
        </pc:sldMkLst>
        <pc:spChg chg="mod">
          <ac:chgData name="Long B Nguyen" userId="f59fb8f3-a021-417a-8bc1-65c8d471c621" providerId="ADAL" clId="{59CB9C7B-CBC7-E549-B176-97F9C29CB310}" dt="2019-11-12T14:56:52.237" v="10880" actId="20577"/>
          <ac:spMkLst>
            <pc:docMk/>
            <pc:sldMk cId="2079192273" sldId="548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8:49.833" v="11089" actId="20577"/>
          <ac:spMkLst>
            <pc:docMk/>
            <pc:sldMk cId="2079192273" sldId="548"/>
            <ac:spMk id="9" creationId="{E3B2E017-30B2-884B-A113-B419A2ED51AD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7:41.484" v="12822"/>
        <pc:sldMkLst>
          <pc:docMk/>
          <pc:sldMk cId="1299838656" sldId="549"/>
        </pc:sldMkLst>
        <pc:spChg chg="mod">
          <ac:chgData name="Long B Nguyen" userId="f59fb8f3-a021-417a-8bc1-65c8d471c621" providerId="ADAL" clId="{59CB9C7B-CBC7-E549-B176-97F9C29CB310}" dt="2019-11-12T15:10:57.849" v="11689" actId="20577"/>
          <ac:spMkLst>
            <pc:docMk/>
            <pc:sldMk cId="1299838656" sldId="54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5:29.135" v="11446" actId="20577"/>
          <ac:spMkLst>
            <pc:docMk/>
            <pc:sldMk cId="1299838656" sldId="549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2T14:59:58.015" v="11128" actId="478"/>
          <ac:spMkLst>
            <pc:docMk/>
            <pc:sldMk cId="1299838656" sldId="549"/>
            <ac:spMk id="10" creationId="{9947108E-12E8-044F-805D-DC505E96834C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8:19.218" v="12827"/>
        <pc:sldMkLst>
          <pc:docMk/>
          <pc:sldMk cId="2820908233" sldId="551"/>
        </pc:sldMkLst>
        <pc:spChg chg="mod">
          <ac:chgData name="Long B Nguyen" userId="f59fb8f3-a021-417a-8bc1-65c8d471c621" providerId="ADAL" clId="{59CB9C7B-CBC7-E549-B176-97F9C29CB310}" dt="2019-11-12T15:08:09.321" v="11682" actId="20577"/>
          <ac:spMkLst>
            <pc:docMk/>
            <pc:sldMk cId="2820908233" sldId="551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8:50.392" v="11688" actId="207"/>
          <ac:spMkLst>
            <pc:docMk/>
            <pc:sldMk cId="2820908233" sldId="551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59CB9C7B-CBC7-E549-B176-97F9C29CB310}" dt="2019-11-19T12:45:40.186" v="12957" actId="2696"/>
        <pc:sldMkLst>
          <pc:docMk/>
          <pc:sldMk cId="1559918550" sldId="552"/>
        </pc:sldMkLst>
      </pc:sldChg>
      <pc:sldChg chg="modSp add modAnim">
        <pc:chgData name="Long B Nguyen" userId="f59fb8f3-a021-417a-8bc1-65c8d471c621" providerId="ADAL" clId="{59CB9C7B-CBC7-E549-B176-97F9C29CB310}" dt="2019-11-14T12:56:42.041" v="12810"/>
        <pc:sldMkLst>
          <pc:docMk/>
          <pc:sldMk cId="1358728332" sldId="553"/>
        </pc:sldMkLst>
        <pc:spChg chg="mod">
          <ac:chgData name="Long B Nguyen" userId="f59fb8f3-a021-417a-8bc1-65c8d471c621" providerId="ADAL" clId="{59CB9C7B-CBC7-E549-B176-97F9C29CB310}" dt="2019-11-13T15:57:03.762" v="12061" actId="20577"/>
          <ac:spMkLst>
            <pc:docMk/>
            <pc:sldMk cId="1358728332" sldId="553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6:02:48.086" v="12552" actId="255"/>
          <ac:spMkLst>
            <pc:docMk/>
            <pc:sldMk cId="1358728332" sldId="55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59CB9C7B-CBC7-E549-B176-97F9C29CB310}" dt="2019-11-19T12:47:14.779" v="13175" actId="20577"/>
        <pc:sldMkLst>
          <pc:docMk/>
          <pc:sldMk cId="3027756854" sldId="554"/>
        </pc:sldMkLst>
        <pc:spChg chg="mod">
          <ac:chgData name="Long B Nguyen" userId="f59fb8f3-a021-417a-8bc1-65c8d471c621" providerId="ADAL" clId="{59CB9C7B-CBC7-E549-B176-97F9C29CB310}" dt="2019-11-19T12:47:14.779" v="13175" actId="20577"/>
          <ac:spMkLst>
            <pc:docMk/>
            <pc:sldMk cId="3027756854" sldId="55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08CFCF3-47BA-8D4A-8A80-5ECC75BA7E52}"/>
    <pc:docChg chg="addSld delSld modSld">
      <pc:chgData name="Long B Nguyen" userId="f59fb8f3-a021-417a-8bc1-65c8d471c621" providerId="ADAL" clId="{308CFCF3-47BA-8D4A-8A80-5ECC75BA7E52}" dt="2019-11-19T12:50:23.367" v="38" actId="207"/>
      <pc:docMkLst>
        <pc:docMk/>
      </pc:docMkLst>
      <pc:sldChg chg="del">
        <pc:chgData name="Long B Nguyen" userId="f59fb8f3-a021-417a-8bc1-65c8d471c621" providerId="ADAL" clId="{308CFCF3-47BA-8D4A-8A80-5ECC75BA7E52}" dt="2019-11-19T12:49:13.963" v="1" actId="2696"/>
        <pc:sldMkLst>
          <pc:docMk/>
          <pc:sldMk cId="4247104139" sldId="256"/>
        </pc:sldMkLst>
      </pc:sldChg>
      <pc:sldChg chg="del">
        <pc:chgData name="Long B Nguyen" userId="f59fb8f3-a021-417a-8bc1-65c8d471c621" providerId="ADAL" clId="{308CFCF3-47BA-8D4A-8A80-5ECC75BA7E52}" dt="2019-11-19T12:49:54.751" v="6" actId="2696"/>
        <pc:sldMkLst>
          <pc:docMk/>
          <pc:sldMk cId="278045358" sldId="257"/>
        </pc:sldMkLst>
      </pc:sldChg>
      <pc:sldChg chg="del">
        <pc:chgData name="Long B Nguyen" userId="f59fb8f3-a021-417a-8bc1-65c8d471c621" providerId="ADAL" clId="{308CFCF3-47BA-8D4A-8A80-5ECC75BA7E52}" dt="2019-11-19T12:49:55.390" v="35" actId="2696"/>
        <pc:sldMkLst>
          <pc:docMk/>
          <pc:sldMk cId="1438711869" sldId="284"/>
        </pc:sldMkLst>
      </pc:sldChg>
      <pc:sldChg chg="del">
        <pc:chgData name="Long B Nguyen" userId="f59fb8f3-a021-417a-8bc1-65c8d471c621" providerId="ADAL" clId="{308CFCF3-47BA-8D4A-8A80-5ECC75BA7E52}" dt="2019-11-19T12:49:54.721" v="4" actId="2696"/>
        <pc:sldMkLst>
          <pc:docMk/>
          <pc:sldMk cId="131840209" sldId="28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769313612" sldId="30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75113722" sldId="30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855133670" sldId="30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585856351" sldId="30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76587347" sldId="31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63905040" sldId="31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71198671" sldId="31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80090826" sldId="31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518539467" sldId="31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878693247" sldId="31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014449171" sldId="319"/>
        </pc:sldMkLst>
      </pc:sldChg>
      <pc:sldChg chg="del">
        <pc:chgData name="Long B Nguyen" userId="f59fb8f3-a021-417a-8bc1-65c8d471c621" providerId="ADAL" clId="{308CFCF3-47BA-8D4A-8A80-5ECC75BA7E52}" dt="2019-11-19T12:49:55.067" v="19" actId="2696"/>
        <pc:sldMkLst>
          <pc:docMk/>
          <pc:sldMk cId="3036972376" sldId="32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925491708" sldId="32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56464997" sldId="323"/>
        </pc:sldMkLst>
      </pc:sldChg>
      <pc:sldChg chg="del">
        <pc:chgData name="Long B Nguyen" userId="f59fb8f3-a021-417a-8bc1-65c8d471c621" providerId="ADAL" clId="{308CFCF3-47BA-8D4A-8A80-5ECC75BA7E52}" dt="2019-11-19T12:49:54.854" v="12" actId="2696"/>
        <pc:sldMkLst>
          <pc:docMk/>
          <pc:sldMk cId="3329169435" sldId="3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537719982" sldId="3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73332731" sldId="32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308CFCF3-47BA-8D4A-8A80-5ECC75BA7E52}" dt="2019-11-19T12:49:54.890" v="13" actId="2696"/>
        <pc:sldMkLst>
          <pc:docMk/>
          <pc:sldMk cId="1776864183" sldId="32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369627949" sldId="330"/>
        </pc:sldMkLst>
      </pc:sldChg>
      <pc:sldChg chg="del">
        <pc:chgData name="Long B Nguyen" userId="f59fb8f3-a021-417a-8bc1-65c8d471c621" providerId="ADAL" clId="{308CFCF3-47BA-8D4A-8A80-5ECC75BA7E52}" dt="2019-11-19T12:49:55.092" v="20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308CFCF3-47BA-8D4A-8A80-5ECC75BA7E52}" dt="2019-11-19T12:49:55.001" v="17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308CFCF3-47BA-8D4A-8A80-5ECC75BA7E52}" dt="2019-11-19T12:49:54.925" v="14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308CFCF3-47BA-8D4A-8A80-5ECC75BA7E52}" dt="2019-11-19T12:49:55.115" v="21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308CFCF3-47BA-8D4A-8A80-5ECC75BA7E52}" dt="2019-11-19T12:49:54.938" v="15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308CFCF3-47BA-8D4A-8A80-5ECC75BA7E52}" dt="2019-11-19T12:49:55.033" v="18" actId="2696"/>
        <pc:sldMkLst>
          <pc:docMk/>
          <pc:sldMk cId="649473723" sldId="336"/>
        </pc:sldMkLst>
      </pc:sldChg>
      <pc:sldChg chg="del">
        <pc:chgData name="Long B Nguyen" userId="f59fb8f3-a021-417a-8bc1-65c8d471c621" providerId="ADAL" clId="{308CFCF3-47BA-8D4A-8A80-5ECC75BA7E52}" dt="2019-11-19T12:49:55.295" v="29" actId="2696"/>
        <pc:sldMkLst>
          <pc:docMk/>
          <pc:sldMk cId="1454819895" sldId="337"/>
        </pc:sldMkLst>
      </pc:sldChg>
      <pc:sldChg chg="del">
        <pc:chgData name="Long B Nguyen" userId="f59fb8f3-a021-417a-8bc1-65c8d471c621" providerId="ADAL" clId="{308CFCF3-47BA-8D4A-8A80-5ECC75BA7E52}" dt="2019-11-19T12:49:55.313" v="30" actId="2696"/>
        <pc:sldMkLst>
          <pc:docMk/>
          <pc:sldMk cId="3761802647" sldId="338"/>
        </pc:sldMkLst>
      </pc:sldChg>
      <pc:sldChg chg="del">
        <pc:chgData name="Long B Nguyen" userId="f59fb8f3-a021-417a-8bc1-65c8d471c621" providerId="ADAL" clId="{308CFCF3-47BA-8D4A-8A80-5ECC75BA7E52}" dt="2019-11-19T12:49:54.789" v="9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308CFCF3-47BA-8D4A-8A80-5ECC75BA7E52}" dt="2019-11-19T12:49:54.803" v="10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308CFCF3-47BA-8D4A-8A80-5ECC75BA7E52}" dt="2019-11-19T12:49:54.775" v="8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308CFCF3-47BA-8D4A-8A80-5ECC75BA7E52}" dt="2019-11-19T12:49:54.762" v="7" actId="2696"/>
        <pc:sldMkLst>
          <pc:docMk/>
          <pc:sldMk cId="1097937752" sldId="342"/>
        </pc:sldMkLst>
      </pc:sldChg>
      <pc:sldChg chg="del">
        <pc:chgData name="Long B Nguyen" userId="f59fb8f3-a021-417a-8bc1-65c8d471c621" providerId="ADAL" clId="{308CFCF3-47BA-8D4A-8A80-5ECC75BA7E52}" dt="2019-11-19T12:49:55.133" v="22" actId="2696"/>
        <pc:sldMkLst>
          <pc:docMk/>
          <pc:sldMk cId="2946703032" sldId="346"/>
        </pc:sldMkLst>
      </pc:sldChg>
      <pc:sldChg chg="del">
        <pc:chgData name="Long B Nguyen" userId="f59fb8f3-a021-417a-8bc1-65c8d471c621" providerId="ADAL" clId="{308CFCF3-47BA-8D4A-8A80-5ECC75BA7E52}" dt="2019-11-19T12:49:55.164" v="23" actId="2696"/>
        <pc:sldMkLst>
          <pc:docMk/>
          <pc:sldMk cId="3861312264" sldId="347"/>
        </pc:sldMkLst>
      </pc:sldChg>
      <pc:sldChg chg="del">
        <pc:chgData name="Long B Nguyen" userId="f59fb8f3-a021-417a-8bc1-65c8d471c621" providerId="ADAL" clId="{308CFCF3-47BA-8D4A-8A80-5ECC75BA7E52}" dt="2019-11-19T12:49:55.189" v="24" actId="2696"/>
        <pc:sldMkLst>
          <pc:docMk/>
          <pc:sldMk cId="4152312606" sldId="348"/>
        </pc:sldMkLst>
      </pc:sldChg>
      <pc:sldChg chg="del">
        <pc:chgData name="Long B Nguyen" userId="f59fb8f3-a021-417a-8bc1-65c8d471c621" providerId="ADAL" clId="{308CFCF3-47BA-8D4A-8A80-5ECC75BA7E52}" dt="2019-11-19T12:49:55.235" v="26" actId="2696"/>
        <pc:sldMkLst>
          <pc:docMk/>
          <pc:sldMk cId="2239308720" sldId="349"/>
        </pc:sldMkLst>
      </pc:sldChg>
      <pc:sldChg chg="del">
        <pc:chgData name="Long B Nguyen" userId="f59fb8f3-a021-417a-8bc1-65c8d471c621" providerId="ADAL" clId="{308CFCF3-47BA-8D4A-8A80-5ECC75BA7E52}" dt="2019-11-19T12:49:55.252" v="27" actId="2696"/>
        <pc:sldMkLst>
          <pc:docMk/>
          <pc:sldMk cId="1532134668" sldId="350"/>
        </pc:sldMkLst>
      </pc:sldChg>
      <pc:sldChg chg="del">
        <pc:chgData name="Long B Nguyen" userId="f59fb8f3-a021-417a-8bc1-65c8d471c621" providerId="ADAL" clId="{308CFCF3-47BA-8D4A-8A80-5ECC75BA7E52}" dt="2019-11-19T12:49:55.212" v="25" actId="2696"/>
        <pc:sldMkLst>
          <pc:docMk/>
          <pc:sldMk cId="3420249496" sldId="35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12712238" sldId="4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744089513" sldId="4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69230028" sldId="426"/>
        </pc:sldMkLst>
      </pc:sldChg>
      <pc:sldChg chg="del">
        <pc:chgData name="Long B Nguyen" userId="f59fb8f3-a021-417a-8bc1-65c8d471c621" providerId="ADAL" clId="{308CFCF3-47BA-8D4A-8A80-5ECC75BA7E52}" dt="2019-11-19T12:49:54.737" v="5" actId="2696"/>
        <pc:sldMkLst>
          <pc:docMk/>
          <pc:sldMk cId="2101795491" sldId="545"/>
        </pc:sldMkLst>
      </pc:sldChg>
      <pc:sldChg chg="del">
        <pc:chgData name="Long B Nguyen" userId="f59fb8f3-a021-417a-8bc1-65c8d471c621" providerId="ADAL" clId="{308CFCF3-47BA-8D4A-8A80-5ECC75BA7E52}" dt="2019-11-19T12:49:55.369" v="33" actId="2696"/>
        <pc:sldMkLst>
          <pc:docMk/>
          <pc:sldMk cId="1854861563" sldId="546"/>
        </pc:sldMkLst>
      </pc:sldChg>
      <pc:sldChg chg="del">
        <pc:chgData name="Long B Nguyen" userId="f59fb8f3-a021-417a-8bc1-65c8d471c621" providerId="ADAL" clId="{308CFCF3-47BA-8D4A-8A80-5ECC75BA7E52}" dt="2019-11-19T12:49:54.838" v="11" actId="2696"/>
        <pc:sldMkLst>
          <pc:docMk/>
          <pc:sldMk cId="906346442" sldId="547"/>
        </pc:sldMkLst>
      </pc:sldChg>
      <pc:sldChg chg="del">
        <pc:chgData name="Long B Nguyen" userId="f59fb8f3-a021-417a-8bc1-65c8d471c621" providerId="ADAL" clId="{308CFCF3-47BA-8D4A-8A80-5ECC75BA7E52}" dt="2019-11-19T12:49:54.972" v="16" actId="2696"/>
        <pc:sldMkLst>
          <pc:docMk/>
          <pc:sldMk cId="2079192273" sldId="548"/>
        </pc:sldMkLst>
      </pc:sldChg>
      <pc:sldChg chg="del">
        <pc:chgData name="Long B Nguyen" userId="f59fb8f3-a021-417a-8bc1-65c8d471c621" providerId="ADAL" clId="{308CFCF3-47BA-8D4A-8A80-5ECC75BA7E52}" dt="2019-11-19T12:49:55.340" v="31" actId="2696"/>
        <pc:sldMkLst>
          <pc:docMk/>
          <pc:sldMk cId="1299838656" sldId="549"/>
        </pc:sldMkLst>
      </pc:sldChg>
      <pc:sldChg chg="del">
        <pc:chgData name="Long B Nguyen" userId="f59fb8f3-a021-417a-8bc1-65c8d471c621" providerId="ADAL" clId="{308CFCF3-47BA-8D4A-8A80-5ECC75BA7E52}" dt="2019-11-19T12:49:55.357" v="32" actId="2696"/>
        <pc:sldMkLst>
          <pc:docMk/>
          <pc:sldMk cId="2820908233" sldId="551"/>
        </pc:sldMkLst>
      </pc:sldChg>
      <pc:sldChg chg="del">
        <pc:chgData name="Long B Nguyen" userId="f59fb8f3-a021-417a-8bc1-65c8d471c621" providerId="ADAL" clId="{308CFCF3-47BA-8D4A-8A80-5ECC75BA7E52}" dt="2019-11-19T12:49:55.279" v="28" actId="2696"/>
        <pc:sldMkLst>
          <pc:docMk/>
          <pc:sldMk cId="1358728332" sldId="553"/>
        </pc:sldMkLst>
      </pc:sldChg>
      <pc:sldChg chg="del">
        <pc:chgData name="Long B Nguyen" userId="f59fb8f3-a021-417a-8bc1-65c8d471c621" providerId="ADAL" clId="{308CFCF3-47BA-8D4A-8A80-5ECC75BA7E52}" dt="2019-11-19T12:49:55.378" v="34" actId="2696"/>
        <pc:sldMkLst>
          <pc:docMk/>
          <pc:sldMk cId="3027756854" sldId="55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47347657" sldId="555"/>
        </pc:sldMkLst>
      </pc:sldChg>
      <pc:sldChg chg="modSp add">
        <pc:chgData name="Long B Nguyen" userId="f59fb8f3-a021-417a-8bc1-65c8d471c621" providerId="ADAL" clId="{308CFCF3-47BA-8D4A-8A80-5ECC75BA7E52}" dt="2019-11-19T12:50:23.367" v="38" actId="207"/>
        <pc:sldMkLst>
          <pc:docMk/>
          <pc:sldMk cId="3515362357" sldId="556"/>
        </pc:sldMkLst>
        <pc:spChg chg="mod">
          <ac:chgData name="Long B Nguyen" userId="f59fb8f3-a021-417a-8bc1-65c8d471c621" providerId="ADAL" clId="{308CFCF3-47BA-8D4A-8A80-5ECC75BA7E52}" dt="2019-11-19T12:50:23.367" v="38" actId="20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add">
        <pc:chgData name="Long B Nguyen" userId="f59fb8f3-a021-417a-8bc1-65c8d471c621" providerId="ADAL" clId="{308CFCF3-47BA-8D4A-8A80-5ECC75BA7E52}" dt="2019-11-19T12:49:34.413" v="3" actId="1076"/>
        <pc:sldMkLst>
          <pc:docMk/>
          <pc:sldMk cId="56364418" sldId="557"/>
        </pc:sldMkLst>
        <pc:spChg chg="mod">
          <ac:chgData name="Long B Nguyen" userId="f59fb8f3-a021-417a-8bc1-65c8d471c621" providerId="ADAL" clId="{308CFCF3-47BA-8D4A-8A80-5ECC75BA7E52}" dt="2019-11-19T12:49:34.413" v="3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add">
        <pc:chgData name="Long B Nguyen" userId="f59fb8f3-a021-417a-8bc1-65c8d471c621" providerId="ADAL" clId="{308CFCF3-47BA-8D4A-8A80-5ECC75BA7E52}" dt="2019-11-19T12:49:29.575" v="2" actId="1076"/>
        <pc:sldMkLst>
          <pc:docMk/>
          <pc:sldMk cId="4185702486" sldId="558"/>
        </pc:sldMkLst>
        <pc:spChg chg="mod">
          <ac:chgData name="Long B Nguyen" userId="f59fb8f3-a021-417a-8bc1-65c8d471c621" providerId="ADAL" clId="{308CFCF3-47BA-8D4A-8A80-5ECC75BA7E52}" dt="2019-11-19T12:49:29.575" v="2" actId="1076"/>
          <ac:spMkLst>
            <pc:docMk/>
            <pc:sldMk cId="4185702486" sldId="558"/>
            <ac:spMk id="20482" creationId="{6D756BCF-3D62-744E-A1A2-5EA11AF1F5DE}"/>
          </ac:spMkLst>
        </pc:spChg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190184513" sldId="55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797534927" sldId="56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461972299" sldId="56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056856836" sldId="56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129266536" sldId="56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602950482" sldId="56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4104989124" sldId="56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615412358" sldId="566"/>
        </pc:sldMkLst>
      </pc:sldChg>
    </pc:docChg>
  </pc:docChgLst>
  <pc:docChgLst>
    <pc:chgData name="Long B Nguyen" userId="f59fb8f3-a021-417a-8bc1-65c8d471c621" providerId="ADAL" clId="{359527BD-9D28-FA41-9B76-D4C412CACD55}"/>
  </pc:docChgLst>
  <pc:docChgLst>
    <pc:chgData name="Long B Nguyen" userId="f59fb8f3-a021-417a-8bc1-65c8d471c621" providerId="ADAL" clId="{D93B77CE-F394-FC41-B6D8-2FD1D9E1B7A2}"/>
  </pc:docChgLst>
  <pc:docChgLst>
    <pc:chgData name="Long B Nguyen" userId="f59fb8f3-a021-417a-8bc1-65c8d471c621" providerId="ADAL" clId="{069311B8-5E56-E24D-993B-38D0A9C45058}"/>
  </pc:docChgLst>
  <pc:docChgLst>
    <pc:chgData name="Long B Nguyen" userId="f59fb8f3-a021-417a-8bc1-65c8d471c621" providerId="ADAL" clId="{6CD83B71-C243-244B-B302-DE2E82069201}"/>
  </pc:docChgLst>
  <pc:docChgLst>
    <pc:chgData name="Long B Nguyen" userId="f59fb8f3-a021-417a-8bc1-65c8d471c621" providerId="ADAL" clId="{8C729B60-193B-8444-910A-752A96A0942F}"/>
    <pc:docChg chg="modSld">
      <pc:chgData name="Long B Nguyen" userId="f59fb8f3-a021-417a-8bc1-65c8d471c621" providerId="ADAL" clId="{8C729B60-193B-8444-910A-752A96A0942F}" dt="2020-03-29T01:57:52.362" v="1" actId="20577"/>
      <pc:docMkLst>
        <pc:docMk/>
      </pc:docMkLst>
      <pc:sldChg chg="modSp">
        <pc:chgData name="Long B Nguyen" userId="f59fb8f3-a021-417a-8bc1-65c8d471c621" providerId="ADAL" clId="{8C729B60-193B-8444-910A-752A96A0942F}" dt="2020-03-29T01:57:52.362" v="1" actId="20577"/>
        <pc:sldMkLst>
          <pc:docMk/>
          <pc:sldMk cId="1880090826" sldId="316"/>
        </pc:sldMkLst>
        <pc:spChg chg="mod">
          <ac:chgData name="Long B Nguyen" userId="f59fb8f3-a021-417a-8bc1-65c8d471c621" providerId="ADAL" clId="{8C729B60-193B-8444-910A-752A96A0942F}" dt="2020-03-29T01:57:52.362" v="1" actId="20577"/>
          <ac:spMkLst>
            <pc:docMk/>
            <pc:sldMk cId="1880090826" sldId="316"/>
            <ac:spMk id="10242" creationId="{2E23079A-5ACF-FA4B-BC1D-0D52C05F7CA4}"/>
          </ac:spMkLst>
        </pc:spChg>
      </pc:sldChg>
    </pc:docChg>
  </pc:docChgLst>
  <pc:docChgLst>
    <pc:chgData name="Long B Nguyen" userId="f59fb8f3-a021-417a-8bc1-65c8d471c621" providerId="ADAL" clId="{7CBD4C01-BEFF-0849-BF53-33422C5BC0A3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B45CD-1365-4F4B-B580-C19222E1A371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F1548-1F50-8049-A5B3-6549A1D0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D68A839C-9E8A-C04B-8A6F-331AB0B37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5039C1-5813-E443-9D44-86A49656FC67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97F923F-5E19-EB42-B85F-F95FD4FE7F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Notes Placeholder 2">
            <a:extLst>
              <a:ext uri="{FF2B5EF4-FFF2-40B4-BE49-F238E27FC236}">
                <a16:creationId xmlns:a16="http://schemas.microsoft.com/office/drawing/2014/main" id="{552F4186-9E10-DF48-9044-E9729D909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41E6C69-2C30-E346-8EEF-AD4CB93266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D1DBC4-62E5-C74F-B1E8-6FD3FA2F02C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2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F9D436C4-7A9A-2848-B225-D92524CE1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BC4FE9B-5CBE-B943-A56E-B2FB6006CFDF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C7266F5E-AC5D-A444-A495-C83BD5E13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Notes Placeholder 2">
            <a:extLst>
              <a:ext uri="{FF2B5EF4-FFF2-40B4-BE49-F238E27FC236}">
                <a16:creationId xmlns:a16="http://schemas.microsoft.com/office/drawing/2014/main" id="{A923E51D-FB1E-0B41-8BB2-C74EA5D5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CB1F3B6-B08C-624E-A962-C9F4A4A727BE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14BE09-5F71-504D-86DF-5AD6D202526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64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977134D2-D9E7-C546-9DEE-2A354DB1D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46EE68-C945-ED42-AD8E-6A0316BD360C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ABD467F-B26E-6647-9126-5683C5620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Notes Placeholder 2">
            <a:extLst>
              <a:ext uri="{FF2B5EF4-FFF2-40B4-BE49-F238E27FC236}">
                <a16:creationId xmlns:a16="http://schemas.microsoft.com/office/drawing/2014/main" id="{A6F7117A-D063-B549-8738-E3BC88B20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3EDAE4B-E882-C244-A751-B6DFD394AB49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AC32D7-8F36-4E46-AFC1-FDD2A9199C3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3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276D2756-E84A-2040-8674-53FEF160C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2FA328-BB7B-E64C-9118-0F70BC8AF8A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1B634DBA-E41A-1C47-8142-7E2282A9B7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Notes Placeholder 2">
            <a:extLst>
              <a:ext uri="{FF2B5EF4-FFF2-40B4-BE49-F238E27FC236}">
                <a16:creationId xmlns:a16="http://schemas.microsoft.com/office/drawing/2014/main" id="{28C172B0-CA28-5D47-BE33-592FD9843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058A6919-AF08-5540-AEF8-5FDEBFCDDDC6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ECC4785-5938-024F-BE58-D204BA5461A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53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3ECCB82-666C-A94B-A1C2-0FB79F2E3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AF5DDA-11B7-C74A-81ED-17391EC526ED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88769E6-7436-8E4D-BD57-6EBD1C398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F62C6A7A-3B2C-F949-A88A-18FD5BEF1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ask them, how might the computer store "hi" using binary digits?  (some kind of mapping; ASCII)</a:t>
            </a:r>
          </a:p>
        </p:txBody>
      </p:sp>
    </p:spTree>
    <p:extLst>
      <p:ext uri="{BB962C8B-B14F-4D97-AF65-F5344CB8AC3E}">
        <p14:creationId xmlns:p14="http://schemas.microsoft.com/office/powerpoint/2010/main" val="296906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3ECCB82-666C-A94B-A1C2-0FB79F2E3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AF5DDA-11B7-C74A-81ED-17391EC526E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88769E6-7436-8E4D-BD57-6EBD1C398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F62C6A7A-3B2C-F949-A88A-18FD5BEF1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ask them, how might the computer store "hi" using binary digits?  (some kind of mapping; ASCII)</a:t>
            </a:r>
          </a:p>
        </p:txBody>
      </p:sp>
    </p:spTree>
    <p:extLst>
      <p:ext uri="{BB962C8B-B14F-4D97-AF65-F5344CB8AC3E}">
        <p14:creationId xmlns:p14="http://schemas.microsoft.com/office/powerpoint/2010/main" val="267637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cessing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cessing.com/" TargetMode="External"/><Relationship Id="rId2" Type="http://schemas.openxmlformats.org/officeDocument/2006/relationships/hyperlink" Target="https://longbaonguyen.github.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cessing.org/tutorial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584A-716F-4840-8AA5-BA29DBFC8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09" y="3340559"/>
            <a:ext cx="6686549" cy="986742"/>
          </a:xfrm>
        </p:spPr>
        <p:txBody>
          <a:bodyPr>
            <a:normAutofit/>
          </a:bodyPr>
          <a:lstStyle/>
          <a:p>
            <a:r>
              <a:rPr lang="en-US" sz="3400" b="1" dirty="0"/>
              <a:t>Introduction to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DCD5C-363A-6249-B0DD-5A7EF5ACE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910" y="4494727"/>
            <a:ext cx="6686549" cy="579549"/>
          </a:xfrm>
        </p:spPr>
        <p:txBody>
          <a:bodyPr/>
          <a:lstStyle/>
          <a:p>
            <a:r>
              <a:rPr lang="en-US" sz="2800" dirty="0"/>
              <a:t>The Basics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4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957306F-67E2-854F-B7E0-9A252AADF1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4975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Color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F200ABD-6024-F048-94BB-113C30B1C4E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170432"/>
            <a:ext cx="6686550" cy="433425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>
                <a:cs typeface="Tahoma"/>
              </a:rPr>
              <a:t>RGB Color is determined by three parameters. Each parameter is in the range 0-255. The first indicates the degree of red(R), the second the degree of green(G) and the last the degree of blue(B). </a:t>
            </a: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1600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C0A2BC84-069B-3C4A-9CD8-B1A696869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6" y="2857500"/>
            <a:ext cx="7228417" cy="204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19867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A23FAD0-C454-854B-B4AF-02039D831D3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Some Methods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7143176-3E06-A54E-BA44-BA6A967C646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endParaRPr lang="en-US" sz="1600" b="1" dirty="0">
              <a:latin typeface="Courier New" charset="0"/>
            </a:endParaRPr>
          </a:p>
          <a:p>
            <a:pPr eaLnBrk="1" hangingPunct="1">
              <a:defRPr/>
            </a:pPr>
            <a:r>
              <a:rPr lang="en-US" sz="1600" b="1" dirty="0">
                <a:latin typeface="Courier New" charset="0"/>
              </a:rPr>
              <a:t>size(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width,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height)</a:t>
            </a:r>
            <a:r>
              <a:rPr lang="en-US" sz="1600" dirty="0">
                <a:latin typeface="Courier New" charset="0"/>
              </a:rPr>
              <a:t>: </a:t>
            </a:r>
            <a:r>
              <a:rPr lang="en-US" sz="1600" dirty="0">
                <a:cs typeface="Tahoma"/>
              </a:rPr>
              <a:t>Set the size of the window. This should go in setup(). </a:t>
            </a:r>
            <a:r>
              <a:rPr lang="en-US" sz="1600" dirty="0">
                <a:latin typeface="Courier New"/>
                <a:cs typeface="Courier New"/>
              </a:rPr>
              <a:t>width</a:t>
            </a:r>
            <a:r>
              <a:rPr lang="en-US" sz="1600" dirty="0">
                <a:cs typeface="Tahoma"/>
              </a:rPr>
              <a:t> and </a:t>
            </a:r>
            <a:r>
              <a:rPr lang="en-US" sz="1600" dirty="0">
                <a:latin typeface="Courier New"/>
                <a:cs typeface="Courier New"/>
              </a:rPr>
              <a:t>height</a:t>
            </a:r>
            <a:r>
              <a:rPr lang="en-US" sz="1600" dirty="0">
                <a:cs typeface="Tahoma"/>
              </a:rPr>
              <a:t> are reserved words referring to the size of the screen. </a:t>
            </a: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  <a:p>
            <a:pPr eaLnBrk="1" hangingPunct="1">
              <a:defRPr/>
            </a:pPr>
            <a:r>
              <a:rPr lang="en-US" sz="1600" b="1" dirty="0">
                <a:latin typeface="Courier New" charset="0"/>
              </a:rPr>
              <a:t>background(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range)</a:t>
            </a:r>
            <a:r>
              <a:rPr lang="en-US" sz="1600" dirty="0">
                <a:latin typeface="Courier New" charset="0"/>
              </a:rPr>
              <a:t>: </a:t>
            </a:r>
            <a:r>
              <a:rPr lang="en-US" sz="1600" dirty="0">
                <a:cs typeface="Tahoma"/>
              </a:rPr>
              <a:t>range can be any integer from 0=black to 255=white. This should go in draw().</a:t>
            </a: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eaLnBrk="1" hangingPunct="1">
              <a:defRPr/>
            </a:pPr>
            <a:r>
              <a:rPr lang="en-US" sz="1600" b="1" dirty="0">
                <a:latin typeface="Courier New" charset="0"/>
              </a:rPr>
              <a:t>background(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r,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g,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b)</a:t>
            </a:r>
            <a:r>
              <a:rPr lang="en-US" sz="1600" dirty="0">
                <a:latin typeface="Courier New" charset="0"/>
              </a:rPr>
              <a:t>: </a:t>
            </a:r>
            <a:r>
              <a:rPr lang="en-US" sz="1600" dirty="0">
                <a:cs typeface="Tahoma"/>
              </a:rPr>
              <a:t>Background with RGB values. This should go in draw().</a:t>
            </a: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1600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85635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D160BB-46FA-B540-AB72-FF988D3E48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22902" y="501804"/>
            <a:ext cx="6683765" cy="53146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Some Methods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BDDF6AF-7FBC-3849-B4A5-9D30ED403E3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053592" y="932688"/>
            <a:ext cx="7980680" cy="468172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sz="1600" dirty="0">
              <a:cs typeface="Tahoma"/>
            </a:endParaRPr>
          </a:p>
          <a:p>
            <a:pPr eaLnBrk="1" hangingPunct="1">
              <a:defRPr/>
            </a:pPr>
            <a:r>
              <a:rPr lang="en-US" sz="1600" b="1" dirty="0">
                <a:latin typeface="Courier New" charset="0"/>
              </a:rPr>
              <a:t>fill(int r, int g, int b)</a:t>
            </a:r>
            <a:r>
              <a:rPr lang="en-US" sz="1600" dirty="0">
                <a:latin typeface="Courier New" charset="0"/>
              </a:rPr>
              <a:t>:</a:t>
            </a:r>
            <a:r>
              <a:rPr lang="en-US" sz="1600" dirty="0">
                <a:cs typeface="Tahoma"/>
              </a:rPr>
              <a:t>By calling fill BEFORE a shape will set the color of the shape. Call it again before drawing another shape to change color. </a:t>
            </a:r>
          </a:p>
          <a:p>
            <a:pPr marL="0" indent="0" eaLnBrk="1" hangingPunct="1">
              <a:buNone/>
              <a:defRPr/>
            </a:pPr>
            <a:endParaRPr lang="en-US" sz="1600" dirty="0">
              <a:cs typeface="Tahoma"/>
            </a:endParaRPr>
          </a:p>
          <a:p>
            <a:pPr eaLnBrk="1" hangingPunct="1">
              <a:defRPr/>
            </a:pPr>
            <a:r>
              <a:rPr lang="en-US" sz="1600" b="1" dirty="0" err="1">
                <a:latin typeface="Courier New" charset="0"/>
              </a:rPr>
              <a:t>strokeWeight</a:t>
            </a:r>
            <a:r>
              <a:rPr lang="en-US" sz="1600" b="1" dirty="0">
                <a:latin typeface="Courier New" charset="0"/>
              </a:rPr>
              <a:t>(int pixel):</a:t>
            </a:r>
            <a:r>
              <a:rPr lang="en-US" sz="1600" dirty="0">
                <a:cs typeface="Tahoma"/>
              </a:rPr>
              <a:t> Call BEFORE drawing a shape will set thickness of the boundary.  </a:t>
            </a:r>
          </a:p>
          <a:p>
            <a:pPr marL="0" indent="0" eaLnBrk="1" hangingPunct="1">
              <a:buNone/>
              <a:defRPr/>
            </a:pPr>
            <a:endParaRPr lang="en-US" sz="1600" b="1" dirty="0">
              <a:latin typeface="Courier New" charset="0"/>
              <a:sym typeface="Wingdings"/>
            </a:endParaRPr>
          </a:p>
          <a:p>
            <a:pPr eaLnBrk="1" hangingPunct="1">
              <a:defRPr/>
            </a:pPr>
            <a:r>
              <a:rPr lang="en-US" sz="1600" b="1" dirty="0">
                <a:latin typeface="Courier New" charset="0"/>
                <a:sym typeface="Wingdings"/>
              </a:rPr>
              <a:t>line(int x1, int y1, int x2, int y2):</a:t>
            </a:r>
          </a:p>
          <a:p>
            <a:pPr marL="0" indent="0" eaLnBrk="1" hangingPunct="1">
              <a:buNone/>
              <a:defRPr/>
            </a:pPr>
            <a:endParaRPr lang="en-US" sz="1600" b="1" dirty="0">
              <a:latin typeface="Courier New" charset="0"/>
              <a:sym typeface="Wingdings"/>
            </a:endParaRPr>
          </a:p>
          <a:p>
            <a:pPr eaLnBrk="1" hangingPunct="1">
              <a:defRPr/>
            </a:pPr>
            <a:r>
              <a:rPr lang="en-US" sz="1600" b="1" dirty="0">
                <a:latin typeface="Courier New" charset="0"/>
                <a:sym typeface="Wingdings"/>
              </a:rPr>
              <a:t>ellipse(int x, int y, int width, int height): </a:t>
            </a:r>
            <a:r>
              <a:rPr lang="en-US" sz="1600" dirty="0">
                <a:cs typeface="Tahoma"/>
                <a:sym typeface="Wingdings"/>
              </a:rPr>
              <a:t>center of ellipse is (x, y); width and height are the lengths of the axes.</a:t>
            </a:r>
          </a:p>
          <a:p>
            <a:pPr marL="0" indent="0" eaLnBrk="1" hangingPunct="1">
              <a:buNone/>
              <a:defRPr/>
            </a:pPr>
            <a:endParaRPr lang="en-US" sz="1600" b="1" dirty="0">
              <a:latin typeface="Courier New" charset="0"/>
            </a:endParaRPr>
          </a:p>
          <a:p>
            <a:pPr eaLnBrk="1" hangingPunct="1">
              <a:defRPr/>
            </a:pPr>
            <a:r>
              <a:rPr lang="en-US" sz="1600" b="1" dirty="0" err="1">
                <a:latin typeface="Courier New" charset="0"/>
              </a:rPr>
              <a:t>rect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x,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y,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width,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height)</a:t>
            </a:r>
            <a:r>
              <a:rPr lang="en-US" sz="1600" dirty="0">
                <a:latin typeface="Courier New" charset="0"/>
                <a:sym typeface="Wingdings"/>
              </a:rPr>
              <a:t>: </a:t>
            </a:r>
            <a:r>
              <a:rPr lang="en-US" sz="1600" dirty="0">
                <a:cs typeface="Tahoma"/>
                <a:sym typeface="Wingdings"/>
              </a:rPr>
              <a:t>position is top left corner by default.</a:t>
            </a: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1600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0504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647B3F9-8A8F-FB4E-A9A1-ADAC1CD121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68044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Draw a Line</a:t>
            </a:r>
          </a:p>
        </p:txBody>
      </p:sp>
      <p:pic>
        <p:nvPicPr>
          <p:cNvPr id="16386" name="Content Placeholder 1">
            <a:extLst>
              <a:ext uri="{FF2B5EF4-FFF2-40B4-BE49-F238E27FC236}">
                <a16:creationId xmlns:a16="http://schemas.microsoft.com/office/drawing/2014/main" id="{40FC02DB-B26D-5A4E-BBEE-D925F4751876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r="269"/>
          <a:stretch>
            <a:fillRect/>
          </a:stretch>
        </p:blipFill>
        <p:spPr>
          <a:xfrm>
            <a:off x="1640156" y="1499616"/>
            <a:ext cx="7261331" cy="3516884"/>
          </a:xfrm>
        </p:spPr>
      </p:pic>
    </p:spTree>
    <p:extLst>
      <p:ext uri="{BB962C8B-B14F-4D97-AF65-F5344CB8AC3E}">
        <p14:creationId xmlns:p14="http://schemas.microsoft.com/office/powerpoint/2010/main" val="317511372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B81DF02-135D-4540-AA44-C56D49C861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476604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Draw a Rectangle</a:t>
            </a:r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EE57C632-8573-A54D-BAA3-E23397771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504" y="1398016"/>
            <a:ext cx="7620000" cy="389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58734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A23FAD0-C454-854B-B4AF-02039D831D3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4975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Adding Text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DCC791A7-12CD-D84A-9EC8-A0C8BB69E32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298448"/>
            <a:ext cx="6686550" cy="3995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16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ea typeface="ＭＳ Ｐゴシック" panose="020B0600070205080204" pitchFamily="34" charset="-128"/>
              </a:rPr>
              <a:t>The </a:t>
            </a:r>
            <a:r>
              <a:rPr lang="en-US" altLang="en-US" sz="16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text(String, int x, int y) </a:t>
            </a:r>
            <a:r>
              <a:rPr lang="en-US" altLang="en-US" sz="1600" dirty="0">
                <a:ea typeface="Tahoma" panose="020B0604030504040204" pitchFamily="34" charset="0"/>
                <a:cs typeface="Courier New" panose="02070309020205020404" pitchFamily="49" charset="0"/>
              </a:rPr>
              <a:t>function draws text on the </a:t>
            </a:r>
            <a:r>
              <a:rPr lang="en-US" altLang="en-US" sz="1600" dirty="0" err="1">
                <a:ea typeface="Tahoma" panose="020B0604030504040204" pitchFamily="34" charset="0"/>
                <a:cs typeface="Courier New" panose="02070309020205020404" pitchFamily="49" charset="0"/>
              </a:rPr>
              <a:t>screen.You</a:t>
            </a:r>
            <a:r>
              <a:rPr lang="en-US" altLang="en-US" sz="1600" dirty="0">
                <a:ea typeface="Tahoma" panose="020B0604030504040204" pitchFamily="34" charset="0"/>
                <a:cs typeface="Courier New" panose="02070309020205020404" pitchFamily="49" charset="0"/>
              </a:rPr>
              <a:t> can set the text size and color by using </a:t>
            </a:r>
            <a:r>
              <a:rPr lang="en-US" altLang="en-US" sz="160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textSize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(int s) </a:t>
            </a:r>
            <a:r>
              <a:rPr lang="en-US" altLang="en-US" sz="1600" dirty="0">
                <a:ea typeface="ＭＳ Ｐゴシック" panose="020B0600070205080204" pitchFamily="34" charset="-128"/>
              </a:rPr>
              <a:t>and </a:t>
            </a:r>
            <a:r>
              <a:rPr lang="en-US" altLang="en-US" sz="16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fill(int r, int g, int b)</a:t>
            </a:r>
            <a:r>
              <a:rPr lang="en-US" altLang="en-US" sz="1600" dirty="0">
                <a:ea typeface="ＭＳ Ｐゴシック" panose="020B0600070205080204" pitchFamily="34" charset="-128"/>
              </a:rPr>
              <a:t> before drawing the text. </a:t>
            </a:r>
          </a:p>
          <a:p>
            <a:pPr marL="0" indent="0"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textSize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(32);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fill(255, 0, 0);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text("Hello, World!", 100, 200);</a:t>
            </a:r>
          </a:p>
        </p:txBody>
      </p:sp>
    </p:spTree>
    <p:extLst>
      <p:ext uri="{BB962C8B-B14F-4D97-AF65-F5344CB8AC3E}">
        <p14:creationId xmlns:p14="http://schemas.microsoft.com/office/powerpoint/2010/main" val="34619722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D08C253-8107-4843-9430-44B34157F0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86332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Example 1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188C5B2-1ACB-4841-8D05-C6AEE2C03CD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106424"/>
            <a:ext cx="668655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 </a:t>
            </a: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x,y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size(800,600); 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800 pixels by 600 pixels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x = width / 2; 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//width=800, height=600, these variables are reserved.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y = height / 2; }</a:t>
            </a:r>
          </a:p>
          <a:p>
            <a:pPr marL="0" indent="0">
              <a:buNone/>
            </a:pPr>
            <a:endParaRPr lang="en-US" altLang="en-US" sz="16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background(255);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//white background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fill(255, 0, 0);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//red fill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ellipse(x, y, 80, 80);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//red-filled circle radius 40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	//continued on the next slide…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51853946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3144774-F5DF-2C4F-8008-E36B0B520A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Example 1 Continued..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19758D7-F148-8747-AAC2-8B30279E776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fill(0, 255, 0);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//green fill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ellipse(x, y, 80, 80);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//green-filled circle radius 40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fill(0, 0, 255); 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//blue fill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	//blue filled rectangle at (40,50) width=60,height=70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rect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(40, 50, 60, 70);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				</a:t>
            </a:r>
          </a:p>
        </p:txBody>
      </p:sp>
    </p:spTree>
    <p:extLst>
      <p:ext uri="{BB962C8B-B14F-4D97-AF65-F5344CB8AC3E}">
        <p14:creationId xmlns:p14="http://schemas.microsoft.com/office/powerpoint/2010/main" val="287869324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5E610B-E0D0-9A4B-A842-38E910DBD4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7718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Example 2:Make it move.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58C4265-EE59-6D41-A04D-631460B6454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097280"/>
            <a:ext cx="6686550" cy="4425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 x, y, </a:t>
            </a: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xspeed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5;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size(600,400);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x = width/2;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y = height/2;}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make a red circle moves horizontally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across the screen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background(255);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//white background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fill(255,0,0); 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//fill red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ellipse(x,y,80,80);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x += </a:t>
            </a: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xspeed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US" altLang="en-US" sz="1600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//moves 5*60=300 pixels per sec.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444917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FC9BF54-BC5C-D541-BCD1-D99DA9E7A8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494892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Processing (</a:t>
            </a:r>
            <a:r>
              <a:rPr lang="en-US" altLang="en-US" dirty="0" err="1">
                <a:ea typeface="ＭＳ Ｐゴシック" panose="020B0600070205080204" pitchFamily="34" charset="-128"/>
              </a:rPr>
              <a:t>keyPressed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D575D20-594C-2945-B2F4-512D3B748F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124712"/>
            <a:ext cx="6686550" cy="38917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draw() 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loop runs continuously until it is interrupted by an event, for example, a keyboard or mouse event.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If a key is pressed, 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draw()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temporarily halts, Processing then jump execution to the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keyPressed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function, runs the function’s code then return control to the 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draw()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loop. The key that is pressed is store in the 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variable.(or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keyCode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if it is a special character, e.g. UP, DOWN, LEFT, RIGHT).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Similarly, if a key is released,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keyReleased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 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is called.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719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22029F5-C3C9-E94E-9E27-3AADE79787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entury Gothic" panose="020B0502020202020204" pitchFamily="34" charset="0"/>
              </a:rPr>
              <a:t>Processing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1D6A34E-F264-984B-AD46-8F4C5C82624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1800" dirty="0">
              <a:cs typeface="Tahoma"/>
            </a:endParaRPr>
          </a:p>
          <a:p>
            <a:pPr eaLnBrk="1" hangingPunct="1">
              <a:defRPr/>
            </a:pPr>
            <a:r>
              <a:rPr lang="en-US" sz="1800" dirty="0">
                <a:cs typeface="Tahoma"/>
              </a:rPr>
              <a:t>Processing started by Ben Fry and Casey </a:t>
            </a:r>
            <a:r>
              <a:rPr lang="en-US" sz="1800" dirty="0" err="1">
                <a:cs typeface="Tahoma"/>
              </a:rPr>
              <a:t>Reas</a:t>
            </a:r>
            <a:r>
              <a:rPr lang="en-US" sz="1800" dirty="0">
                <a:cs typeface="Tahoma"/>
              </a:rPr>
              <a:t> while both were graduate students at MIT Media Lab in 2001.</a:t>
            </a:r>
          </a:p>
          <a:p>
            <a:pPr eaLnBrk="1" hangingPunct="1">
              <a:defRPr/>
            </a:pPr>
            <a:r>
              <a:rPr lang="en-US" sz="1800" dirty="0">
                <a:cs typeface="Tahoma"/>
              </a:rPr>
              <a:t>Processing is Java.</a:t>
            </a:r>
          </a:p>
          <a:p>
            <a:pPr eaLnBrk="1" hangingPunct="1">
              <a:defRPr/>
            </a:pPr>
            <a:r>
              <a:rPr lang="en-US" sz="1800" dirty="0">
                <a:cs typeface="Tahoma"/>
              </a:rPr>
              <a:t>Designed for visual artists with limited programming experience who want to create art without knowing complicated Java syntax.</a:t>
            </a:r>
          </a:p>
          <a:p>
            <a:pPr eaLnBrk="1" hangingPunct="1">
              <a:defRPr/>
            </a:pPr>
            <a:r>
              <a:rPr lang="en-US" sz="1800" dirty="0">
                <a:cs typeface="Tahoma"/>
              </a:rPr>
              <a:t>In its current version, hundred of libraries have been written for computer vision, data visualization, music composition, networking, 3D drawings and programming electronics.  </a:t>
            </a:r>
          </a:p>
          <a:p>
            <a:pPr eaLnBrk="1" hangingPunct="1">
              <a:defRPr/>
            </a:pPr>
            <a:endParaRPr lang="en-US" sz="1800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1536235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51B8378A-87DA-334E-8507-C3BDD734C8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48574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Processing (</a:t>
            </a:r>
            <a:r>
              <a:rPr lang="en-US" altLang="en-US" dirty="0" err="1">
                <a:ea typeface="ＭＳ Ｐゴシック" panose="020B0600070205080204" pitchFamily="34" charset="-128"/>
              </a:rPr>
              <a:t>keyPressed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1C98508-EC6E-F94D-858B-398C313B336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005840"/>
            <a:ext cx="6686550" cy="470916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setup(){…}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draw(){…}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call </a:t>
            </a:r>
            <a:r>
              <a:rPr lang="en-US" altLang="en-US" sz="1500" b="1" dirty="0" err="1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automaticaly</a:t>
            </a:r>
            <a:r>
              <a:rPr lang="en-US" altLang="en-US" sz="1500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IF a key is pressed. 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void </a:t>
            </a:r>
            <a:r>
              <a:rPr lang="en-US" altLang="en-US" sz="1500" b="1" dirty="0" err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keyPressed</a:t>
            </a:r>
            <a:r>
              <a:rPr lang="en-US" altLang="en-US" sz="1500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(){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if(</a:t>
            </a:r>
            <a:r>
              <a:rPr lang="en-US" altLang="en-US" sz="15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</a:t>
            </a: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== 'a'){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1500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//for letter keys</a:t>
            </a:r>
            <a:endParaRPr lang="en-US" altLang="en-US" sz="1500" b="1" dirty="0">
              <a:solidFill>
                <a:schemeClr val="tx2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//code to run if ‘a’ is pressed.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} 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if(</a:t>
            </a:r>
            <a:r>
              <a:rPr lang="en-US" altLang="en-US" sz="15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keyCode</a:t>
            </a: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== UP) {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500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//for arrow keys: UP,DOWN, LEFT, RIGHT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//code to run if UP is pressed. 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  <a:endParaRPr lang="en-US" altLang="en-US" sz="1500" b="1" dirty="0">
              <a:solidFill>
                <a:srgbClr val="008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3273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E8538034-A182-104C-85BB-4372385916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1318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Processing: Mouse Events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D0361EB-D6AE-704D-8E7B-E027D54EA1C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170432"/>
            <a:ext cx="6686550" cy="425196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Processing keeps track of the position of the mouse at any given time through the variables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mouseX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mouseY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Similar to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keyPressed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which responds to keyboard inputs,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mouseClicked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a function that can be implemented to respond to the mouse being clicked. IF the mouse is clicked,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mouseClicked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called and code can be implemented to respond to the click.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576285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261C51B8-3EEB-1A46-BD34-C709D7FC80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465228"/>
            <a:ext cx="6683765" cy="50403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does it do?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D2511AC0-AF8B-AF4F-801B-A04057450E6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865376" y="969264"/>
            <a:ext cx="6858000" cy="474573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 blue = 0;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size(600, 600);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background(255);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fill(255, 0, blue);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ellipse(</a:t>
            </a:r>
            <a:r>
              <a:rPr lang="en-US" alt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mouseX</a:t>
            </a: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 </a:t>
            </a:r>
            <a:r>
              <a:rPr lang="en-US" alt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mouseY</a:t>
            </a: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 100, 100);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void </a:t>
            </a:r>
            <a:r>
              <a:rPr lang="en-US" alt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mouseClicked</a:t>
            </a: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if (blue == 0)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blue = 255;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else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blue = 0;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685683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78752EF-A47C-2F42-B800-CF9B206624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62290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Console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C70E3A34-0037-734F-81D6-0339361ED84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207008"/>
            <a:ext cx="6686550" cy="4230116"/>
          </a:xfrm>
        </p:spPr>
        <p:txBody>
          <a:bodyPr/>
          <a:lstStyle/>
          <a:p>
            <a:pPr marL="227533" indent="-227533"/>
            <a:r>
              <a:rPr lang="en-US" altLang="en-US" sz="1833">
                <a:ea typeface="ＭＳ Ｐゴシック" panose="020B0600070205080204" pitchFamily="34" charset="-128"/>
              </a:rPr>
              <a:t>The</a:t>
            </a:r>
            <a:r>
              <a:rPr lang="en-US" altLang="en-US" sz="1833" b="1">
                <a:ea typeface="ＭＳ Ｐゴシック" panose="020B0600070205080204" pitchFamily="34" charset="-128"/>
              </a:rPr>
              <a:t> console </a:t>
            </a:r>
            <a:r>
              <a:rPr lang="en-US" altLang="en-US" sz="1833">
                <a:ea typeface="ＭＳ Ｐゴシック" panose="020B0600070205080204" pitchFamily="34" charset="-128"/>
              </a:rPr>
              <a:t>refers to the box at the bottom of Processing. It is generally used to print error messages in the code.</a:t>
            </a:r>
          </a:p>
          <a:p>
            <a:pPr marL="328070" lvl="1" indent="0"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C0BB68A6-7B73-F24B-8F8E-5F6C3C9DD0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63" y="2189427"/>
            <a:ext cx="5700448" cy="352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26653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78752EF-A47C-2F42-B800-CF9B206624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62290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Console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C70E3A34-0037-734F-81D6-0339361ED84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207008"/>
            <a:ext cx="6686550" cy="4230116"/>
          </a:xfrm>
        </p:spPr>
        <p:txBody>
          <a:bodyPr/>
          <a:lstStyle/>
          <a:p>
            <a:pPr marL="227533" indent="-227533"/>
            <a:r>
              <a:rPr lang="en-US" altLang="en-US" sz="1700" dirty="0">
                <a:ea typeface="ＭＳ Ｐゴシック" panose="020B0600070205080204" pitchFamily="34" charset="-128"/>
              </a:rPr>
              <a:t>Messages can be printed on the console(for error-checking purposes, etc..) by using the command </a:t>
            </a:r>
            <a:r>
              <a:rPr lang="en-US" altLang="en-US" sz="17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println</a:t>
            </a:r>
            <a:r>
              <a:rPr lang="en-US" altLang="en-US" sz="17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or print()</a:t>
            </a:r>
            <a:r>
              <a:rPr lang="en-US" altLang="en-US" sz="1700" dirty="0">
                <a:ea typeface="ＭＳ Ｐゴシック" panose="020B0600070205080204" pitchFamily="34" charset="-128"/>
              </a:rPr>
              <a:t>.</a:t>
            </a:r>
          </a:p>
          <a:p>
            <a:pPr marL="227533" indent="-227533"/>
            <a:endParaRPr lang="en-US" altLang="en-US" sz="1700" dirty="0">
              <a:ea typeface="ＭＳ Ｐゴシック" panose="020B0600070205080204" pitchFamily="34" charset="-128"/>
            </a:endParaRPr>
          </a:p>
          <a:p>
            <a:pPr marL="328070" lvl="1" indent="0">
              <a:buNone/>
            </a:pP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println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(4); </a:t>
            </a:r>
          </a:p>
          <a:p>
            <a:pPr marL="328070" lvl="1" indent="0">
              <a:buNone/>
            </a:pP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println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(4 + 3/2); </a:t>
            </a:r>
          </a:p>
          <a:p>
            <a:pPr marL="328070" lvl="1" indent="0">
              <a:buNone/>
            </a:pPr>
            <a:r>
              <a:rPr lang="en-US" altLang="en-US" sz="16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println</a:t>
            </a:r>
            <a:r>
              <a:rPr lang="en-US" altLang="en-US" sz="1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(“Hello, world”); </a:t>
            </a:r>
          </a:p>
          <a:p>
            <a:pPr marL="328070" lvl="1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7122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BBE3E5DC-8BDA-3B4A-81F5-279D96E90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0117" y="227484"/>
            <a:ext cx="6683765" cy="53146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float vs double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22BD1F3C-B9C7-3B4A-947E-5F78FC549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54328" y="694944"/>
            <a:ext cx="7634224" cy="4701001"/>
          </a:xfrm>
        </p:spPr>
        <p:txBody>
          <a:bodyPr/>
          <a:lstStyle/>
          <a:p>
            <a:pPr eaLnBrk="1" hangingPunct="1"/>
            <a:endParaRPr lang="en-US" altLang="en-US" sz="1667" b="1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667" b="1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667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667" b="1" dirty="0">
                <a:ea typeface="ＭＳ Ｐゴシック" panose="020B0600070205080204" pitchFamily="34" charset="-128"/>
              </a:rPr>
              <a:t>float</a:t>
            </a:r>
            <a:r>
              <a:rPr lang="en-US" altLang="en-US" sz="1667" dirty="0">
                <a:ea typeface="ＭＳ Ｐゴシック" panose="020B0600070205080204" pitchFamily="34" charset="-128"/>
              </a:rPr>
              <a:t>: 32-bit data type representing real numbers to about 7 decimal places.(Not on AP Exam)</a:t>
            </a:r>
          </a:p>
          <a:p>
            <a:pPr eaLnBrk="1" hangingPunct="1"/>
            <a:endParaRPr lang="en-US" altLang="en-US" sz="1667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667" b="1" dirty="0">
                <a:ea typeface="ＭＳ Ｐゴシック" panose="020B0600070205080204" pitchFamily="34" charset="-128"/>
              </a:rPr>
              <a:t>double: </a:t>
            </a:r>
            <a:r>
              <a:rPr lang="en-US" altLang="en-US" sz="1667" dirty="0">
                <a:ea typeface="ＭＳ Ｐゴシック" panose="020B0600070205080204" pitchFamily="34" charset="-128"/>
              </a:rPr>
              <a:t>64-bit data type representing real numbers to about 16 decimal places.</a:t>
            </a:r>
            <a:endParaRPr lang="en-US" altLang="en-US" sz="1667" b="1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667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95048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BBE3E5DC-8BDA-3B4A-81F5-279D96E90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0117" y="227484"/>
            <a:ext cx="6683765" cy="53146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float vs double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22BD1F3C-B9C7-3B4A-947E-5F78FC549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54328" y="694944"/>
            <a:ext cx="7634224" cy="4701001"/>
          </a:xfrm>
        </p:spPr>
        <p:txBody>
          <a:bodyPr/>
          <a:lstStyle/>
          <a:p>
            <a:pPr>
              <a:buNone/>
            </a:pPr>
            <a:endParaRPr lang="en-US" altLang="en-US" sz="1667" b="1" dirty="0">
              <a:ea typeface="ＭＳ Ｐゴシック" panose="020B0600070205080204" pitchFamily="34" charset="-128"/>
            </a:endParaRPr>
          </a:p>
          <a:p>
            <a:pPr>
              <a:buNone/>
            </a:pPr>
            <a:endParaRPr lang="en-US" altLang="en-US" sz="1667" b="1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sz="1667" b="1" dirty="0">
                <a:ea typeface="ＭＳ Ｐゴシック" panose="020B0600070205080204" pitchFamily="34" charset="-128"/>
              </a:rPr>
              <a:t>Since Processing is graphics intensive, it is recommended that</a:t>
            </a:r>
          </a:p>
          <a:p>
            <a:pPr>
              <a:buNone/>
            </a:pPr>
            <a:r>
              <a:rPr lang="en-US" altLang="en-US" sz="1667" b="1" dirty="0">
                <a:ea typeface="ＭＳ Ｐゴシック" panose="020B0600070205080204" pitchFamily="34" charset="-128"/>
              </a:rPr>
              <a:t>floats are used instead of doubles. </a:t>
            </a:r>
            <a:r>
              <a:rPr lang="en-US" altLang="en-US" sz="1667" dirty="0">
                <a:ea typeface="ＭＳ Ｐゴシック" panose="020B0600070205080204" pitchFamily="34" charset="-128"/>
              </a:rPr>
              <a:t>In fact, float is the default type</a:t>
            </a:r>
          </a:p>
          <a:p>
            <a:pPr>
              <a:buNone/>
            </a:pPr>
            <a:r>
              <a:rPr lang="en-US" altLang="en-US" sz="1667" dirty="0">
                <a:ea typeface="ＭＳ Ｐゴシック" panose="020B0600070205080204" pitchFamily="34" charset="-128"/>
              </a:rPr>
              <a:t>for decimal numbers in Processing. All of the built-in math functions in</a:t>
            </a:r>
          </a:p>
          <a:p>
            <a:pPr>
              <a:buNone/>
            </a:pPr>
            <a:r>
              <a:rPr lang="en-US" altLang="en-US" sz="1667" dirty="0">
                <a:ea typeface="ＭＳ Ｐゴシック" panose="020B0600070205080204" pitchFamily="34" charset="-128"/>
              </a:rPr>
              <a:t>Processing returns floats. The math functions from the standard Math</a:t>
            </a:r>
          </a:p>
          <a:p>
            <a:pPr>
              <a:buNone/>
            </a:pPr>
            <a:r>
              <a:rPr lang="en-US" altLang="en-US" sz="1667" dirty="0">
                <a:ea typeface="ＭＳ Ｐゴシック" panose="020B0600070205080204" pitchFamily="34" charset="-128"/>
              </a:rPr>
              <a:t>library in Java returns doubles.</a:t>
            </a:r>
          </a:p>
          <a:p>
            <a:pPr eaLnBrk="1" hangingPunct="1">
              <a:buFontTx/>
              <a:buNone/>
            </a:pPr>
            <a:endParaRPr lang="en-US" altLang="en-US" sz="1583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1583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//sqrt() is Processing’s version of </a:t>
            </a:r>
            <a:r>
              <a:rPr lang="en-US" altLang="en-US" sz="1583" dirty="0" err="1">
                <a:solidFill>
                  <a:srgbClr val="008000"/>
                </a:solidFill>
                <a:ea typeface="ＭＳ Ｐゴシック" panose="020B0600070205080204" pitchFamily="34" charset="-128"/>
              </a:rPr>
              <a:t>Math.sqrt</a:t>
            </a:r>
            <a:r>
              <a:rPr lang="en-US" altLang="en-US" sz="1583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(). Both are available in Processing</a:t>
            </a:r>
          </a:p>
          <a:p>
            <a:pPr eaLnBrk="1" hangingPunct="1">
              <a:buFontTx/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print(</a:t>
            </a:r>
            <a:r>
              <a:rPr lang="en-US" altLang="en-US" sz="1667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Math.sqrt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(9)); </a:t>
            </a:r>
            <a:r>
              <a:rPr lang="en-US" altLang="en-US" sz="1667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3.0 but is a double</a:t>
            </a:r>
          </a:p>
          <a:p>
            <a:pPr eaLnBrk="1" hangingPunct="1">
              <a:buFontTx/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print(sqrt(9)); </a:t>
            </a:r>
            <a:r>
              <a:rPr lang="en-US" altLang="en-US" sz="1667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3.0 but is a float</a:t>
            </a:r>
          </a:p>
        </p:txBody>
      </p:sp>
    </p:spTree>
    <p:extLst>
      <p:ext uri="{BB962C8B-B14F-4D97-AF65-F5344CB8AC3E}">
        <p14:creationId xmlns:p14="http://schemas.microsoft.com/office/powerpoint/2010/main" val="274408951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Download Processing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333500"/>
            <a:ext cx="6858000" cy="4044157"/>
          </a:xfrm>
        </p:spPr>
        <p:txBody>
          <a:bodyPr/>
          <a:lstStyle/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ea typeface="ＭＳ Ｐゴシック" panose="020B0600070205080204" pitchFamily="34" charset="-128"/>
              </a:rPr>
              <a:t>Download Processing in your computer at home!</a:t>
            </a:r>
          </a:p>
          <a:p>
            <a:pPr marL="0" indent="0">
              <a:buNone/>
            </a:pPr>
            <a:endParaRPr lang="en-US" altLang="en-US" sz="2167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ea typeface="ＭＳ Ｐゴシック" panose="020B0600070205080204" pitchFamily="34" charset="-128"/>
              </a:rPr>
              <a:t>Your computer is probably a 64-bit computer if it’s fairly recently. Use the 64-bit version. </a:t>
            </a:r>
          </a:p>
          <a:p>
            <a:pPr marL="0" indent="0">
              <a:buNone/>
            </a:pPr>
            <a:endParaRPr lang="en-US" altLang="en-US" sz="2167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ea typeface="ＭＳ Ｐゴシック" panose="020B0600070205080204" pitchFamily="34" charset="-128"/>
                <a:hlinkClick r:id="rId2"/>
              </a:rPr>
              <a:t>http://www.processing.org</a:t>
            </a:r>
            <a:endParaRPr lang="en-US" altLang="en-US" sz="2167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498912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DA31265-BEED-1E44-AEB8-A0EC7AA2E0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5890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Things to Try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CCCDCD2A-D4EE-2E4A-8312-0780BB3D136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298448"/>
            <a:ext cx="6686550" cy="37180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Lab 1: Make the ball move horizontally back and forth in the middle of the screen, bouncing each time it hits the left or right side of the screen.</a:t>
            </a: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Modify your code so that it is moving in a diagonal direction and bouncing when it hits any side of the screen. </a:t>
            </a: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549170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338AC38-25E6-1F42-877D-266C7EA6D0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3146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Things to Try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26B59A58-32B6-3145-A467-32659FC1EE9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051560"/>
            <a:ext cx="6686550" cy="39649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Lab 2: Use </a:t>
            </a:r>
            <a:r>
              <a:rPr lang="en-US" altLang="en-US" sz="16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mouseX</a:t>
            </a: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 sz="16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mouseY</a:t>
            </a: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 to write a program that draw a red ball which follows your mouse. </a:t>
            </a:r>
            <a:endParaRPr lang="en-US" altLang="en-US" sz="1600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6279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58869" y="520092"/>
            <a:ext cx="6683765" cy="522324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Structure of a Sketch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95FC28F-CF01-5C45-8C80-38CA0C2B9DF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289304" y="1042416"/>
            <a:ext cx="7339155" cy="467258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 sketch or program in processing only needs two methods: setup and draw. </a:t>
            </a:r>
          </a:p>
          <a:p>
            <a:pPr marL="0" indent="0">
              <a:buNone/>
            </a:pPr>
            <a:endParaRPr lang="en-US" altLang="en-US" sz="1667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setup()</a:t>
            </a: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similar to a constructor, it initializes variables. </a:t>
            </a:r>
          </a:p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draw()</a:t>
            </a: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similar to the main method.   </a:t>
            </a:r>
            <a:endParaRPr lang="en-US" altLang="en-US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6441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338AC38-25E6-1F42-877D-266C7EA6D0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62290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Things to Try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72122B2F-1308-7F43-A2E2-B2A9B832736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143000"/>
            <a:ext cx="6686550" cy="3873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Lab 3: Create a window of size 800p by 600p. Use for loops to draw horizontal and vertical lines every 100 pixels. You can use </a:t>
            </a:r>
            <a:r>
              <a:rPr lang="en-US" altLang="en-US" sz="16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strokeWeight</a:t>
            </a: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(int p) to adjust the thickness of the lines. </a:t>
            </a: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41235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15B9C82-A852-1148-8BDF-9817DF71C5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4975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Things to Try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8B30D4E8-B5FD-A64F-B15C-85F2EA90B3F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170432"/>
            <a:ext cx="6686550" cy="38460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Lab 4: Draw a blue rectangle at the center of the screen. Let the user move the rectangle up, down, left, right using the keyboard arrow keys. Hint: It is better(more smooth) if you use both </a:t>
            </a:r>
            <a:r>
              <a:rPr lang="en-US" altLang="en-US" sz="16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keyPressed</a:t>
            </a: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 sz="16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keyReleased</a:t>
            </a:r>
            <a:r>
              <a:rPr lang="en-US" altLang="en-US" sz="1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646499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C9FC-73B2-DF45-9220-87CF8E13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180" y="178448"/>
            <a:ext cx="6927999" cy="68571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3E29-C6D2-1346-875F-F3C7C40F6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180" y="1155559"/>
            <a:ext cx="7206279" cy="437103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more tutorials/lecture notes in Java, Python, game programming, artificial intelligence with neural networks:</a:t>
            </a:r>
          </a:p>
          <a:p>
            <a:pPr marL="0" indent="0">
              <a:buFontTx/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sz="1600" dirty="0">
                <a:ea typeface="ＭＳ Ｐゴシック" panose="020B0600070205080204" pitchFamily="34" charset="-128"/>
                <a:hlinkClick r:id="rId2"/>
              </a:rPr>
              <a:t>https://longbaonguyen.github.io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Processing’s website: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www.processing.org</a:t>
            </a:r>
            <a:endParaRPr lang="en-US" sz="20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https://processing.org/tutorials/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3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35069" y="520092"/>
            <a:ext cx="6683765" cy="53146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setup()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63A32A1E-B5AF-FA47-8296-065102CBE2F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216152" y="1051560"/>
            <a:ext cx="7799831" cy="466344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//declare </a:t>
            </a: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global</a:t>
            </a: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 variables on top</a:t>
            </a:r>
          </a:p>
          <a:p>
            <a:pPr marL="0" indent="0">
              <a:buNone/>
            </a:pPr>
            <a:endParaRPr lang="en-US" altLang="en-US" sz="1667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//setup() is called </a:t>
            </a: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automatically</a:t>
            </a: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 to initialize variables, </a:t>
            </a: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runs ONCE.</a:t>
            </a:r>
          </a:p>
          <a:p>
            <a:pPr marL="0" indent="0">
              <a:buNone/>
            </a:pP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it is good practice to initialize variables here, </a:t>
            </a: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calling it explicitly </a:t>
            </a: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later, for </a:t>
            </a:r>
          </a:p>
          <a:p>
            <a:pPr marL="0" indent="0">
              <a:buNone/>
            </a:pP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example, can reset your game. </a:t>
            </a:r>
            <a:endParaRPr lang="en-US" altLang="en-US" sz="1667" b="1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67" b="1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57024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494892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draw()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DF253716-2BCC-C248-8F1A-B1F32A7A30A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664208" y="1014984"/>
            <a:ext cx="7333488" cy="4700016"/>
          </a:xfrm>
        </p:spPr>
        <p:txBody>
          <a:bodyPr/>
          <a:lstStyle/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draw is called automatically 60 times a second(similar to an infinite </a:t>
            </a: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while loop). If you draw an object then update it, draw will </a:t>
            </a: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animate the object.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01845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689D4B9-8B5A-A843-83BB-ABC0EE6CB6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0403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File System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79CF8456-FAEB-3549-8403-DCA0F6DA26D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024128"/>
            <a:ext cx="6686550" cy="458114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When a sketch is saved, Processing will create new folder whose name matches the name of the sketch(without the .</a:t>
            </a:r>
            <a:r>
              <a:rPr lang="en-US" altLang="en-US" sz="1667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pde</a:t>
            </a: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extension). </a:t>
            </a:r>
          </a:p>
          <a:p>
            <a:pPr marL="0" indent="0">
              <a:buNone/>
            </a:pPr>
            <a:endParaRPr lang="en-US" altLang="en-US" sz="1667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 example, if I save the sketch below as </a:t>
            </a:r>
            <a:r>
              <a:rPr lang="en-US" altLang="en-US" sz="1667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Game.pde</a:t>
            </a: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then </a:t>
            </a:r>
            <a:r>
              <a:rPr lang="en-US" altLang="en-US" sz="1667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Game.pde</a:t>
            </a: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in a folder called Game.</a:t>
            </a:r>
          </a:p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75349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FB25316-8593-A846-BFC7-91B95870F1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0403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Example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2E23079A-5ACF-FA4B-BC1D-0D52C05F7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024128"/>
            <a:ext cx="6686550" cy="4471416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 x, y; </a:t>
            </a: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//declare global variables</a:t>
            </a:r>
          </a:p>
          <a:p>
            <a:pPr marL="0" indent="0">
              <a:buNone/>
            </a:pPr>
            <a:endParaRPr lang="en-US" altLang="en-US" sz="1667" b="1" dirty="0">
              <a:solidFill>
                <a:srgbClr val="008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//initialize them in setup().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x = 5; 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y = 10;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</a:t>
            </a:r>
            <a:r>
              <a:rPr lang="en-US" altLang="en-US" sz="1667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modify and update </a:t>
            </a: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them in draw().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x += 1; </a:t>
            </a: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//x increases by 1, 60 times per second.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00908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F08065D-22F5-1B4A-B4B5-FFA336A1CA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73346" y="469342"/>
            <a:ext cx="6683765" cy="45831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The Coordinate System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4654AEA-E851-7F4D-A171-647E6799E1F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>
              <a:latin typeface="Courier New" charset="0"/>
            </a:endParaRPr>
          </a:p>
          <a:p>
            <a:pPr eaLnBrk="1" hangingPunct="1">
              <a:defRPr/>
            </a:pPr>
            <a:endParaRPr lang="en-US" b="1" dirty="0">
              <a:latin typeface="Courier New" charset="0"/>
            </a:endParaRPr>
          </a:p>
          <a:p>
            <a:pPr eaLnBrk="1" hangingPunct="1">
              <a:defRPr/>
            </a:pPr>
            <a:endParaRPr lang="en-US" dirty="0">
              <a:latin typeface="Courier New" charset="0"/>
            </a:endParaRPr>
          </a:p>
          <a:p>
            <a:pPr eaLnBrk="1" hangingPunct="1">
              <a:defRPr/>
            </a:pPr>
            <a:endParaRPr lang="en-US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dirty="0">
              <a:latin typeface="Courier New" charset="0"/>
            </a:endParaRP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02092175-2DD0-3D4C-A635-5613F8C56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35607"/>
            <a:ext cx="6212417" cy="416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3136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898970B-EA4B-5447-9CCD-BBB77899EA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4694" y="520092"/>
            <a:ext cx="6683765" cy="51318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Color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40AA280-3F94-D04A-88FB-96305DC268E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41909" y="1207008"/>
            <a:ext cx="6686550" cy="38094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1600" b="1" dirty="0">
              <a:latin typeface="Courier New" charset="0"/>
              <a:sym typeface="Wingdings"/>
            </a:endParaRPr>
          </a:p>
          <a:p>
            <a:pPr eaLnBrk="1" hangingPunct="1">
              <a:defRPr/>
            </a:pPr>
            <a:r>
              <a:rPr lang="en-US" sz="1600" dirty="0">
                <a:cs typeface="Tahoma"/>
              </a:rPr>
              <a:t>Color is defined by a range of numbers. </a:t>
            </a:r>
          </a:p>
          <a:p>
            <a:pPr marL="0" indent="0">
              <a:buNone/>
              <a:defRPr/>
            </a:pPr>
            <a:endParaRPr lang="en-US" sz="1600" dirty="0">
              <a:cs typeface="Tahoma"/>
            </a:endParaRPr>
          </a:p>
          <a:p>
            <a:pPr eaLnBrk="1" hangingPunct="1">
              <a:defRPr/>
            </a:pPr>
            <a:r>
              <a:rPr lang="en-US" sz="1600" dirty="0">
                <a:cs typeface="Tahoma"/>
              </a:rPr>
              <a:t>In </a:t>
            </a:r>
            <a:r>
              <a:rPr lang="en-US" sz="1600" dirty="0" err="1">
                <a:cs typeface="Tahoma"/>
              </a:rPr>
              <a:t>grayscale</a:t>
            </a:r>
            <a:r>
              <a:rPr lang="en-US" sz="1600" dirty="0">
                <a:cs typeface="Tahoma"/>
              </a:rPr>
              <a:t>, 0 is black, 255 is white and any color in between is a shade of gray ranging from black to white.</a:t>
            </a: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  <a:p>
            <a:pPr eaLnBrk="1" hangingPunct="1">
              <a:defRPr/>
            </a:pPr>
            <a:endParaRPr lang="en-US" sz="16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1600" dirty="0">
                <a:latin typeface="Courier New" charset="0"/>
              </a:rPr>
              <a:t> </a:t>
            </a:r>
          </a:p>
          <a:p>
            <a:pPr marL="0" indent="0">
              <a:buNone/>
              <a:defRPr/>
            </a:pPr>
            <a:endParaRPr lang="en-US" sz="1600" dirty="0">
              <a:latin typeface="Courier New" charset="0"/>
            </a:endParaRPr>
          </a:p>
        </p:txBody>
      </p:sp>
      <p:pic>
        <p:nvPicPr>
          <p:cNvPr id="12291" name="Picture 1">
            <a:extLst>
              <a:ext uri="{FF2B5EF4-FFF2-40B4-BE49-F238E27FC236}">
                <a16:creationId xmlns:a16="http://schemas.microsoft.com/office/drawing/2014/main" id="{0A0C49C3-2913-EA43-8FE1-344434D9B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840" y="3492500"/>
            <a:ext cx="6392333" cy="148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1336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3737</TotalTime>
  <Words>1841</Words>
  <Application>Microsoft Macintosh PowerPoint</Application>
  <PresentationFormat>On-screen Show (16:10)</PresentationFormat>
  <Paragraphs>288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Century Gothic</vt:lpstr>
      <vt:lpstr>Courier New</vt:lpstr>
      <vt:lpstr>Gill Sans MT</vt:lpstr>
      <vt:lpstr>Tahoma</vt:lpstr>
      <vt:lpstr>Times New Roman</vt:lpstr>
      <vt:lpstr>Office Theme</vt:lpstr>
      <vt:lpstr>Introduction to Processing</vt:lpstr>
      <vt:lpstr>Processing</vt:lpstr>
      <vt:lpstr>Structure of a Sketch</vt:lpstr>
      <vt:lpstr>setup()</vt:lpstr>
      <vt:lpstr>draw()</vt:lpstr>
      <vt:lpstr>File System</vt:lpstr>
      <vt:lpstr>Example</vt:lpstr>
      <vt:lpstr>The Coordinate System</vt:lpstr>
      <vt:lpstr>Color</vt:lpstr>
      <vt:lpstr>Color</vt:lpstr>
      <vt:lpstr>Some Methods</vt:lpstr>
      <vt:lpstr>Some Methods</vt:lpstr>
      <vt:lpstr>Draw a Line</vt:lpstr>
      <vt:lpstr>Draw a Rectangle</vt:lpstr>
      <vt:lpstr>Adding Text</vt:lpstr>
      <vt:lpstr>Example 1</vt:lpstr>
      <vt:lpstr>Example 1 Continued..</vt:lpstr>
      <vt:lpstr>Example 2:Make it move.</vt:lpstr>
      <vt:lpstr>Processing (keyPressed)</vt:lpstr>
      <vt:lpstr>Processing (keyPressed)</vt:lpstr>
      <vt:lpstr>Processing: Mouse Events</vt:lpstr>
      <vt:lpstr>What does it do?</vt:lpstr>
      <vt:lpstr>The Console</vt:lpstr>
      <vt:lpstr>The Console</vt:lpstr>
      <vt:lpstr>float vs double</vt:lpstr>
      <vt:lpstr>float vs double</vt:lpstr>
      <vt:lpstr>Download Processing</vt:lpstr>
      <vt:lpstr>Things to Try</vt:lpstr>
      <vt:lpstr>Things to Try</vt:lpstr>
      <vt:lpstr>Things to Try</vt:lpstr>
      <vt:lpstr>Things to Try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2019-05-29T16:38:51Z</dcterms:created>
  <dcterms:modified xsi:type="dcterms:W3CDTF">2020-03-29T01:58:00Z</dcterms:modified>
</cp:coreProperties>
</file>